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Lst>
  <p:notesMasterIdLst>
    <p:notesMasterId r:id="rId43"/>
  </p:notesMasterIdLst>
  <p:handoutMasterIdLst>
    <p:handoutMasterId r:id="rId44"/>
  </p:handoutMasterIdLst>
  <p:sldIdLst>
    <p:sldId id="269" r:id="rId5"/>
    <p:sldId id="264" r:id="rId6"/>
    <p:sldId id="307" r:id="rId7"/>
    <p:sldId id="273" r:id="rId8"/>
    <p:sldId id="272" r:id="rId9"/>
    <p:sldId id="283" r:id="rId10"/>
    <p:sldId id="282" r:id="rId11"/>
    <p:sldId id="274" r:id="rId12"/>
    <p:sldId id="275" r:id="rId13"/>
    <p:sldId id="276" r:id="rId14"/>
    <p:sldId id="277" r:id="rId15"/>
    <p:sldId id="279" r:id="rId16"/>
    <p:sldId id="303" r:id="rId17"/>
    <p:sldId id="300" r:id="rId18"/>
    <p:sldId id="301" r:id="rId19"/>
    <p:sldId id="284" r:id="rId20"/>
    <p:sldId id="285" r:id="rId21"/>
    <p:sldId id="286" r:id="rId22"/>
    <p:sldId id="287" r:id="rId23"/>
    <p:sldId id="288" r:id="rId24"/>
    <p:sldId id="289" r:id="rId25"/>
    <p:sldId id="291" r:id="rId26"/>
    <p:sldId id="290" r:id="rId27"/>
    <p:sldId id="292" r:id="rId28"/>
    <p:sldId id="293" r:id="rId29"/>
    <p:sldId id="294" r:id="rId30"/>
    <p:sldId id="295" r:id="rId31"/>
    <p:sldId id="296" r:id="rId32"/>
    <p:sldId id="298" r:id="rId33"/>
    <p:sldId id="302" r:id="rId34"/>
    <p:sldId id="304" r:id="rId35"/>
    <p:sldId id="297" r:id="rId36"/>
    <p:sldId id="306" r:id="rId37"/>
    <p:sldId id="308" r:id="rId38"/>
    <p:sldId id="299" r:id="rId39"/>
    <p:sldId id="265" r:id="rId40"/>
    <p:sldId id="270" r:id="rId41"/>
    <p:sldId id="25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1" autoAdjust="0"/>
    <p:restoredTop sz="63950" autoAdjust="0"/>
  </p:normalViewPr>
  <p:slideViewPr>
    <p:cSldViewPr snapToGrid="0">
      <p:cViewPr>
        <p:scale>
          <a:sx n="100" d="100"/>
          <a:sy n="100" d="100"/>
        </p:scale>
        <p:origin x="740" y="48"/>
      </p:cViewPr>
      <p:guideLst/>
    </p:cSldViewPr>
  </p:slideViewPr>
  <p:notesTextViewPr>
    <p:cViewPr>
      <p:scale>
        <a:sx n="1" d="1"/>
        <a:sy n="1" d="1"/>
      </p:scale>
      <p:origin x="0" y="0"/>
    </p:cViewPr>
  </p:notesTextViewPr>
  <p:notesViewPr>
    <p:cSldViewPr snapToGrid="0">
      <p:cViewPr varScale="1">
        <p:scale>
          <a:sx n="88" d="100"/>
          <a:sy n="88" d="100"/>
        </p:scale>
        <p:origin x="296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DE2CAEFF-C470-4D1E-966E-8A312E16CDAB}"/>
    <pc:docChg chg="undo custSel modSld">
      <pc:chgData name="Marco Minerva" userId="4af1190e2b3b463e" providerId="LiveId" clId="{DE2CAEFF-C470-4D1E-966E-8A312E16CDAB}" dt="2017-11-23T11:25:21.850" v="52" actId="20577"/>
      <pc:docMkLst>
        <pc:docMk/>
      </pc:docMkLst>
      <pc:sldChg chg="modNotesTx">
        <pc:chgData name="Marco Minerva" userId="4af1190e2b3b463e" providerId="LiveId" clId="{DE2CAEFF-C470-4D1E-966E-8A312E16CDAB}" dt="2017-11-23T11:16:29.380" v="0" actId="20577"/>
        <pc:sldMkLst>
          <pc:docMk/>
          <pc:sldMk cId="2351569714" sldId="264"/>
        </pc:sldMkLst>
      </pc:sldChg>
      <pc:sldChg chg="modNotesTx">
        <pc:chgData name="Marco Minerva" userId="4af1190e2b3b463e" providerId="LiveId" clId="{DE2CAEFF-C470-4D1E-966E-8A312E16CDAB}" dt="2017-11-23T11:16:32.694" v="1" actId="20577"/>
        <pc:sldMkLst>
          <pc:docMk/>
          <pc:sldMk cId="3026660586" sldId="272"/>
        </pc:sldMkLst>
      </pc:sldChg>
      <pc:sldChg chg="modNotesTx">
        <pc:chgData name="Marco Minerva" userId="4af1190e2b3b463e" providerId="LiveId" clId="{DE2CAEFF-C470-4D1E-966E-8A312E16CDAB}" dt="2017-11-23T11:24:35.915" v="47" actId="313"/>
        <pc:sldMkLst>
          <pc:docMk/>
          <pc:sldMk cId="2139937210" sldId="279"/>
        </pc:sldMkLst>
      </pc:sldChg>
      <pc:sldChg chg="modNotesTx">
        <pc:chgData name="Marco Minerva" userId="4af1190e2b3b463e" providerId="LiveId" clId="{DE2CAEFF-C470-4D1E-966E-8A312E16CDAB}" dt="2017-11-23T11:24:38.705" v="48" actId="20577"/>
        <pc:sldMkLst>
          <pc:docMk/>
          <pc:sldMk cId="3852591448" sldId="280"/>
        </pc:sldMkLst>
      </pc:sldChg>
      <pc:sldChg chg="addSp delSp modSp modTransition">
        <pc:chgData name="Marco Minerva" userId="4af1190e2b3b463e" providerId="LiveId" clId="{DE2CAEFF-C470-4D1E-966E-8A312E16CDAB}" dt="2017-11-23T11:19:56.460" v="6" actId="20577"/>
        <pc:sldMkLst>
          <pc:docMk/>
          <pc:sldMk cId="3546217010" sldId="291"/>
        </pc:sldMkLst>
        <pc:spChg chg="add del mod">
          <ac:chgData name="Marco Minerva" userId="4af1190e2b3b463e" providerId="LiveId" clId="{DE2CAEFF-C470-4D1E-966E-8A312E16CDAB}" dt="2017-11-23T11:19:56.460" v="6" actId="20577"/>
          <ac:spMkLst>
            <pc:docMk/>
            <pc:sldMk cId="3546217010" sldId="291"/>
            <ac:spMk id="5" creationId="{0F5F1456-01BF-4E6E-995E-92266A05EBE9}"/>
          </ac:spMkLst>
        </pc:spChg>
        <pc:picChg chg="mod">
          <ac:chgData name="Marco Minerva" userId="4af1190e2b3b463e" providerId="LiveId" clId="{DE2CAEFF-C470-4D1E-966E-8A312E16CDAB}" dt="2017-11-23T11:19:07.387" v="4" actId="14100"/>
          <ac:picMkLst>
            <pc:docMk/>
            <pc:sldMk cId="3546217010" sldId="291"/>
            <ac:picMk id="3" creationId="{00000000-0000-0000-0000-000000000000}"/>
          </ac:picMkLst>
        </pc:picChg>
      </pc:sldChg>
      <pc:sldChg chg="modNotesTx">
        <pc:chgData name="Marco Minerva" userId="4af1190e2b3b463e" providerId="LiveId" clId="{DE2CAEFF-C470-4D1E-966E-8A312E16CDAB}" dt="2017-11-23T11:25:02.737" v="50" actId="20577"/>
        <pc:sldMkLst>
          <pc:docMk/>
          <pc:sldMk cId="2174301980" sldId="292"/>
        </pc:sldMkLst>
      </pc:sldChg>
      <pc:sldChg chg="modNotesTx">
        <pc:chgData name="Marco Minerva" userId="4af1190e2b3b463e" providerId="LiveId" clId="{DE2CAEFF-C470-4D1E-966E-8A312E16CDAB}" dt="2017-11-23T11:17:15.394" v="2" actId="20577"/>
        <pc:sldMkLst>
          <pc:docMk/>
          <pc:sldMk cId="1620714278" sldId="301"/>
        </pc:sldMkLst>
      </pc:sldChg>
      <pc:sldChg chg="modNotesTx">
        <pc:chgData name="Marco Minerva" userId="4af1190e2b3b463e" providerId="LiveId" clId="{DE2CAEFF-C470-4D1E-966E-8A312E16CDAB}" dt="2017-11-23T11:24:41.833" v="49" actId="20577"/>
        <pc:sldMkLst>
          <pc:docMk/>
          <pc:sldMk cId="3520039622" sldId="303"/>
        </pc:sldMkLst>
      </pc:sldChg>
      <pc:sldChg chg="modNotesTx">
        <pc:chgData name="Marco Minerva" userId="4af1190e2b3b463e" providerId="LiveId" clId="{DE2CAEFF-C470-4D1E-966E-8A312E16CDAB}" dt="2017-11-23T11:25:21.850" v="52" actId="20577"/>
        <pc:sldMkLst>
          <pc:docMk/>
          <pc:sldMk cId="485813692" sldId="304"/>
        </pc:sldMkLst>
      </pc:sldChg>
      <pc:sldChg chg="modNotesTx">
        <pc:chgData name="Marco Minerva" userId="4af1190e2b3b463e" providerId="LiveId" clId="{DE2CAEFF-C470-4D1E-966E-8A312E16CDAB}" dt="2017-11-23T11:25:15.800" v="51" actId="20577"/>
        <pc:sldMkLst>
          <pc:docMk/>
          <pc:sldMk cId="1696149460" sldId="3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a:t>WPC2017</a:t>
            </a:r>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EF918B-9BA6-4966-8E4A-41DE75496669}" type="datetimeFigureOut">
              <a:rPr lang="it-IT" smtClean="0"/>
              <a:t>29/11/2017</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it-IT"/>
              <a:t>www.wpc2017.it</a:t>
            </a:r>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3105BB-3CCB-46C5-92E3-769B638F0830}" type="slidenum">
              <a:rPr lang="it-IT" smtClean="0"/>
              <a:t>‹#›</a:t>
            </a:fld>
            <a:endParaRPr lang="it-IT"/>
          </a:p>
        </p:txBody>
      </p:sp>
    </p:spTree>
    <p:extLst>
      <p:ext uri="{BB962C8B-B14F-4D97-AF65-F5344CB8AC3E}">
        <p14:creationId xmlns:p14="http://schemas.microsoft.com/office/powerpoint/2010/main" val="401755155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it-IT"/>
              <a:t>WPC2017</a:t>
            </a:r>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BB2A08-AC2E-410E-A1D2-FE5D601323B9}" type="datetimeFigureOut">
              <a:rPr lang="it-IT" smtClean="0"/>
              <a:t>29/11/2017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it-IT"/>
              <a:t>www.wpc2017.it</a:t>
            </a:r>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FEECE-E3D4-449E-AE31-39F4956205E3}" type="slidenum">
              <a:rPr lang="it-IT" smtClean="0"/>
              <a:t>‹#›</a:t>
            </a:fld>
            <a:endParaRPr lang="it-IT"/>
          </a:p>
        </p:txBody>
      </p:sp>
    </p:spTree>
    <p:extLst>
      <p:ext uri="{BB962C8B-B14F-4D97-AF65-F5344CB8AC3E}">
        <p14:creationId xmlns:p14="http://schemas.microsoft.com/office/powerpoint/2010/main" val="1777573781"/>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it-it/azure/cosmos-db/request-unit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it-it/azure/cosmos-db/partition-data"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support/legal/sla/cosmos-d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3DEC1989-2179-4B79-A5EF-54E9E4AABBDC}" type="slidenum">
              <a:rPr lang="it-IT" smtClean="0"/>
              <a:t>1</a:t>
            </a:fld>
            <a:endParaRPr lang="it-IT"/>
          </a:p>
        </p:txBody>
      </p:sp>
    </p:spTree>
    <p:extLst>
      <p:ext uri="{BB962C8B-B14F-4D97-AF65-F5344CB8AC3E}">
        <p14:creationId xmlns:p14="http://schemas.microsoft.com/office/powerpoint/2010/main" val="2186575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E’ </a:t>
            </a:r>
            <a:r>
              <a:rPr lang="en-US" dirty="0" err="1"/>
              <a:t>strutturato</a:t>
            </a:r>
            <a:r>
              <a:rPr lang="en-US" dirty="0"/>
              <a:t> per I Big Data, </a:t>
            </a:r>
            <a:r>
              <a:rPr lang="en-US" dirty="0" err="1"/>
              <a:t>pensate</a:t>
            </a:r>
            <a:r>
              <a:rPr lang="en-US" dirty="0"/>
              <a:t> </a:t>
            </a:r>
            <a:r>
              <a:rPr lang="en-US" dirty="0" err="1"/>
              <a:t>che</a:t>
            </a:r>
            <a:r>
              <a:rPr lang="en-US" dirty="0"/>
              <a:t> </a:t>
            </a:r>
            <a:r>
              <a:rPr lang="en-US" dirty="0" err="1"/>
              <a:t>il</a:t>
            </a:r>
            <a:r>
              <a:rPr lang="en-US" dirty="0"/>
              <a:t> 90% </a:t>
            </a:r>
            <a:r>
              <a:rPr lang="en-US" dirty="0" err="1"/>
              <a:t>dei</a:t>
            </a:r>
            <a:r>
              <a:rPr lang="en-US" dirty="0"/>
              <a:t> </a:t>
            </a:r>
            <a:r>
              <a:rPr lang="en-US" dirty="0" err="1"/>
              <a:t>dati</a:t>
            </a:r>
            <a:r>
              <a:rPr lang="en-US" dirty="0"/>
              <a:t> </a:t>
            </a:r>
            <a:r>
              <a:rPr lang="en-US" dirty="0" err="1"/>
              <a:t>mondiali</a:t>
            </a:r>
            <a:r>
              <a:rPr lang="en-US" dirty="0"/>
              <a:t> </a:t>
            </a:r>
            <a:r>
              <a:rPr lang="en-US" dirty="0" err="1"/>
              <a:t>provenienti</a:t>
            </a:r>
            <a:r>
              <a:rPr lang="en-US" dirty="0"/>
              <a:t> </a:t>
            </a:r>
            <a:r>
              <a:rPr lang="en-US" dirty="0" err="1"/>
              <a:t>dai</a:t>
            </a:r>
            <a:r>
              <a:rPr lang="en-US" dirty="0"/>
              <a:t> Social, </a:t>
            </a:r>
            <a:r>
              <a:rPr lang="en-US" dirty="0" err="1"/>
              <a:t>Voip</a:t>
            </a:r>
            <a:r>
              <a:rPr lang="en-US" dirty="0"/>
              <a:t>, </a:t>
            </a:r>
            <a:r>
              <a:rPr lang="en-US" dirty="0" err="1"/>
              <a:t>Sensori</a:t>
            </a:r>
            <a:r>
              <a:rPr lang="en-US" dirty="0"/>
              <a:t> e dispositive e </a:t>
            </a:r>
            <a:r>
              <a:rPr lang="en-US" dirty="0" err="1"/>
              <a:t>dati</a:t>
            </a:r>
            <a:r>
              <a:rPr lang="en-US" dirty="0"/>
              <a:t> enterprise, </a:t>
            </a:r>
            <a:r>
              <a:rPr lang="en-US" dirty="0" err="1"/>
              <a:t>sono</a:t>
            </a:r>
            <a:r>
              <a:rPr lang="en-US" dirty="0"/>
              <a:t> </a:t>
            </a:r>
            <a:r>
              <a:rPr lang="en-US" dirty="0" err="1"/>
              <a:t>stati</a:t>
            </a:r>
            <a:r>
              <a:rPr lang="en-US" dirty="0"/>
              <a:t> create </a:t>
            </a:r>
            <a:r>
              <a:rPr lang="en-US" dirty="0" err="1"/>
              <a:t>negli</a:t>
            </a:r>
            <a:r>
              <a:rPr lang="en-US" dirty="0"/>
              <a:t> </a:t>
            </a:r>
            <a:r>
              <a:rPr lang="en-US" dirty="0" err="1"/>
              <a:t>ultimi</a:t>
            </a:r>
            <a:r>
              <a:rPr lang="en-US" dirty="0"/>
              <a:t> 2 </a:t>
            </a:r>
            <a:r>
              <a:rPr lang="en-US" dirty="0" err="1"/>
              <a:t>anni</a:t>
            </a:r>
            <a:r>
              <a:rPr lang="en-US" dirty="0"/>
              <a:t>.</a:t>
            </a:r>
          </a:p>
          <a:p>
            <a:r>
              <a:rPr lang="en-US" dirty="0" err="1"/>
              <a:t>Vedete</a:t>
            </a:r>
            <a:r>
              <a:rPr lang="en-US" dirty="0"/>
              <a:t> la </a:t>
            </a:r>
            <a:r>
              <a:rPr lang="en-US" dirty="0" err="1"/>
              <a:t>curva</a:t>
            </a:r>
            <a:r>
              <a:rPr lang="en-US" dirty="0"/>
              <a:t> di </a:t>
            </a:r>
            <a:r>
              <a:rPr lang="en-US" dirty="0" err="1"/>
              <a:t>previsione</a:t>
            </a:r>
            <a:r>
              <a:rPr lang="en-US" dirty="0"/>
              <a:t> </a:t>
            </a:r>
            <a:r>
              <a:rPr lang="en-US" dirty="0" err="1"/>
              <a:t>che</a:t>
            </a:r>
            <a:r>
              <a:rPr lang="en-US" dirty="0"/>
              <a:t> </a:t>
            </a:r>
            <a:r>
              <a:rPr lang="en-US" dirty="0" err="1"/>
              <a:t>andamento</a:t>
            </a:r>
            <a:r>
              <a:rPr lang="en-US" dirty="0"/>
              <a:t> </a:t>
            </a:r>
            <a:r>
              <a:rPr lang="en-US" dirty="0" err="1"/>
              <a:t>esponenziale</a:t>
            </a:r>
            <a:r>
              <a:rPr lang="en-US" dirty="0"/>
              <a:t> ha.</a:t>
            </a:r>
          </a:p>
          <a:p>
            <a:r>
              <a:rPr lang="en-US" dirty="0"/>
              <a:t>E sotto </a:t>
            </a:r>
            <a:r>
              <a:rPr lang="en-US" dirty="0" err="1"/>
              <a:t>il</a:t>
            </a:r>
            <a:r>
              <a:rPr lang="en-US" dirty="0"/>
              <a:t> </a:t>
            </a:r>
            <a:r>
              <a:rPr lang="en-US" dirty="0" err="1"/>
              <a:t>numero</a:t>
            </a:r>
            <a:r>
              <a:rPr lang="en-US" dirty="0"/>
              <a:t> con 18 </a:t>
            </a:r>
            <a:r>
              <a:rPr lang="en-US" dirty="0" err="1"/>
              <a:t>Zeri</a:t>
            </a:r>
            <a:r>
              <a:rPr lang="en-US" dirty="0"/>
              <a:t>, 1 Exabyte, </a:t>
            </a:r>
            <a:r>
              <a:rPr lang="en-US" dirty="0" err="1"/>
              <a:t>che</a:t>
            </a:r>
            <a:r>
              <a:rPr lang="en-US" dirty="0"/>
              <a:t> </a:t>
            </a:r>
            <a:r>
              <a:rPr lang="en-US" dirty="0" err="1"/>
              <a:t>raggiungeremo</a:t>
            </a:r>
            <a:r>
              <a:rPr lang="en-US" dirty="0"/>
              <a:t> </a:t>
            </a:r>
            <a:r>
              <a:rPr lang="en-US" dirty="0" err="1"/>
              <a:t>nel</a:t>
            </a:r>
            <a:r>
              <a:rPr lang="en-US" dirty="0"/>
              <a:t> 2020, </a:t>
            </a:r>
            <a:r>
              <a:rPr lang="en-US" dirty="0" err="1"/>
              <a:t>fra</a:t>
            </a:r>
            <a:r>
              <a:rPr lang="en-US" dirty="0"/>
              <a:t> </a:t>
            </a:r>
            <a:r>
              <a:rPr lang="en-US" dirty="0" err="1"/>
              <a:t>poco</a:t>
            </a:r>
            <a:r>
              <a:rPr lang="en-US" dirty="0"/>
              <a:t> </a:t>
            </a:r>
            <a:r>
              <a:rPr lang="en-US" dirty="0" err="1"/>
              <a:t>più</a:t>
            </a:r>
            <a:r>
              <a:rPr lang="en-US" dirty="0"/>
              <a:t> di 2 </a:t>
            </a:r>
            <a:r>
              <a:rPr lang="en-US" dirty="0" err="1"/>
              <a:t>anni</a:t>
            </a:r>
            <a:r>
              <a:rPr lang="en-US" dirty="0"/>
              <a:t>.</a:t>
            </a:r>
          </a:p>
          <a:p>
            <a:endParaRPr lang="en-US" dirty="0"/>
          </a:p>
          <a:p>
            <a:r>
              <a:rPr lang="en-US" dirty="0"/>
              <a:t>Uno </a:t>
            </a:r>
            <a:r>
              <a:rPr lang="en-US" dirty="0" err="1"/>
              <a:t>degli</a:t>
            </a:r>
            <a:r>
              <a:rPr lang="en-US" dirty="0"/>
              <a:t> </a:t>
            </a:r>
            <a:r>
              <a:rPr lang="en-US" dirty="0" err="1"/>
              <a:t>obbiettivi</a:t>
            </a:r>
            <a:r>
              <a:rPr lang="en-US" dirty="0"/>
              <a:t> di Cosmos DB è </a:t>
            </a:r>
            <a:r>
              <a:rPr lang="en-US" dirty="0" err="1"/>
              <a:t>quello</a:t>
            </a:r>
            <a:r>
              <a:rPr lang="en-US" dirty="0"/>
              <a:t> di </a:t>
            </a:r>
            <a:r>
              <a:rPr lang="en-US" dirty="0" err="1"/>
              <a:t>portare</a:t>
            </a:r>
            <a:r>
              <a:rPr lang="en-US" dirty="0"/>
              <a:t> I </a:t>
            </a:r>
            <a:r>
              <a:rPr lang="en-US" dirty="0" err="1"/>
              <a:t>dati</a:t>
            </a:r>
            <a:r>
              <a:rPr lang="en-US" dirty="0"/>
              <a:t> dove </a:t>
            </a:r>
            <a:r>
              <a:rPr lang="en-US" dirty="0" err="1"/>
              <a:t>gli</a:t>
            </a:r>
            <a:r>
              <a:rPr lang="en-US" dirty="0"/>
              <a:t> Utenti </a:t>
            </a:r>
            <a:r>
              <a:rPr lang="en-US" dirty="0" err="1"/>
              <a:t>sono</a:t>
            </a:r>
            <a:r>
              <a:rPr lang="en-US" dirty="0"/>
              <a:t> </a:t>
            </a:r>
            <a:r>
              <a:rPr lang="en-US" dirty="0" err="1"/>
              <a:t>presenti</a:t>
            </a:r>
            <a:r>
              <a:rPr lang="en-US" dirty="0"/>
              <a:t>.</a:t>
            </a:r>
          </a:p>
          <a:p>
            <a:endParaRPr lang="en-US" dirty="0"/>
          </a:p>
          <a:p>
            <a:r>
              <a:rPr lang="en-US" dirty="0"/>
              <a:t>Cosmos è </a:t>
            </a:r>
            <a:r>
              <a:rPr lang="en-US" dirty="0" err="1"/>
              <a:t>l’ideale</a:t>
            </a:r>
            <a:r>
              <a:rPr lang="en-US" dirty="0"/>
              <a:t> per </a:t>
            </a:r>
            <a:r>
              <a:rPr lang="en-US" dirty="0" err="1"/>
              <a:t>il</a:t>
            </a:r>
            <a:r>
              <a:rPr lang="en-US" dirty="0"/>
              <a:t> Big Data ma è </a:t>
            </a:r>
            <a:r>
              <a:rPr lang="en-US" dirty="0" err="1"/>
              <a:t>utilissimo</a:t>
            </a:r>
            <a:r>
              <a:rPr lang="en-US" dirty="0"/>
              <a:t> </a:t>
            </a:r>
            <a:r>
              <a:rPr lang="en-US" dirty="0" err="1"/>
              <a:t>anche</a:t>
            </a:r>
            <a:r>
              <a:rPr lang="en-US" dirty="0"/>
              <a:t> per </a:t>
            </a:r>
            <a:r>
              <a:rPr lang="en-US" dirty="0" err="1"/>
              <a:t>scenari</a:t>
            </a:r>
            <a:r>
              <a:rPr lang="en-US" dirty="0"/>
              <a:t> di Business Continuity / Disaster Recovery. Non </a:t>
            </a:r>
            <a:r>
              <a:rPr lang="en-US" dirty="0" err="1"/>
              <a:t>dobbiamo</a:t>
            </a:r>
            <a:r>
              <a:rPr lang="en-US" dirty="0"/>
              <a:t> </a:t>
            </a:r>
            <a:r>
              <a:rPr lang="en-US" dirty="0" err="1"/>
              <a:t>quindi</a:t>
            </a:r>
            <a:r>
              <a:rPr lang="en-US" dirty="0"/>
              <a:t> </a:t>
            </a:r>
            <a:r>
              <a:rPr lang="en-US" dirty="0" err="1"/>
              <a:t>escludere</a:t>
            </a:r>
            <a:r>
              <a:rPr lang="en-US" dirty="0"/>
              <a:t> Cosmos se non </a:t>
            </a:r>
            <a:r>
              <a:rPr lang="en-US" dirty="0" err="1"/>
              <a:t>abbiamo</a:t>
            </a:r>
            <a:r>
              <a:rPr lang="en-US" dirty="0"/>
              <a:t> </a:t>
            </a:r>
            <a:r>
              <a:rPr lang="en-US" dirty="0" err="1"/>
              <a:t>Trilioni</a:t>
            </a:r>
            <a:r>
              <a:rPr lang="en-US" dirty="0"/>
              <a:t> di </a:t>
            </a:r>
            <a:r>
              <a:rPr lang="en-US" dirty="0" err="1"/>
              <a:t>dati</a:t>
            </a:r>
            <a:r>
              <a:rPr lang="en-US" dirty="0"/>
              <a:t> o se non </a:t>
            </a:r>
            <a:r>
              <a:rPr lang="en-US" dirty="0" err="1"/>
              <a:t>dobbiamo</a:t>
            </a:r>
            <a:r>
              <a:rPr lang="en-US" dirty="0"/>
              <a:t> </a:t>
            </a:r>
            <a:r>
              <a:rPr lang="en-US" dirty="0" err="1"/>
              <a:t>scalare</a:t>
            </a:r>
            <a:r>
              <a:rPr lang="en-US" dirty="0"/>
              <a:t> worldwide.</a:t>
            </a:r>
          </a:p>
          <a:p>
            <a:endParaRPr lang="en-US" noProof="1"/>
          </a:p>
          <a:p>
            <a:r>
              <a:rPr lang="en-US" dirty="0"/>
              <a:t>Il </a:t>
            </a:r>
            <a:r>
              <a:rPr lang="en-US" dirty="0" err="1"/>
              <a:t>concetto</a:t>
            </a:r>
            <a:r>
              <a:rPr lang="en-US" dirty="0"/>
              <a:t> di </a:t>
            </a:r>
            <a:r>
              <a:rPr lang="en-US" dirty="0" err="1"/>
              <a:t>distribuzione</a:t>
            </a:r>
            <a:r>
              <a:rPr lang="en-US" dirty="0"/>
              <a:t> è built-in, in </a:t>
            </a:r>
            <a:r>
              <a:rPr lang="en-US" dirty="0" err="1"/>
              <a:t>autonomia</a:t>
            </a:r>
            <a:r>
              <a:rPr lang="en-US" dirty="0"/>
              <a:t> </a:t>
            </a:r>
            <a:r>
              <a:rPr lang="en-US" dirty="0" err="1"/>
              <a:t>dobbiamo</a:t>
            </a:r>
            <a:r>
              <a:rPr lang="en-US" dirty="0"/>
              <a:t> solo </a:t>
            </a:r>
            <a:r>
              <a:rPr lang="en-US" dirty="0" err="1"/>
              <a:t>decidere</a:t>
            </a:r>
            <a:r>
              <a:rPr lang="en-US" dirty="0"/>
              <a:t> lo scenario </a:t>
            </a:r>
            <a:r>
              <a:rPr lang="it-IT" noProof="1"/>
              <a:t>migliore</a:t>
            </a:r>
            <a:r>
              <a:rPr lang="en-US" dirty="0"/>
              <a:t> </a:t>
            </a:r>
            <a:r>
              <a:rPr lang="en-US" dirty="0" err="1"/>
              <a:t>che</a:t>
            </a:r>
            <a:r>
              <a:rPr lang="en-US" dirty="0"/>
              <a:t> fa per </a:t>
            </a:r>
            <a:r>
              <a:rPr lang="en-US" dirty="0" err="1"/>
              <a:t>noi</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970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R</a:t>
            </a:r>
          </a:p>
          <a:p>
            <a:endParaRPr lang="en-US" dirty="0"/>
          </a:p>
          <a:p>
            <a:r>
              <a:rPr lang="en-US" dirty="0"/>
              <a:t>Vi </a:t>
            </a:r>
            <a:r>
              <a:rPr lang="en-US" dirty="0" err="1"/>
              <a:t>abbiamo</a:t>
            </a:r>
            <a:r>
              <a:rPr lang="en-US" dirty="0"/>
              <a:t> </a:t>
            </a:r>
            <a:r>
              <a:rPr lang="en-US" dirty="0" err="1"/>
              <a:t>già</a:t>
            </a:r>
            <a:r>
              <a:rPr lang="en-US" dirty="0"/>
              <a:t> </a:t>
            </a:r>
            <a:r>
              <a:rPr lang="en-US" dirty="0" err="1"/>
              <a:t>dato</a:t>
            </a:r>
            <a:r>
              <a:rPr lang="en-US" dirty="0"/>
              <a:t> </a:t>
            </a:r>
            <a:r>
              <a:rPr lang="en-US" dirty="0" err="1"/>
              <a:t>molte</a:t>
            </a:r>
            <a:r>
              <a:rPr lang="en-US" dirty="0"/>
              <a:t> </a:t>
            </a:r>
            <a:r>
              <a:rPr lang="en-US" dirty="0" err="1"/>
              <a:t>indicazioni</a:t>
            </a:r>
            <a:r>
              <a:rPr lang="en-US" dirty="0"/>
              <a:t> </a:t>
            </a:r>
            <a:r>
              <a:rPr lang="en-US" dirty="0" err="1"/>
              <a:t>su</a:t>
            </a:r>
            <a:r>
              <a:rPr lang="en-US" dirty="0"/>
              <a:t> </a:t>
            </a:r>
            <a:r>
              <a:rPr lang="en-US" dirty="0" err="1"/>
              <a:t>cosa</a:t>
            </a:r>
            <a:r>
              <a:rPr lang="en-US" dirty="0"/>
              <a:t> Cosmos DB </a:t>
            </a:r>
            <a:r>
              <a:rPr lang="en-US" dirty="0" err="1"/>
              <a:t>può</a:t>
            </a:r>
            <a:r>
              <a:rPr lang="en-US" dirty="0"/>
              <a:t> fare, ma </a:t>
            </a:r>
            <a:r>
              <a:rPr lang="en-US" dirty="0" err="1"/>
              <a:t>rivediamole</a:t>
            </a:r>
            <a:r>
              <a:rPr lang="en-US" dirty="0"/>
              <a:t> un </a:t>
            </a:r>
            <a:r>
              <a:rPr lang="en-US" dirty="0" err="1"/>
              <a:t>momento</a:t>
            </a:r>
            <a:r>
              <a:rPr lang="en-US" dirty="0"/>
              <a:t> in </a:t>
            </a:r>
            <a:r>
              <a:rPr lang="en-US" dirty="0" err="1"/>
              <a:t>dettaglio</a:t>
            </a:r>
            <a:r>
              <a:rPr lang="en-US" dirty="0"/>
              <a:t>.</a:t>
            </a:r>
          </a:p>
          <a:p>
            <a:r>
              <a:rPr lang="en-US" dirty="0"/>
              <a:t>I </a:t>
            </a:r>
            <a:r>
              <a:rPr lang="en-US" dirty="0" err="1"/>
              <a:t>concetti</a:t>
            </a:r>
            <a:r>
              <a:rPr lang="en-US" dirty="0"/>
              <a:t> </a:t>
            </a:r>
            <a:r>
              <a:rPr lang="en-US" dirty="0" err="1"/>
              <a:t>che</a:t>
            </a:r>
            <a:r>
              <a:rPr lang="en-US" dirty="0"/>
              <a:t> </a:t>
            </a:r>
            <a:r>
              <a:rPr lang="en-US" dirty="0" err="1"/>
              <a:t>vedremo</a:t>
            </a:r>
            <a:r>
              <a:rPr lang="en-US" dirty="0"/>
              <a:t> non </a:t>
            </a:r>
            <a:r>
              <a:rPr lang="en-US" dirty="0" err="1"/>
              <a:t>sono</a:t>
            </a:r>
            <a:r>
              <a:rPr lang="en-US" dirty="0"/>
              <a:t> </a:t>
            </a:r>
            <a:r>
              <a:rPr lang="en-US" dirty="0" err="1"/>
              <a:t>altro</a:t>
            </a:r>
            <a:r>
              <a:rPr lang="en-US" dirty="0"/>
              <a:t> </a:t>
            </a:r>
            <a:r>
              <a:rPr lang="en-US" dirty="0" err="1"/>
              <a:t>che</a:t>
            </a:r>
            <a:r>
              <a:rPr lang="en-US" dirty="0"/>
              <a:t> </a:t>
            </a:r>
            <a:r>
              <a:rPr lang="en-US" dirty="0" err="1"/>
              <a:t>concetti</a:t>
            </a:r>
            <a:r>
              <a:rPr lang="en-US" dirty="0"/>
              <a:t> built-in </a:t>
            </a:r>
            <a:r>
              <a:rPr lang="en-US" dirty="0" err="1"/>
              <a:t>nel</a:t>
            </a:r>
            <a:r>
              <a:rPr lang="en-US" dirty="0"/>
              <a:t> cloud, </a:t>
            </a:r>
            <a:r>
              <a:rPr lang="en-US" dirty="0" err="1"/>
              <a:t>quindi</a:t>
            </a:r>
            <a:r>
              <a:rPr lang="en-US" dirty="0"/>
              <a:t> non </a:t>
            </a:r>
            <a:r>
              <a:rPr lang="en-US" dirty="0" err="1"/>
              <a:t>si</a:t>
            </a:r>
            <a:r>
              <a:rPr lang="en-US" dirty="0"/>
              <a:t> </a:t>
            </a:r>
            <a:r>
              <a:rPr lang="en-US" dirty="0" err="1"/>
              <a:t>trattano</a:t>
            </a:r>
            <a:r>
              <a:rPr lang="en-US" dirty="0"/>
              <a:t> di </a:t>
            </a:r>
            <a:r>
              <a:rPr lang="en-US" dirty="0" err="1"/>
              <a:t>vere</a:t>
            </a:r>
            <a:r>
              <a:rPr lang="en-US" dirty="0"/>
              <a:t> e </a:t>
            </a:r>
            <a:r>
              <a:rPr lang="en-US" dirty="0" err="1"/>
              <a:t>proprie</a:t>
            </a:r>
            <a:r>
              <a:rPr lang="en-US" dirty="0"/>
              <a:t> </a:t>
            </a:r>
            <a:r>
              <a:rPr lang="en-US" dirty="0" err="1"/>
              <a:t>novità</a:t>
            </a:r>
            <a:r>
              <a:rPr lang="en-US" dirty="0"/>
              <a:t> ma di un </a:t>
            </a:r>
            <a:r>
              <a:rPr lang="en-US" dirty="0" err="1"/>
              <a:t>perfezionamento</a:t>
            </a:r>
            <a:r>
              <a:rPr lang="en-US" dirty="0"/>
              <a:t> </a:t>
            </a:r>
            <a:r>
              <a:rPr lang="en-US" dirty="0" err="1"/>
              <a:t>ed</a:t>
            </a:r>
            <a:r>
              <a:rPr lang="en-US" dirty="0"/>
              <a:t> </a:t>
            </a:r>
            <a:r>
              <a:rPr lang="en-US" dirty="0" err="1"/>
              <a:t>una</a:t>
            </a:r>
            <a:r>
              <a:rPr lang="en-US" dirty="0"/>
              <a:t> </a:t>
            </a:r>
            <a:r>
              <a:rPr lang="en-US" dirty="0" err="1"/>
              <a:t>facilità</a:t>
            </a:r>
            <a:r>
              <a:rPr lang="en-US" dirty="0"/>
              <a:t> </a:t>
            </a:r>
            <a:r>
              <a:rPr lang="en-US" dirty="0" err="1"/>
              <a:t>d’uso</a:t>
            </a:r>
            <a:r>
              <a:rPr lang="en-US" dirty="0"/>
              <a:t> </a:t>
            </a:r>
          </a:p>
          <a:p>
            <a:r>
              <a:rPr lang="en-US" dirty="0"/>
              <a:t>Che ci </a:t>
            </a:r>
            <a:r>
              <a:rPr lang="en-US" dirty="0" err="1"/>
              <a:t>permette</a:t>
            </a:r>
            <a:r>
              <a:rPr lang="en-US" dirty="0"/>
              <a:t> di </a:t>
            </a:r>
            <a:r>
              <a:rPr lang="en-US" dirty="0" err="1"/>
              <a:t>configurare</a:t>
            </a:r>
            <a:r>
              <a:rPr lang="en-US" dirty="0"/>
              <a:t> I </a:t>
            </a:r>
            <a:r>
              <a:rPr lang="en-US" dirty="0" err="1"/>
              <a:t>servizi</a:t>
            </a:r>
            <a:r>
              <a:rPr lang="en-US" dirty="0"/>
              <a:t> con </a:t>
            </a:r>
            <a:r>
              <a:rPr lang="en-US" dirty="0" err="1"/>
              <a:t>pochi</a:t>
            </a:r>
            <a:r>
              <a:rPr lang="en-US" dirty="0"/>
              <a:t> click o </a:t>
            </a:r>
            <a:r>
              <a:rPr lang="en-US" dirty="0" err="1"/>
              <a:t>addirittura</a:t>
            </a:r>
            <a:r>
              <a:rPr lang="en-US" dirty="0"/>
              <a:t> in </a:t>
            </a:r>
            <a:r>
              <a:rPr lang="en-US" dirty="0" err="1"/>
              <a:t>modo</a:t>
            </a:r>
            <a:r>
              <a:rPr lang="en-US" dirty="0"/>
              <a:t> </a:t>
            </a:r>
            <a:r>
              <a:rPr lang="en-US" dirty="0" err="1"/>
              <a:t>automatico</a:t>
            </a:r>
            <a:r>
              <a:rPr lang="en-US" dirty="0"/>
              <a:t>.</a:t>
            </a:r>
          </a:p>
          <a:p>
            <a:endParaRPr lang="en-US" dirty="0"/>
          </a:p>
          <a:p>
            <a:r>
              <a:rPr lang="en-US" dirty="0"/>
              <a:t>(</a:t>
            </a:r>
            <a:r>
              <a:rPr lang="en-US" dirty="0" err="1"/>
              <a:t>pensate</a:t>
            </a:r>
            <a:r>
              <a:rPr lang="en-US" dirty="0"/>
              <a:t> a </a:t>
            </a:r>
            <a:r>
              <a:rPr lang="en-US" dirty="0" err="1"/>
              <a:t>quello</a:t>
            </a:r>
            <a:r>
              <a:rPr lang="en-US" dirty="0"/>
              <a:t> </a:t>
            </a:r>
            <a:r>
              <a:rPr lang="en-US" dirty="0" err="1"/>
              <a:t>che</a:t>
            </a:r>
            <a:r>
              <a:rPr lang="en-US" dirty="0"/>
              <a:t> vi </a:t>
            </a:r>
            <a:r>
              <a:rPr lang="en-US" dirty="0" err="1"/>
              <a:t>dirò</a:t>
            </a:r>
            <a:r>
              <a:rPr lang="en-US" dirty="0"/>
              <a:t> </a:t>
            </a:r>
            <a:r>
              <a:rPr lang="en-US" dirty="0" err="1"/>
              <a:t>mettendo</a:t>
            </a:r>
            <a:r>
              <a:rPr lang="en-US" dirty="0"/>
              <a:t> in </a:t>
            </a:r>
            <a:r>
              <a:rPr lang="en-US" dirty="0" err="1"/>
              <a:t>relazione</a:t>
            </a:r>
            <a:r>
              <a:rPr lang="en-US" dirty="0"/>
              <a:t> </a:t>
            </a:r>
            <a:r>
              <a:rPr lang="en-US" dirty="0" err="1"/>
              <a:t>gli</a:t>
            </a:r>
            <a:r>
              <a:rPr lang="en-US" dirty="0"/>
              <a:t> </a:t>
            </a:r>
            <a:r>
              <a:rPr lang="en-US" dirty="0" err="1"/>
              <a:t>altri</a:t>
            </a:r>
            <a:r>
              <a:rPr lang="en-US" dirty="0"/>
              <a:t> DB </a:t>
            </a:r>
            <a:r>
              <a:rPr lang="en-US" dirty="0" err="1"/>
              <a:t>relazionali</a:t>
            </a:r>
            <a:r>
              <a:rPr lang="en-US" dirty="0"/>
              <a:t> o </a:t>
            </a:r>
            <a:r>
              <a:rPr lang="en-US" dirty="0" err="1"/>
              <a:t>meno</a:t>
            </a:r>
            <a:r>
              <a:rPr lang="en-US" dirty="0"/>
              <a:t>)</a:t>
            </a:r>
            <a:endParaRPr lang="it-IT" dirty="0"/>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11</a:t>
            </a:fld>
            <a:endParaRPr lang="it-IT"/>
          </a:p>
        </p:txBody>
      </p:sp>
    </p:spTree>
    <p:extLst>
      <p:ext uri="{BB962C8B-B14F-4D97-AF65-F5344CB8AC3E}">
        <p14:creationId xmlns:p14="http://schemas.microsoft.com/office/powerpoint/2010/main" val="263679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a:t>
            </a:r>
            <a:r>
              <a:rPr lang="en-US"/>
              <a:t>DB supporta</a:t>
            </a:r>
            <a:r>
              <a:rPr lang="en-US" dirty="0"/>
              <a:t> la Turnkey Global Distribution, </a:t>
            </a:r>
            <a:r>
              <a:rPr lang="en-US" dirty="0" err="1"/>
              <a:t>supporta</a:t>
            </a:r>
            <a:r>
              <a:rPr lang="en-US" dirty="0"/>
              <a:t> la </a:t>
            </a:r>
            <a:r>
              <a:rPr lang="en-US" dirty="0" err="1"/>
              <a:t>cosiddetta</a:t>
            </a:r>
            <a:r>
              <a:rPr lang="en-US" dirty="0"/>
              <a:t> </a:t>
            </a:r>
            <a:r>
              <a:rPr lang="en-US" dirty="0" err="1"/>
              <a:t>Distribuzione</a:t>
            </a:r>
            <a:r>
              <a:rPr lang="en-US" dirty="0"/>
              <a:t> “</a:t>
            </a:r>
            <a:r>
              <a:rPr lang="en-US" dirty="0" err="1"/>
              <a:t>chiavi</a:t>
            </a:r>
            <a:r>
              <a:rPr lang="en-US" dirty="0"/>
              <a:t> in </a:t>
            </a:r>
            <a:r>
              <a:rPr lang="en-US" dirty="0" err="1"/>
              <a:t>mano</a:t>
            </a:r>
            <a:r>
              <a:rPr lang="en-US" dirty="0"/>
              <a:t>”, </a:t>
            </a:r>
            <a:r>
              <a:rPr lang="en-US" dirty="0" err="1"/>
              <a:t>ovvero</a:t>
            </a:r>
            <a:r>
              <a:rPr lang="en-US" dirty="0"/>
              <a:t> </a:t>
            </a:r>
            <a:r>
              <a:rPr lang="en-US" dirty="0" err="1"/>
              <a:t>noi</a:t>
            </a:r>
            <a:r>
              <a:rPr lang="en-US" dirty="0"/>
              <a:t> </a:t>
            </a:r>
            <a:r>
              <a:rPr lang="en-US" dirty="0" err="1"/>
              <a:t>dobbiamo</a:t>
            </a:r>
            <a:r>
              <a:rPr lang="en-US" dirty="0"/>
              <a:t> </a:t>
            </a:r>
            <a:r>
              <a:rPr lang="en-US" dirty="0" err="1"/>
              <a:t>indicare</a:t>
            </a:r>
            <a:r>
              <a:rPr lang="en-US" dirty="0"/>
              <a:t> a Cosmos DB di </a:t>
            </a:r>
            <a:r>
              <a:rPr lang="en-US" dirty="0" err="1"/>
              <a:t>distribuire</a:t>
            </a:r>
            <a:r>
              <a:rPr lang="en-US" dirty="0"/>
              <a:t> I nostril I </a:t>
            </a:r>
            <a:r>
              <a:rPr lang="en-US" dirty="0" err="1"/>
              <a:t>dati</a:t>
            </a:r>
            <a:r>
              <a:rPr lang="en-US" dirty="0"/>
              <a:t> senza </a:t>
            </a:r>
            <a:r>
              <a:rPr lang="en-US" dirty="0" err="1"/>
              <a:t>preoccuparci</a:t>
            </a:r>
            <a:r>
              <a:rPr lang="en-US" dirty="0"/>
              <a:t> di come </a:t>
            </a:r>
            <a:r>
              <a:rPr lang="en-US" dirty="0" err="1"/>
              <a:t>riesce</a:t>
            </a:r>
            <a:r>
              <a:rPr lang="en-US" dirty="0"/>
              <a:t> a </a:t>
            </a:r>
            <a:r>
              <a:rPr lang="en-US" dirty="0" err="1"/>
              <a:t>farlo</a:t>
            </a:r>
            <a:r>
              <a:rPr lang="en-US" dirty="0"/>
              <a:t>.</a:t>
            </a:r>
          </a:p>
        </p:txBody>
      </p:sp>
    </p:spTree>
    <p:extLst>
      <p:ext uri="{BB962C8B-B14F-4D97-AF65-F5344CB8AC3E}">
        <p14:creationId xmlns:p14="http://schemas.microsoft.com/office/powerpoint/2010/main" val="141676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sz="1200" dirty="0">
                <a:latin typeface="+mn-lt"/>
              </a:rPr>
              <a:t>Una </a:t>
            </a:r>
            <a:r>
              <a:rPr lang="en-US" sz="1200" dirty="0" err="1">
                <a:latin typeface="+mn-lt"/>
              </a:rPr>
              <a:t>volta</a:t>
            </a:r>
            <a:r>
              <a:rPr lang="en-US" sz="1200" dirty="0">
                <a:latin typeface="+mn-lt"/>
              </a:rPr>
              <a:t> </a:t>
            </a:r>
            <a:r>
              <a:rPr lang="en-US" sz="1200" dirty="0" err="1">
                <a:latin typeface="+mn-lt"/>
              </a:rPr>
              <a:t>che</a:t>
            </a:r>
            <a:r>
              <a:rPr lang="en-US" sz="1200" dirty="0">
                <a:latin typeface="+mn-lt"/>
              </a:rPr>
              <a:t> </a:t>
            </a:r>
            <a:r>
              <a:rPr lang="en-US" sz="1200" dirty="0" err="1">
                <a:latin typeface="+mn-lt"/>
              </a:rPr>
              <a:t>abbiamo</a:t>
            </a:r>
            <a:r>
              <a:rPr lang="en-US" sz="1200" dirty="0">
                <a:latin typeface="+mn-lt"/>
              </a:rPr>
              <a:t> </a:t>
            </a:r>
            <a:r>
              <a:rPr lang="en-US" sz="1200" dirty="0" err="1">
                <a:latin typeface="+mn-lt"/>
              </a:rPr>
              <a:t>indicato</a:t>
            </a:r>
            <a:r>
              <a:rPr lang="en-US" sz="1200" dirty="0">
                <a:latin typeface="+mn-lt"/>
              </a:rPr>
              <a:t> </a:t>
            </a:r>
            <a:r>
              <a:rPr lang="en-US" sz="1200" dirty="0" err="1">
                <a:latin typeface="+mn-lt"/>
              </a:rPr>
              <a:t>che</a:t>
            </a:r>
            <a:r>
              <a:rPr lang="en-US" sz="1200" dirty="0">
                <a:latin typeface="+mn-lt"/>
              </a:rPr>
              <a:t> </a:t>
            </a:r>
            <a:r>
              <a:rPr lang="en-US" sz="1200" dirty="0" err="1">
                <a:latin typeface="+mn-lt"/>
              </a:rPr>
              <a:t>il</a:t>
            </a:r>
            <a:r>
              <a:rPr lang="en-US" sz="1200" dirty="0">
                <a:latin typeface="+mn-lt"/>
              </a:rPr>
              <a:t> </a:t>
            </a:r>
            <a:r>
              <a:rPr lang="en-US" sz="1200" dirty="0" err="1">
                <a:latin typeface="+mn-lt"/>
              </a:rPr>
              <a:t>nostro</a:t>
            </a:r>
            <a:r>
              <a:rPr lang="en-US" sz="1200" dirty="0">
                <a:latin typeface="+mn-lt"/>
              </a:rPr>
              <a:t> Cosmos DB </a:t>
            </a:r>
            <a:r>
              <a:rPr lang="en-US" sz="1200" dirty="0" err="1">
                <a:latin typeface="+mn-lt"/>
              </a:rPr>
              <a:t>deve</a:t>
            </a:r>
            <a:r>
              <a:rPr lang="en-US" sz="1200" dirty="0">
                <a:latin typeface="+mn-lt"/>
              </a:rPr>
              <a:t> </a:t>
            </a:r>
            <a:r>
              <a:rPr lang="en-US" sz="1200" dirty="0" err="1">
                <a:latin typeface="+mn-lt"/>
              </a:rPr>
              <a:t>essere</a:t>
            </a:r>
            <a:r>
              <a:rPr lang="en-US" sz="1200" dirty="0">
                <a:latin typeface="+mn-lt"/>
              </a:rPr>
              <a:t> </a:t>
            </a:r>
            <a:r>
              <a:rPr lang="en-US" sz="1200" dirty="0" err="1">
                <a:latin typeface="+mn-lt"/>
              </a:rPr>
              <a:t>distribuito</a:t>
            </a:r>
            <a:r>
              <a:rPr lang="en-US" sz="1200" dirty="0">
                <a:latin typeface="+mn-lt"/>
              </a:rPr>
              <a:t> </a:t>
            </a:r>
            <a:r>
              <a:rPr lang="en-US" sz="1200" dirty="0" err="1">
                <a:latin typeface="+mn-lt"/>
              </a:rPr>
              <a:t>fra</a:t>
            </a:r>
            <a:r>
              <a:rPr lang="en-US" sz="1200" dirty="0">
                <a:latin typeface="+mn-lt"/>
              </a:rPr>
              <a:t> </a:t>
            </a:r>
            <a:r>
              <a:rPr lang="en-US" sz="1200" dirty="0" err="1">
                <a:latin typeface="+mn-lt"/>
              </a:rPr>
              <a:t>più</a:t>
            </a:r>
            <a:r>
              <a:rPr lang="en-US" sz="1200" dirty="0">
                <a:latin typeface="+mn-lt"/>
              </a:rPr>
              <a:t> Regions, </a:t>
            </a:r>
            <a:r>
              <a:rPr lang="en-US" sz="1200" dirty="0" err="1">
                <a:latin typeface="+mn-lt"/>
              </a:rPr>
              <a:t>il</a:t>
            </a:r>
            <a:r>
              <a:rPr lang="en-US" sz="1200" dirty="0">
                <a:latin typeface="+mn-lt"/>
              </a:rPr>
              <a:t> Sistema di Cosmos DB replica </a:t>
            </a:r>
            <a:r>
              <a:rPr lang="en-US" sz="1200" dirty="0" err="1">
                <a:latin typeface="+mn-lt"/>
              </a:rPr>
              <a:t>automaticamente</a:t>
            </a:r>
            <a:r>
              <a:rPr lang="en-US" sz="1200" dirty="0">
                <a:latin typeface="+mn-lt"/>
              </a:rPr>
              <a:t> I </a:t>
            </a:r>
            <a:r>
              <a:rPr lang="en-US" sz="1200" dirty="0" err="1">
                <a:latin typeface="+mn-lt"/>
              </a:rPr>
              <a:t>dati</a:t>
            </a:r>
            <a:endParaRPr lang="en-US" sz="1200" dirty="0">
              <a:latin typeface="+mn-lt"/>
            </a:endParaRPr>
          </a:p>
          <a:p>
            <a:endParaRPr lang="en-US" dirty="0"/>
          </a:p>
          <a:p>
            <a:r>
              <a:rPr lang="en-US" dirty="0"/>
              <a:t>Qui </a:t>
            </a:r>
            <a:r>
              <a:rPr lang="en-US" dirty="0" err="1"/>
              <a:t>vediamo</a:t>
            </a:r>
            <a:r>
              <a:rPr lang="en-US" dirty="0"/>
              <a:t> </a:t>
            </a:r>
            <a:r>
              <a:rPr lang="en-US" dirty="0" err="1"/>
              <a:t>graficamente</a:t>
            </a:r>
            <a:r>
              <a:rPr lang="en-US" dirty="0"/>
              <a:t> le </a:t>
            </a:r>
            <a:r>
              <a:rPr lang="en-US" dirty="0" err="1"/>
              <a:t>disposizioni</a:t>
            </a:r>
            <a:r>
              <a:rPr lang="en-US" dirty="0"/>
              <a:t> </a:t>
            </a:r>
            <a:r>
              <a:rPr lang="en-US" dirty="0" err="1"/>
              <a:t>delle</a:t>
            </a:r>
            <a:r>
              <a:rPr lang="en-US" dirty="0"/>
              <a:t> Region di Azure dove </a:t>
            </a:r>
            <a:r>
              <a:rPr lang="en-US" dirty="0" err="1"/>
              <a:t>trasparentemente</a:t>
            </a:r>
            <a:r>
              <a:rPr lang="en-US" dirty="0"/>
              <a:t> e </a:t>
            </a:r>
            <a:r>
              <a:rPr lang="en-US" dirty="0" err="1"/>
              <a:t>automaticamente</a:t>
            </a:r>
            <a:r>
              <a:rPr lang="en-US" dirty="0"/>
              <a:t> </a:t>
            </a:r>
            <a:r>
              <a:rPr lang="en-US" dirty="0" err="1"/>
              <a:t>possono</a:t>
            </a:r>
            <a:r>
              <a:rPr lang="en-US" dirty="0"/>
              <a:t> </a:t>
            </a:r>
            <a:r>
              <a:rPr lang="en-US" dirty="0" err="1"/>
              <a:t>avvenire</a:t>
            </a:r>
            <a:r>
              <a:rPr lang="en-US" dirty="0"/>
              <a:t> le </a:t>
            </a:r>
            <a:r>
              <a:rPr lang="en-US" dirty="0" err="1"/>
              <a:t>repliche</a:t>
            </a:r>
            <a:r>
              <a:rPr lang="en-US" dirty="0"/>
              <a:t> </a:t>
            </a:r>
            <a:r>
              <a:rPr lang="en-US" dirty="0" err="1"/>
              <a:t>semplicemente</a:t>
            </a:r>
            <a:r>
              <a:rPr lang="en-US" dirty="0"/>
              <a:t> se </a:t>
            </a:r>
            <a:r>
              <a:rPr lang="en-US" dirty="0" err="1"/>
              <a:t>noi</a:t>
            </a:r>
            <a:r>
              <a:rPr lang="en-US" dirty="0"/>
              <a:t> </a:t>
            </a:r>
            <a:r>
              <a:rPr lang="en-US" dirty="0" err="1"/>
              <a:t>glielo</a:t>
            </a:r>
            <a:r>
              <a:rPr lang="en-US" dirty="0"/>
              <a:t> </a:t>
            </a:r>
            <a:r>
              <a:rPr lang="en-US" dirty="0" err="1"/>
              <a:t>indichiamo</a:t>
            </a:r>
            <a:r>
              <a:rPr lang="en-US" dirty="0"/>
              <a:t>. </a:t>
            </a:r>
          </a:p>
          <a:p>
            <a:endParaRPr lang="en-US" dirty="0"/>
          </a:p>
          <a:p>
            <a:r>
              <a:rPr lang="en-US" dirty="0" err="1"/>
              <a:t>Tutti</a:t>
            </a:r>
            <a:r>
              <a:rPr lang="en-US" dirty="0"/>
              <a:t> </a:t>
            </a:r>
            <a:r>
              <a:rPr lang="en-US" dirty="0" err="1"/>
              <a:t>gli</a:t>
            </a:r>
            <a:r>
              <a:rPr lang="en-US" dirty="0"/>
              <a:t> endpoint </a:t>
            </a:r>
            <a:r>
              <a:rPr lang="en-US" dirty="0" err="1"/>
              <a:t>sono</a:t>
            </a:r>
            <a:r>
              <a:rPr lang="en-US" dirty="0"/>
              <a:t> </a:t>
            </a:r>
            <a:r>
              <a:rPr lang="en-US" dirty="0" err="1"/>
              <a:t>logici</a:t>
            </a:r>
            <a:r>
              <a:rPr lang="en-US" dirty="0"/>
              <a:t>, ma al </a:t>
            </a:r>
            <a:r>
              <a:rPr lang="en-US" dirty="0" err="1"/>
              <a:t>bisogno</a:t>
            </a:r>
            <a:r>
              <a:rPr lang="en-US" dirty="0"/>
              <a:t> </a:t>
            </a:r>
            <a:r>
              <a:rPr lang="en-US" dirty="0" err="1"/>
              <a:t>possono</a:t>
            </a:r>
            <a:r>
              <a:rPr lang="en-US" dirty="0"/>
              <a:t> </a:t>
            </a:r>
            <a:r>
              <a:rPr lang="en-US" dirty="0" err="1"/>
              <a:t>accedere</a:t>
            </a:r>
            <a:r>
              <a:rPr lang="en-US" dirty="0"/>
              <a:t> a </a:t>
            </a:r>
            <a:r>
              <a:rPr lang="en-US" dirty="0" err="1"/>
              <a:t>specifici</a:t>
            </a:r>
            <a:r>
              <a:rPr lang="en-US" dirty="0"/>
              <a:t> </a:t>
            </a:r>
            <a:r>
              <a:rPr lang="en-US" dirty="0" err="1"/>
              <a:t>endopoint</a:t>
            </a:r>
            <a:r>
              <a:rPr lang="en-US" dirty="0"/>
              <a:t> </a:t>
            </a:r>
            <a:r>
              <a:rPr lang="en-US" dirty="0" err="1"/>
              <a:t>fisici</a:t>
            </a:r>
            <a:r>
              <a:rPr lang="en-US" dirty="0"/>
              <a:t>.</a:t>
            </a:r>
          </a:p>
          <a:p>
            <a:endParaRPr lang="en-US" dirty="0"/>
          </a:p>
          <a:p>
            <a:r>
              <a:rPr lang="en-US" dirty="0"/>
              <a:t>E’ </a:t>
            </a:r>
            <a:r>
              <a:rPr lang="en-US" dirty="0" err="1"/>
              <a:t>possibile</a:t>
            </a:r>
            <a:r>
              <a:rPr lang="en-US" dirty="0"/>
              <a:t> </a:t>
            </a:r>
            <a:r>
              <a:rPr lang="en-US" dirty="0" err="1"/>
              <a:t>modificare</a:t>
            </a:r>
            <a:r>
              <a:rPr lang="en-US" dirty="0"/>
              <a:t> la </a:t>
            </a:r>
            <a:r>
              <a:rPr lang="en-US" dirty="0" err="1"/>
              <a:t>priorità</a:t>
            </a:r>
            <a:r>
              <a:rPr lang="en-US" dirty="0"/>
              <a:t> </a:t>
            </a:r>
            <a:r>
              <a:rPr lang="en-US" dirty="0" err="1"/>
              <a:t>fra</a:t>
            </a:r>
            <a:r>
              <a:rPr lang="en-US" dirty="0"/>
              <a:t> le </a:t>
            </a:r>
            <a:r>
              <a:rPr lang="en-US" dirty="0" err="1"/>
              <a:t>regioni</a:t>
            </a:r>
            <a:endParaRPr lang="en-US" dirty="0"/>
          </a:p>
          <a:p>
            <a:endParaRPr lang="en-US" dirty="0"/>
          </a:p>
          <a:p>
            <a:r>
              <a:rPr lang="en-US" dirty="0" err="1"/>
              <a:t>Testare</a:t>
            </a:r>
            <a:r>
              <a:rPr lang="en-US" dirty="0"/>
              <a:t> la </a:t>
            </a:r>
            <a:r>
              <a:rPr lang="en-US" dirty="0" err="1"/>
              <a:t>disponibilità</a:t>
            </a:r>
            <a:r>
              <a:rPr lang="en-US" dirty="0"/>
              <a:t> end-to-end </a:t>
            </a:r>
            <a:r>
              <a:rPr lang="en-US" dirty="0" err="1"/>
              <a:t>simulando</a:t>
            </a:r>
            <a:r>
              <a:rPr lang="en-US" dirty="0"/>
              <a:t> Disaster Recovery a </a:t>
            </a:r>
            <a:r>
              <a:rPr lang="en-US" dirty="0" err="1"/>
              <a:t>livello</a:t>
            </a:r>
            <a:r>
              <a:rPr lang="en-US" dirty="0"/>
              <a:t> di </a:t>
            </a:r>
            <a:r>
              <a:rPr lang="en-US" dirty="0" err="1"/>
              <a:t>regione</a:t>
            </a:r>
            <a:endParaRPr lang="en-US" dirty="0"/>
          </a:p>
          <a:p>
            <a:endParaRPr lang="en-US" dirty="0"/>
          </a:p>
          <a:p>
            <a:r>
              <a:rPr lang="en-US" dirty="0" err="1"/>
              <a:t>Supporta</a:t>
            </a:r>
            <a:r>
              <a:rPr lang="en-US" dirty="0"/>
              <a:t> policy per failover </a:t>
            </a:r>
            <a:r>
              <a:rPr lang="en-US" dirty="0" err="1"/>
              <a:t>automatico</a:t>
            </a:r>
            <a:r>
              <a:rPr lang="en-US" dirty="0"/>
              <a:t> o </a:t>
            </a:r>
            <a:r>
              <a:rPr lang="en-US" dirty="0" err="1"/>
              <a:t>manuale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513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Ma per </a:t>
            </a:r>
            <a:r>
              <a:rPr lang="en-US" dirty="0" err="1"/>
              <a:t>farvi</a:t>
            </a:r>
            <a:r>
              <a:rPr lang="en-US" dirty="0"/>
              <a:t> </a:t>
            </a:r>
            <a:r>
              <a:rPr lang="en-US" dirty="0" err="1"/>
              <a:t>comprendere</a:t>
            </a:r>
            <a:r>
              <a:rPr lang="en-US" dirty="0"/>
              <a:t> al </a:t>
            </a:r>
            <a:r>
              <a:rPr lang="en-US" dirty="0" err="1"/>
              <a:t>meglio</a:t>
            </a:r>
            <a:r>
              <a:rPr lang="en-US" dirty="0"/>
              <a:t> </a:t>
            </a:r>
            <a:r>
              <a:rPr lang="en-US" dirty="0" err="1"/>
              <a:t>cosa</a:t>
            </a:r>
            <a:r>
              <a:rPr lang="en-US" dirty="0"/>
              <a:t> </a:t>
            </a:r>
            <a:r>
              <a:rPr lang="en-US" dirty="0" err="1"/>
              <a:t>intendiamo</a:t>
            </a:r>
            <a:r>
              <a:rPr lang="en-US" dirty="0"/>
              <a:t> per </a:t>
            </a:r>
            <a:r>
              <a:rPr lang="en-US" dirty="0" err="1"/>
              <a:t>distribuzione</a:t>
            </a:r>
            <a:r>
              <a:rPr lang="en-US" dirty="0"/>
              <a:t> </a:t>
            </a:r>
            <a:r>
              <a:rPr lang="en-US" dirty="0" err="1"/>
              <a:t>globale</a:t>
            </a:r>
            <a:r>
              <a:rPr lang="en-US" dirty="0"/>
              <a:t>, vi </a:t>
            </a:r>
            <a:r>
              <a:rPr lang="en-US" dirty="0" err="1"/>
              <a:t>abbiamo</a:t>
            </a:r>
            <a:r>
              <a:rPr lang="en-US" dirty="0"/>
              <a:t> </a:t>
            </a:r>
            <a:r>
              <a:rPr lang="en-US" dirty="0" err="1"/>
              <a:t>preparato</a:t>
            </a:r>
            <a:r>
              <a:rPr lang="en-US" dirty="0"/>
              <a:t> </a:t>
            </a:r>
            <a:r>
              <a:rPr lang="en-US" dirty="0" err="1"/>
              <a:t>una</a:t>
            </a:r>
            <a:r>
              <a:rPr lang="en-US" dirty="0"/>
              <a:t> demo worldwide.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14</a:t>
            </a:fld>
            <a:endParaRPr lang="it-IT"/>
          </a:p>
        </p:txBody>
      </p:sp>
    </p:spTree>
    <p:extLst>
      <p:ext uri="{BB962C8B-B14F-4D97-AF65-F5344CB8AC3E}">
        <p14:creationId xmlns:p14="http://schemas.microsoft.com/office/powerpoint/2010/main" val="3525061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it-IT" dirty="0"/>
          </a:p>
          <a:p>
            <a:r>
              <a:rPr lang="it-IT" dirty="0"/>
              <a:t>Abbiamo ipotizzato ad un prodotto, e visto che noi ci piace trovare da mangiare bene in ogni posto che visitiamo, l’abbiamo chiamato Travel4Food.</a:t>
            </a:r>
          </a:p>
          <a:p>
            <a:endParaRPr lang="it-IT" dirty="0"/>
          </a:p>
          <a:p>
            <a:r>
              <a:rPr lang="it-IT" dirty="0"/>
              <a:t>E’ una semplice </a:t>
            </a:r>
            <a:r>
              <a:rPr lang="it-IT" dirty="0" err="1"/>
              <a:t>WebApp</a:t>
            </a:r>
            <a:r>
              <a:rPr lang="it-IT" dirty="0"/>
              <a:t> scritta con </a:t>
            </a:r>
            <a:r>
              <a:rPr lang="it-IT" dirty="0" err="1"/>
              <a:t>Asp.Net</a:t>
            </a:r>
            <a:r>
              <a:rPr lang="it-IT" dirty="0"/>
              <a:t> Core 2.0 che abbiamo distribuito nelle regioni che qui vedete. </a:t>
            </a:r>
          </a:p>
          <a:p>
            <a:endParaRPr lang="it-IT" dirty="0"/>
          </a:p>
          <a:p>
            <a:r>
              <a:rPr lang="it-IT" dirty="0"/>
              <a:t>Abbiamo creato un </a:t>
            </a:r>
            <a:r>
              <a:rPr lang="it-IT" dirty="0" err="1"/>
              <a:t>Cosmos</a:t>
            </a:r>
            <a:r>
              <a:rPr lang="it-IT" dirty="0"/>
              <a:t> DB e gli abbiamo detto di distribuirsi globalmente sulle 3 </a:t>
            </a:r>
            <a:r>
              <a:rPr lang="it-IT" dirty="0" err="1"/>
              <a:t>Region</a:t>
            </a:r>
            <a:r>
              <a:rPr lang="it-IT" dirty="0"/>
              <a:t>.</a:t>
            </a:r>
          </a:p>
          <a:p>
            <a:endParaRPr lang="it-IT" dirty="0"/>
          </a:p>
          <a:p>
            <a:r>
              <a:rPr lang="it-IT" dirty="0"/>
              <a:t>Abbiamo preparato una pagina che, suddivisa in 4 quadranti, visualizzerà le </a:t>
            </a:r>
            <a:r>
              <a:rPr lang="it-IT" dirty="0" err="1"/>
              <a:t>WebApp</a:t>
            </a:r>
            <a:r>
              <a:rPr lang="it-IT" dirty="0"/>
              <a:t> pubblicate nelle 4 </a:t>
            </a:r>
            <a:r>
              <a:rPr lang="it-IT" dirty="0" err="1"/>
              <a:t>region</a:t>
            </a:r>
            <a:r>
              <a:rPr lang="it-IT" dirty="0"/>
              <a:t> e che raggiungiamo ovviamente in modo diretto per simulare un utente che è presente vicino a quelle </a:t>
            </a:r>
            <a:r>
              <a:rPr lang="it-IT" dirty="0" err="1"/>
              <a:t>region</a:t>
            </a:r>
            <a:r>
              <a:rPr lang="it-IT" dirty="0"/>
              <a:t>.</a:t>
            </a:r>
          </a:p>
          <a:p>
            <a:endParaRPr lang="it-IT" dirty="0"/>
          </a:p>
          <a:p>
            <a:r>
              <a:rPr lang="it-IT" dirty="0"/>
              <a:t>(Facciamo vedere l’applicazione)</a:t>
            </a:r>
          </a:p>
          <a:p>
            <a:r>
              <a:rPr lang="it-IT" dirty="0"/>
              <a:t>(Facciamo vedere il check </a:t>
            </a:r>
            <a:r>
              <a:rPr lang="it-IT" dirty="0" err="1"/>
              <a:t>read</a:t>
            </a:r>
            <a:r>
              <a:rPr lang="it-IT" dirty="0"/>
              <a:t> </a:t>
            </a:r>
            <a:r>
              <a:rPr lang="it-IT" dirty="0" err="1"/>
              <a:t>preference</a:t>
            </a:r>
            <a:r>
              <a:rPr lang="it-IT" dirty="0"/>
              <a:t>)</a:t>
            </a:r>
          </a:p>
          <a:p>
            <a:endParaRPr lang="it-IT" dirty="0"/>
          </a:p>
          <a:p>
            <a:r>
              <a:rPr lang="it-IT" dirty="0"/>
              <a:t>Ora scaliamo anche su Australia SE, ci vorranno circa 10 minuti. Noi lasceremo la pagina web aperta, vedremo che non ci sarà bisogno di ripubblicare e che al termine della pubblicazione, il tempo di risposta scenderà.</a:t>
            </a:r>
          </a:p>
          <a:p>
            <a:endParaRPr lang="it-IT" dirty="0"/>
          </a:p>
          <a:p>
            <a:r>
              <a:rPr lang="it-IT" dirty="0"/>
              <a:t>(Apro il portale e </a:t>
            </a:r>
            <a:r>
              <a:rPr lang="it-IT" dirty="0" err="1"/>
              <a:t>distribuimo</a:t>
            </a:r>
            <a:r>
              <a:rPr lang="it-IT" dirty="0"/>
              <a:t>)</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15</a:t>
            </a:fld>
            <a:endParaRPr lang="it-IT"/>
          </a:p>
        </p:txBody>
      </p:sp>
    </p:spTree>
    <p:extLst>
      <p:ext uri="{BB962C8B-B14F-4D97-AF65-F5344CB8AC3E}">
        <p14:creationId xmlns:p14="http://schemas.microsoft.com/office/powerpoint/2010/main" val="353483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pPr rtl="0"/>
            <a:r>
              <a:rPr lang="it-IT" b="1" dirty="0"/>
              <a:t>Ridimensionamento elastico della velocità effettiva e dell'archiviazione su richiesta, in tutto il mondo</a:t>
            </a:r>
            <a:endParaRPr lang="it-IT" dirty="0"/>
          </a:p>
          <a:p>
            <a:pPr marL="171450" lvl="0" indent="-171450" rtl="0">
              <a:buFont typeface="Arial" panose="020B0604020202020204" pitchFamily="34" charset="0"/>
              <a:buChar char="•"/>
            </a:pPr>
            <a:r>
              <a:rPr lang="it-IT" dirty="0"/>
              <a:t>Possibilità di ridimensionare facilmente la velocità effettiva del database con una granularità </a:t>
            </a:r>
            <a:r>
              <a:rPr lang="it-IT" dirty="0">
                <a:hlinkClick r:id="rId3"/>
              </a:rPr>
              <a:t>al secondo</a:t>
            </a:r>
            <a:r>
              <a:rPr lang="it-IT" dirty="0"/>
              <a:t>, modificandola in qualsiasi momento. Questo è possibile sfruttando il concetto di </a:t>
            </a:r>
            <a:r>
              <a:rPr lang="it-IT" dirty="0" err="1"/>
              <a:t>Request</a:t>
            </a:r>
            <a:r>
              <a:rPr lang="it-IT" dirty="0"/>
              <a:t> Unit, di cui parleremo meglio tra poco.</a:t>
            </a:r>
          </a:p>
          <a:p>
            <a:pPr marL="171450" lvl="0" indent="-171450" rtl="0">
              <a:buFont typeface="Arial" panose="020B0604020202020204" pitchFamily="34" charset="0"/>
              <a:buChar char="•"/>
            </a:pPr>
            <a:r>
              <a:rPr lang="it-IT" dirty="0"/>
              <a:t>Scalabilità dell'archiviazione </a:t>
            </a:r>
            <a:r>
              <a:rPr lang="it-IT" dirty="0">
                <a:hlinkClick r:id="rId4"/>
              </a:rPr>
              <a:t>in modo trasparente e automatico</a:t>
            </a:r>
            <a:r>
              <a:rPr lang="it-IT" dirty="0"/>
              <a:t> per soddisfare i requisiti di dimensione presenti e futuri. Vediamo più in dettaglio di cosa si tratta</a:t>
            </a:r>
          </a:p>
          <a:p>
            <a:endParaRPr lang="en-US" dirty="0"/>
          </a:p>
        </p:txBody>
      </p:sp>
    </p:spTree>
    <p:extLst>
      <p:ext uri="{BB962C8B-B14F-4D97-AF65-F5344CB8AC3E}">
        <p14:creationId xmlns:p14="http://schemas.microsoft.com/office/powerpoint/2010/main" val="732484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it-IT" dirty="0"/>
              <a:t>In Azure </a:t>
            </a:r>
            <a:r>
              <a:rPr lang="it-IT" dirty="0" err="1"/>
              <a:t>Cosmos</a:t>
            </a:r>
            <a:r>
              <a:rPr lang="it-IT" dirty="0"/>
              <a:t> DB è possibile archiviare dati ed eseguire </a:t>
            </a:r>
            <a:r>
              <a:rPr lang="it-IT" dirty="0" err="1"/>
              <a:t>query</a:t>
            </a:r>
            <a:r>
              <a:rPr lang="it-IT" dirty="0"/>
              <a:t> senza schema con tempi di risposta nell'ordine di millisecondi su qualsiasi scala. Azure </a:t>
            </a:r>
            <a:r>
              <a:rPr lang="it-IT" dirty="0" err="1"/>
              <a:t>Cosmos</a:t>
            </a:r>
            <a:r>
              <a:rPr lang="it-IT" dirty="0"/>
              <a:t> DB offre contenitori per l'archiviazione di dati denominati </a:t>
            </a:r>
            <a:r>
              <a:rPr lang="it-IT" i="1" dirty="0"/>
              <a:t>raccolte</a:t>
            </a:r>
            <a:r>
              <a:rPr lang="it-IT" dirty="0"/>
              <a:t> (per i documenti), </a:t>
            </a:r>
            <a:r>
              <a:rPr lang="it-IT" i="1" dirty="0"/>
              <a:t>grafici</a:t>
            </a:r>
            <a:r>
              <a:rPr lang="it-IT" dirty="0"/>
              <a:t> o </a:t>
            </a:r>
            <a:r>
              <a:rPr lang="it-IT" i="1" dirty="0"/>
              <a:t>tabelle</a:t>
            </a:r>
            <a:r>
              <a:rPr lang="it-IT" dirty="0"/>
              <a:t>. I contenitori sono risorse logiche e possono comprendere una o più partizioni fisiche o server. Il numero di partizioni è determinato da Azure </a:t>
            </a:r>
            <a:r>
              <a:rPr lang="it-IT" dirty="0" err="1"/>
              <a:t>Cosmos</a:t>
            </a:r>
            <a:r>
              <a:rPr lang="it-IT" dirty="0"/>
              <a:t> DB in base allo spazio di archiviazione e alla velocità effettiva del contenitore. Ogni partizione in Azure </a:t>
            </a:r>
            <a:r>
              <a:rPr lang="it-IT" dirty="0" err="1"/>
              <a:t>Cosmos</a:t>
            </a:r>
            <a:r>
              <a:rPr lang="it-IT" dirty="0"/>
              <a:t> DB ha una quantità fissa di archiviazione supportata dall'unità SSD associata e viene replicata per la disponibilità elevata. Le partizioni vengono completamente gestite da Azure </a:t>
            </a:r>
            <a:r>
              <a:rPr lang="it-IT" dirty="0" err="1"/>
              <a:t>Cosmos</a:t>
            </a:r>
            <a:r>
              <a:rPr lang="it-IT" dirty="0"/>
              <a:t> DB e non è necessario scrivere codice complesso o gestire le partizioni. I contenitori di Azure </a:t>
            </a:r>
            <a:r>
              <a:rPr lang="it-IT" dirty="0" err="1"/>
              <a:t>Cosmos</a:t>
            </a:r>
            <a:r>
              <a:rPr lang="it-IT" dirty="0"/>
              <a:t> DB sono illimitati in termini di risorse di archiviazione e di velocità effettiva.</a:t>
            </a:r>
          </a:p>
          <a:p>
            <a:endParaRPr lang="it-IT" dirty="0"/>
          </a:p>
          <a:p>
            <a:r>
              <a:rPr lang="it-IT" dirty="0"/>
              <a:t>Per il partizionamento, ogni elemento deve avere una chiave di partizione e una chiave di riga che lo identificano in modo univoco. In base al valore della chiave, anzi, dell’</a:t>
            </a:r>
            <a:r>
              <a:rPr lang="it-IT" dirty="0" err="1"/>
              <a:t>hash</a:t>
            </a:r>
            <a:r>
              <a:rPr lang="it-IT" dirty="0"/>
              <a:t> del valore della chiave, </a:t>
            </a:r>
            <a:r>
              <a:rPr lang="it-IT" dirty="0" err="1"/>
              <a:t>Cosmos</a:t>
            </a:r>
            <a:r>
              <a:rPr lang="it-IT" dirty="0"/>
              <a:t> DB decide in quale partizione archiviare l’elemento. Azure </a:t>
            </a:r>
            <a:r>
              <a:rPr lang="it-IT" dirty="0" err="1"/>
              <a:t>Cosmos</a:t>
            </a:r>
            <a:r>
              <a:rPr lang="it-IT" dirty="0"/>
              <a:t> DB archivia tutti gli elementi con la stessa chiave di partizione nella stessa partizione fisica. La scelta della chiave di partizione è una decisione importante da prendere in fase di progettazione. È necessario scegliere una proprietà che contenga un'ampia gamma di valori e abbia anche modelli di accesso.</a:t>
            </a:r>
          </a:p>
          <a:p>
            <a:endParaRPr lang="it-IT" dirty="0"/>
          </a:p>
          <a:p>
            <a:r>
              <a:rPr lang="it-IT" dirty="0"/>
              <a:t>La scalabilità è garantita dal fatto che le letture e le scritture nelle varie partizioni possono essere effettuate in parallelo, quindi l’uso corretto delle partizioni (in particolare la scelta della chiave di partizione) può essere determinante. Questo è molto importante anche perché le partizioni sono immutabili, quindi una volta scelta una chiave di partizione, non possiamo modificarla.</a:t>
            </a:r>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17</a:t>
            </a:fld>
            <a:endParaRPr lang="en-US"/>
          </a:p>
        </p:txBody>
      </p:sp>
    </p:spTree>
    <p:extLst>
      <p:ext uri="{BB962C8B-B14F-4D97-AF65-F5344CB8AC3E}">
        <p14:creationId xmlns:p14="http://schemas.microsoft.com/office/powerpoint/2010/main" val="2512228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a:t>
            </a:r>
            <a:r>
              <a:rPr lang="en-US" dirty="0" err="1"/>
              <a:t>garantisce</a:t>
            </a:r>
            <a:r>
              <a:rPr lang="en-US" dirty="0"/>
              <a:t> </a:t>
            </a:r>
            <a:r>
              <a:rPr lang="en-US" dirty="0" err="1"/>
              <a:t>una</a:t>
            </a:r>
            <a:r>
              <a:rPr lang="en-US" dirty="0"/>
              <a:t> low latency al 99%</a:t>
            </a:r>
          </a:p>
        </p:txBody>
      </p:sp>
    </p:spTree>
    <p:extLst>
      <p:ext uri="{BB962C8B-B14F-4D97-AF65-F5344CB8AC3E}">
        <p14:creationId xmlns:p14="http://schemas.microsoft.com/office/powerpoint/2010/main" val="3195851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Se </a:t>
            </a:r>
            <a:r>
              <a:rPr lang="en-US" dirty="0" err="1"/>
              <a:t>sul</a:t>
            </a:r>
            <a:r>
              <a:rPr lang="en-US" dirty="0"/>
              <a:t> </a:t>
            </a:r>
            <a:r>
              <a:rPr lang="en-US" dirty="0" err="1"/>
              <a:t>portale</a:t>
            </a:r>
            <a:r>
              <a:rPr lang="en-US" dirty="0"/>
              <a:t> </a:t>
            </a:r>
            <a:r>
              <a:rPr lang="en-US" dirty="0" err="1"/>
              <a:t>andiamo</a:t>
            </a:r>
            <a:r>
              <a:rPr lang="en-US" dirty="0"/>
              <a:t> </a:t>
            </a:r>
            <a:r>
              <a:rPr lang="en-US" dirty="0" err="1"/>
              <a:t>sulle</a:t>
            </a:r>
            <a:r>
              <a:rPr lang="en-US" dirty="0"/>
              <a:t> </a:t>
            </a:r>
            <a:r>
              <a:rPr lang="en-US" dirty="0" err="1"/>
              <a:t>metriche</a:t>
            </a:r>
            <a:r>
              <a:rPr lang="en-US" dirty="0"/>
              <a:t>, </a:t>
            </a:r>
            <a:r>
              <a:rPr lang="en-US" dirty="0" err="1"/>
              <a:t>vediamo</a:t>
            </a:r>
            <a:r>
              <a:rPr lang="en-US" dirty="0"/>
              <a:t> con </a:t>
            </a:r>
            <a:r>
              <a:rPr lang="en-US" dirty="0" err="1"/>
              <a:t>che</a:t>
            </a:r>
            <a:r>
              <a:rPr lang="en-US" dirty="0"/>
              <a:t> </a:t>
            </a:r>
            <a:r>
              <a:rPr lang="en-US" dirty="0" err="1"/>
              <a:t>cura</a:t>
            </a:r>
            <a:r>
              <a:rPr lang="en-US" dirty="0"/>
              <a:t> Cosmos ci </a:t>
            </a:r>
            <a:r>
              <a:rPr lang="en-US" dirty="0" err="1"/>
              <a:t>mostra</a:t>
            </a:r>
            <a:r>
              <a:rPr lang="en-US" dirty="0"/>
              <a:t> </a:t>
            </a:r>
            <a:r>
              <a:rPr lang="en-US" dirty="0" err="1"/>
              <a:t>il</a:t>
            </a:r>
            <a:r>
              <a:rPr lang="en-US" dirty="0"/>
              <a:t> </a:t>
            </a:r>
            <a:r>
              <a:rPr lang="en-US" dirty="0" err="1"/>
              <a:t>livello</a:t>
            </a:r>
            <a:r>
              <a:rPr lang="en-US" dirty="0"/>
              <a:t> di Latency e la </a:t>
            </a:r>
            <a:r>
              <a:rPr lang="en-US" dirty="0" err="1"/>
              <a:t>soglia</a:t>
            </a:r>
            <a:r>
              <a:rPr lang="en-US" dirty="0"/>
              <a:t> </a:t>
            </a:r>
            <a:r>
              <a:rPr lang="en-US" dirty="0" err="1"/>
              <a:t>garantita</a:t>
            </a:r>
            <a:r>
              <a:rPr lang="en-US" dirty="0"/>
              <a:t> </a:t>
            </a:r>
            <a:r>
              <a:rPr lang="en-US" dirty="0" err="1"/>
              <a:t>dallo</a:t>
            </a:r>
            <a:r>
              <a:rPr lang="en-US" dirty="0"/>
              <a:t> SLA</a:t>
            </a:r>
          </a:p>
          <a:p>
            <a:r>
              <a:rPr lang="en-US" dirty="0"/>
              <a:t>Il </a:t>
            </a:r>
            <a:r>
              <a:rPr lang="en-US" dirty="0" err="1"/>
              <a:t>discorso</a:t>
            </a:r>
            <a:r>
              <a:rPr lang="en-US" dirty="0"/>
              <a:t> </a:t>
            </a:r>
            <a:r>
              <a:rPr lang="en-US" dirty="0" err="1"/>
              <a:t>della</a:t>
            </a:r>
            <a:r>
              <a:rPr lang="en-US" dirty="0"/>
              <a:t> latency è </a:t>
            </a:r>
            <a:r>
              <a:rPr lang="en-US" dirty="0" err="1"/>
              <a:t>dettato</a:t>
            </a:r>
            <a:r>
              <a:rPr lang="en-US" dirty="0"/>
              <a:t> </a:t>
            </a:r>
            <a:r>
              <a:rPr lang="en-US" dirty="0" err="1"/>
              <a:t>anche</a:t>
            </a:r>
            <a:r>
              <a:rPr lang="en-US" dirty="0"/>
              <a:t> dal </a:t>
            </a:r>
            <a:r>
              <a:rPr lang="en-US" dirty="0" err="1"/>
              <a:t>livello</a:t>
            </a:r>
            <a:r>
              <a:rPr lang="en-US" dirty="0"/>
              <a:t> di </a:t>
            </a:r>
            <a:r>
              <a:rPr lang="en-US" dirty="0" err="1"/>
              <a:t>consistenza</a:t>
            </a:r>
            <a:r>
              <a:rPr lang="en-US" dirty="0"/>
              <a:t> </a:t>
            </a:r>
            <a:r>
              <a:rPr lang="en-US" dirty="0" err="1"/>
              <a:t>che</a:t>
            </a:r>
            <a:r>
              <a:rPr lang="en-US" dirty="0"/>
              <a:t> </a:t>
            </a:r>
            <a:r>
              <a:rPr lang="en-US" dirty="0" err="1"/>
              <a:t>abbiamo</a:t>
            </a:r>
            <a:r>
              <a:rPr lang="en-US" dirty="0"/>
              <a:t> </a:t>
            </a:r>
            <a:r>
              <a:rPr lang="en-US" dirty="0" err="1"/>
              <a:t>scelto</a:t>
            </a:r>
            <a:r>
              <a:rPr lang="en-US" dirty="0"/>
              <a:t> per </a:t>
            </a:r>
            <a:r>
              <a:rPr lang="en-US" dirty="0" err="1"/>
              <a:t>il</a:t>
            </a:r>
            <a:r>
              <a:rPr lang="en-US" dirty="0"/>
              <a:t> </a:t>
            </a:r>
            <a:r>
              <a:rPr lang="en-US" dirty="0" err="1"/>
              <a:t>nostro</a:t>
            </a:r>
            <a:r>
              <a:rPr lang="en-US" dirty="0"/>
              <a:t> database.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19</a:t>
            </a:fld>
            <a:endParaRPr lang="it-IT"/>
          </a:p>
        </p:txBody>
      </p:sp>
    </p:spTree>
    <p:extLst>
      <p:ext uri="{BB962C8B-B14F-4D97-AF65-F5344CB8AC3E}">
        <p14:creationId xmlns:p14="http://schemas.microsoft.com/office/powerpoint/2010/main" val="1309015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a:t>
            </a:fld>
            <a:endParaRPr lang="it-IT"/>
          </a:p>
        </p:txBody>
      </p:sp>
    </p:spTree>
    <p:extLst>
      <p:ext uri="{BB962C8B-B14F-4D97-AF65-F5344CB8AC3E}">
        <p14:creationId xmlns:p14="http://schemas.microsoft.com/office/powerpoint/2010/main" val="4241713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r>
              <a:rPr lang="it-IT" dirty="0"/>
              <a:t>È pensato per offrire garanzie di bassa latenza stimabile e più modelli di coerenza meno rigidi e ben definiti.</a:t>
            </a:r>
            <a:endParaRPr lang="en-US" dirty="0"/>
          </a:p>
        </p:txBody>
      </p:sp>
    </p:spTree>
    <p:extLst>
      <p:ext uri="{BB962C8B-B14F-4D97-AF65-F5344CB8AC3E}">
        <p14:creationId xmlns:p14="http://schemas.microsoft.com/office/powerpoint/2010/main" val="4185780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t>
            </a:r>
          </a:p>
          <a:p>
            <a:endParaRPr lang="en-US" dirty="0">
              <a:effectLst/>
            </a:endParaRPr>
          </a:p>
          <a:p>
            <a:r>
              <a:rPr lang="en-US" dirty="0">
                <a:effectLst/>
              </a:rPr>
              <a:t>Strong – Linearizability. </a:t>
            </a:r>
            <a:r>
              <a:rPr lang="en-US" dirty="0"/>
              <a:t>Reads are guaranteed to return the most recent version of an item. [</a:t>
            </a:r>
            <a:r>
              <a:rPr lang="en-US" dirty="0" err="1"/>
              <a:t>Coerenza</a:t>
            </a:r>
            <a:r>
              <a:rPr lang="en-US" dirty="0"/>
              <a:t> </a:t>
            </a:r>
            <a:r>
              <a:rPr lang="en-US" dirty="0" err="1"/>
              <a:t>massima</a:t>
            </a:r>
            <a:r>
              <a:rPr lang="en-US" dirty="0"/>
              <a:t> </a:t>
            </a:r>
            <a:r>
              <a:rPr lang="en-US" dirty="0" err="1"/>
              <a:t>disponibile</a:t>
            </a:r>
            <a:r>
              <a:rPr lang="en-US" dirty="0"/>
              <a:t>: </a:t>
            </a:r>
            <a:r>
              <a:rPr lang="it-IT" dirty="0"/>
              <a:t>una scrittura è visibile solo dopo che ne è stato eseguito il </a:t>
            </a:r>
            <a:r>
              <a:rPr lang="it-IT" dirty="0" err="1"/>
              <a:t>commit</a:t>
            </a:r>
            <a:r>
              <a:rPr lang="it-IT" dirty="0"/>
              <a:t> in modo permanente dal quorum di maggioranza delle repliche. Una lettura viene sempre confermata dalla quorum di maggioranza per le letture</a:t>
            </a:r>
            <a:r>
              <a:rPr lang="en-US" dirty="0"/>
              <a:t>]</a:t>
            </a:r>
            <a:endParaRPr lang="en-US" dirty="0">
              <a:effectLst/>
            </a:endParaRPr>
          </a:p>
          <a:p>
            <a:r>
              <a:rPr lang="en-US" dirty="0">
                <a:effectLst/>
              </a:rPr>
              <a:t>Bounded Staleness</a:t>
            </a:r>
            <a:r>
              <a:rPr lang="en-US" baseline="0" dirty="0">
                <a:effectLst/>
              </a:rPr>
              <a:t> - </a:t>
            </a:r>
            <a:r>
              <a:rPr lang="en-US" dirty="0">
                <a:effectLst/>
              </a:rPr>
              <a:t>Reads lag behind writes by k prefixes or t interval [</a:t>
            </a:r>
            <a:r>
              <a:rPr lang="it-IT" dirty="0"/>
              <a:t>La coerenza con decadimento ristretto garantisce che il ritardo delle letture sulle scritture sia al massimo pari a </a:t>
            </a:r>
            <a:r>
              <a:rPr lang="it-IT" i="1" dirty="0"/>
              <a:t>K</a:t>
            </a:r>
            <a:r>
              <a:rPr lang="it-IT" dirty="0"/>
              <a:t> versioni o prefissi di un elemento o all'intervallo di tempo </a:t>
            </a:r>
            <a:r>
              <a:rPr lang="it-IT" i="1" dirty="0"/>
              <a:t>t</a:t>
            </a:r>
            <a:r>
              <a:rPr lang="it-IT" dirty="0"/>
              <a:t>. Il "decadimento" può essere configurato in due modi: numero di versioni </a:t>
            </a:r>
            <a:r>
              <a:rPr lang="it-IT" i="1" dirty="0"/>
              <a:t>K</a:t>
            </a:r>
            <a:r>
              <a:rPr lang="it-IT" dirty="0"/>
              <a:t> dell'elemento per cui le operazioni di lettura sono ritardate rispetto alle operazioni di scrittura e l'intervallo di tempo </a:t>
            </a:r>
            <a:r>
              <a:rPr lang="it-IT" i="1" dirty="0"/>
              <a:t>t</a:t>
            </a:r>
            <a:r>
              <a:rPr lang="en-US" dirty="0">
                <a:effectLst/>
              </a:rPr>
              <a:t>]</a:t>
            </a:r>
          </a:p>
          <a:p>
            <a:r>
              <a:rPr lang="en-US" dirty="0">
                <a:effectLst/>
              </a:rPr>
              <a:t>Session - Monotonic reads, monotonic writes, read-your-writes, write-follows-reads [</a:t>
            </a:r>
            <a:r>
              <a:rPr lang="it-IT" dirty="0"/>
              <a:t>la coerenza di "sessione" ha come ambito una sessione del client. È ideale per tutti gli scenari in cui è coinvolto un dispositivo o una sessione utente poiché garantisce letture monotone, scritture monotone e garanzie di lettura di ciò che si scrive. Offre una coerenza prevedibile per una sessione e la massima velocità di scrittura, con latenza minima per scrittura e lettura.</a:t>
            </a:r>
            <a:r>
              <a:rPr lang="en-US" dirty="0">
                <a:effectLst/>
              </a:rPr>
              <a:t>]</a:t>
            </a:r>
          </a:p>
          <a:p>
            <a:pPr rtl="0"/>
            <a:r>
              <a:rPr lang="en-US" dirty="0">
                <a:effectLst/>
              </a:rPr>
              <a:t>Consistent Prefix - Updates returned are some prefix of all the updates, with no gaps [G</a:t>
            </a:r>
            <a:r>
              <a:rPr lang="it-IT" dirty="0" err="1"/>
              <a:t>arantisce</a:t>
            </a:r>
            <a:r>
              <a:rPr lang="it-IT" dirty="0"/>
              <a:t> che, in assenza di altre scritture, alla fine le repliche convergeranno all'interno del gruppo. Il prefisso coerente garantisce che le operazioni di lettura non vedano mai il fuori sequenza delle scritture. Se queste sono state eseguite nell'ordine A, B, C, il client vede A, A,B o A,B,C, ma mai il fuori sequenza ad esempio A,C o B,A,C.</a:t>
            </a:r>
            <a:r>
              <a:rPr lang="en-US" dirty="0">
                <a:effectLst/>
              </a:rPr>
              <a:t>]</a:t>
            </a:r>
          </a:p>
          <a:p>
            <a:pPr rtl="0"/>
            <a:r>
              <a:rPr lang="en-US" dirty="0">
                <a:effectLst/>
              </a:rPr>
              <a:t>Eventual - Out of order reads [G</a:t>
            </a:r>
            <a:r>
              <a:rPr lang="it-IT" dirty="0" err="1"/>
              <a:t>arantisce</a:t>
            </a:r>
            <a:r>
              <a:rPr lang="it-IT" dirty="0"/>
              <a:t> che, in assenza di altre scritture, alla fine le repliche convergeranno all'interno del gruppo. </a:t>
            </a:r>
            <a:r>
              <a:rPr lang="en-US" dirty="0">
                <a:effectLst/>
              </a:rPr>
              <a:t>Non </a:t>
            </a:r>
            <a:r>
              <a:rPr lang="en-US" dirty="0" err="1">
                <a:effectLst/>
              </a:rPr>
              <a:t>c’è</a:t>
            </a:r>
            <a:r>
              <a:rPr lang="en-US" dirty="0">
                <a:effectLst/>
              </a:rPr>
              <a:t> </a:t>
            </a:r>
            <a:r>
              <a:rPr lang="en-US" dirty="0" err="1">
                <a:effectLst/>
              </a:rPr>
              <a:t>garanzia</a:t>
            </a:r>
            <a:r>
              <a:rPr lang="en-US" dirty="0">
                <a:effectLst/>
              </a:rPr>
              <a:t> </a:t>
            </a:r>
            <a:r>
              <a:rPr lang="en-US" dirty="0" err="1">
                <a:effectLst/>
              </a:rPr>
              <a:t>sull’ordine</a:t>
            </a:r>
            <a:r>
              <a:rPr lang="en-US" dirty="0">
                <a:effectLst/>
              </a:rPr>
              <a:t> </a:t>
            </a:r>
            <a:r>
              <a:rPr lang="en-US" dirty="0" err="1">
                <a:effectLst/>
              </a:rPr>
              <a:t>delle</a:t>
            </a:r>
            <a:r>
              <a:rPr lang="en-US" dirty="0">
                <a:effectLst/>
              </a:rPr>
              <a:t> </a:t>
            </a:r>
            <a:r>
              <a:rPr lang="en-US" dirty="0" err="1">
                <a:effectLst/>
              </a:rPr>
              <a:t>letture</a:t>
            </a:r>
            <a:r>
              <a:rPr lang="en-US" dirty="0">
                <a:effectLst/>
              </a:rPr>
              <a:t>. </a:t>
            </a:r>
            <a:r>
              <a:rPr lang="it-IT" dirty="0"/>
              <a:t>È la forma più debole di coerenza, in cui un client può ottenere nel tempo valori obsoleti rispetto a quelli già visualizzati in passato. Rappresenta il livello più debole, ma offre la latenza più bassa sia per le letture sia le per scritture.]</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7208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22</a:t>
            </a:fld>
            <a:endParaRPr lang="it-IT"/>
          </a:p>
        </p:txBody>
      </p:sp>
    </p:spTree>
    <p:extLst>
      <p:ext uri="{BB962C8B-B14F-4D97-AF65-F5344CB8AC3E}">
        <p14:creationId xmlns:p14="http://schemas.microsoft.com/office/powerpoint/2010/main" val="941303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Ha SLA </a:t>
            </a:r>
            <a:r>
              <a:rPr lang="en-US" dirty="0" err="1"/>
              <a:t>comprensibili</a:t>
            </a:r>
            <a:endParaRPr lang="en-US" dirty="0"/>
          </a:p>
        </p:txBody>
      </p:sp>
    </p:spTree>
    <p:extLst>
      <p:ext uri="{BB962C8B-B14F-4D97-AF65-F5344CB8AC3E}">
        <p14:creationId xmlns:p14="http://schemas.microsoft.com/office/powerpoint/2010/main" val="3995449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I numeri </a:t>
            </a:r>
            <a:r>
              <a:rPr lang="en-US" dirty="0" err="1"/>
              <a:t>che</a:t>
            </a:r>
            <a:r>
              <a:rPr lang="en-US" dirty="0"/>
              <a:t> </a:t>
            </a:r>
            <a:r>
              <a:rPr lang="en-US" dirty="0" err="1"/>
              <a:t>fanno</a:t>
            </a:r>
            <a:r>
              <a:rPr lang="en-US" dirty="0"/>
              <a:t> </a:t>
            </a:r>
            <a:r>
              <a:rPr lang="en-US" dirty="0" err="1"/>
              <a:t>spalancare</a:t>
            </a:r>
            <a:r>
              <a:rPr lang="en-US" dirty="0"/>
              <a:t> la </a:t>
            </a:r>
            <a:r>
              <a:rPr lang="en-US" dirty="0" err="1"/>
              <a:t>bocca</a:t>
            </a:r>
            <a:r>
              <a:rPr lang="en-US" dirty="0"/>
              <a:t> è </a:t>
            </a:r>
            <a:r>
              <a:rPr lang="en-US" dirty="0" err="1"/>
              <a:t>che</a:t>
            </a:r>
            <a:r>
              <a:rPr lang="en-US" dirty="0"/>
              <a:t> </a:t>
            </a:r>
            <a:r>
              <a:rPr lang="en-US" dirty="0" err="1"/>
              <a:t>garantisce</a:t>
            </a:r>
            <a:r>
              <a:rPr lang="en-US" dirty="0"/>
              <a:t> </a:t>
            </a:r>
            <a:r>
              <a:rPr lang="en-US" dirty="0" err="1"/>
              <a:t>una</a:t>
            </a:r>
            <a:r>
              <a:rPr lang="en-US" dirty="0"/>
              <a:t> HA al 99.99% </a:t>
            </a:r>
            <a:r>
              <a:rPr lang="en-US" dirty="0" err="1"/>
              <a:t>sulla</a:t>
            </a:r>
            <a:r>
              <a:rPr lang="en-US" dirty="0"/>
              <a:t> </a:t>
            </a:r>
            <a:r>
              <a:rPr lang="en-US" dirty="0" err="1"/>
              <a:t>singola</a:t>
            </a:r>
            <a:r>
              <a:rPr lang="en-US" dirty="0"/>
              <a:t> </a:t>
            </a:r>
            <a:r>
              <a:rPr lang="en-US" dirty="0" err="1"/>
              <a:t>regione</a:t>
            </a:r>
            <a:r>
              <a:rPr lang="en-US" dirty="0"/>
              <a:t>, 99.999% </a:t>
            </a:r>
            <a:r>
              <a:rPr lang="en-US" dirty="0" err="1"/>
              <a:t>su</a:t>
            </a:r>
            <a:r>
              <a:rPr lang="en-US" dirty="0"/>
              <a:t> </a:t>
            </a:r>
            <a:r>
              <a:rPr lang="en-US" dirty="0" err="1"/>
              <a:t>più</a:t>
            </a:r>
            <a:r>
              <a:rPr lang="en-US" dirty="0"/>
              <a:t> </a:t>
            </a:r>
            <a:r>
              <a:rPr lang="en-US" dirty="0" err="1"/>
              <a:t>regioni</a:t>
            </a:r>
            <a:r>
              <a:rPr lang="en-US" dirty="0"/>
              <a:t>.</a:t>
            </a:r>
          </a:p>
          <a:p>
            <a:endParaRPr lang="en-US" dirty="0"/>
          </a:p>
          <a:p>
            <a:r>
              <a:rPr lang="en-US" dirty="0" err="1"/>
              <a:t>Vengono</a:t>
            </a:r>
            <a:r>
              <a:rPr lang="en-US" dirty="0"/>
              <a:t> prese in </a:t>
            </a:r>
            <a:r>
              <a:rPr lang="en-US" dirty="0" err="1"/>
              <a:t>esame</a:t>
            </a:r>
            <a:r>
              <a:rPr lang="en-US" dirty="0"/>
              <a:t> 4 </a:t>
            </a:r>
            <a:r>
              <a:rPr lang="en-US" dirty="0" err="1"/>
              <a:t>dimensioni</a:t>
            </a:r>
            <a:r>
              <a:rPr lang="en-US" dirty="0"/>
              <a:t>, </a:t>
            </a:r>
            <a:r>
              <a:rPr lang="en-US" dirty="0" err="1"/>
              <a:t>l’HA</a:t>
            </a:r>
            <a:r>
              <a:rPr lang="en-US" dirty="0"/>
              <a:t>, la Latency, </a:t>
            </a:r>
            <a:r>
              <a:rPr lang="en-US" dirty="0" err="1"/>
              <a:t>il</a:t>
            </a:r>
            <a:r>
              <a:rPr lang="en-US" dirty="0"/>
              <a:t> Throughput e la Data Consistency</a:t>
            </a:r>
          </a:p>
          <a:p>
            <a:endParaRPr lang="en-US" dirty="0"/>
          </a:p>
          <a:p>
            <a:r>
              <a:rPr lang="en-US" b="1" dirty="0"/>
              <a:t>APPROFONDIMENTI:</a:t>
            </a:r>
          </a:p>
          <a:p>
            <a:r>
              <a:rPr lang="it-IT" dirty="0"/>
              <a:t>Il 99,99% dei </a:t>
            </a:r>
            <a:r>
              <a:rPr lang="it-IT" dirty="0">
                <a:hlinkClick r:id="rId3"/>
              </a:rPr>
              <a:t>contratti di servizio</a:t>
            </a:r>
            <a:r>
              <a:rPr lang="it-IT" dirty="0"/>
              <a:t> offerto da Azure </a:t>
            </a:r>
            <a:r>
              <a:rPr lang="it-IT" dirty="0" err="1"/>
              <a:t>Cosmos</a:t>
            </a:r>
            <a:r>
              <a:rPr lang="it-IT" dirty="0"/>
              <a:t> DB garantisce coerenza, disponibilità e latenza per gli account di database Azure </a:t>
            </a:r>
            <a:r>
              <a:rPr lang="it-IT" dirty="0" err="1"/>
              <a:t>Cosmos</a:t>
            </a:r>
            <a:r>
              <a:rPr lang="it-IT" dirty="0"/>
              <a:t> DB database con ambito in una singola area di Azure configurata in base a uno qualsiasi dei cinque livelli di coerenza oppure per gli account di database che interessano più aree di Azure configurate in base a uno dei quattro livelli di coerenza meno rigidi [l’unico rigido è il primo, Strong]. Inoltre, indipendentemente dalla scelta del livello di coerenza, Azure </a:t>
            </a:r>
            <a:r>
              <a:rPr lang="it-IT" dirty="0" err="1"/>
              <a:t>Cosmos</a:t>
            </a:r>
            <a:r>
              <a:rPr lang="it-IT" dirty="0"/>
              <a:t> DB offre un contratto di servizio che garantisce al 99,999% la disponibilità in lettura per gli account di database che si estendono su due o più aree di Azure.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614301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err="1"/>
              <a:t>Vediamo</a:t>
            </a:r>
            <a:r>
              <a:rPr lang="en-US" dirty="0"/>
              <a:t> </a:t>
            </a:r>
            <a:r>
              <a:rPr lang="en-US" dirty="0" err="1"/>
              <a:t>ora</a:t>
            </a:r>
            <a:r>
              <a:rPr lang="en-US" dirty="0"/>
              <a:t> </a:t>
            </a:r>
            <a:r>
              <a:rPr lang="en-US" dirty="0" err="1"/>
              <a:t>ai</a:t>
            </a:r>
            <a:r>
              <a:rPr lang="en-US" dirty="0"/>
              <a:t> Multi </a:t>
            </a:r>
            <a:r>
              <a:rPr lang="en-US" dirty="0" err="1"/>
              <a:t>modelli</a:t>
            </a:r>
            <a:r>
              <a:rPr lang="en-US" dirty="0"/>
              <a:t> </a:t>
            </a:r>
            <a:r>
              <a:rPr lang="en-US" dirty="0" err="1"/>
              <a:t>che</a:t>
            </a:r>
            <a:r>
              <a:rPr lang="en-US" dirty="0"/>
              <a:t> I </a:t>
            </a:r>
            <a:r>
              <a:rPr lang="en-US" dirty="0" err="1"/>
              <a:t>dati</a:t>
            </a:r>
            <a:r>
              <a:rPr lang="en-US" dirty="0"/>
              <a:t> </a:t>
            </a:r>
            <a:r>
              <a:rPr lang="en-US" dirty="0" err="1"/>
              <a:t>possono</a:t>
            </a:r>
            <a:r>
              <a:rPr lang="en-US" dirty="0"/>
              <a:t> </a:t>
            </a:r>
            <a:r>
              <a:rPr lang="en-US" dirty="0" err="1"/>
              <a:t>avere</a:t>
            </a:r>
            <a:endParaRPr lang="en-US" dirty="0"/>
          </a:p>
        </p:txBody>
      </p:sp>
    </p:spTree>
    <p:extLst>
      <p:ext uri="{BB962C8B-B14F-4D97-AF65-F5344CB8AC3E}">
        <p14:creationId xmlns:p14="http://schemas.microsoft.com/office/powerpoint/2010/main" val="4255355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L’engine</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del DB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lavora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un Sistema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basato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sull’Atom</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-Record-Sequence,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ovvero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una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sequenza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atomica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di record.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Tutti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modelli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sono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tradotti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questo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Sistema.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Use key-value (Table), graph (Gremlin), and document with a schema-agnostic service that doesn’t require any schema or secondary indexes</a:t>
            </a:r>
          </a:p>
          <a:p>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6385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p:txBody>
      </p:sp>
    </p:spTree>
    <p:extLst>
      <p:ext uri="{BB962C8B-B14F-4D97-AF65-F5344CB8AC3E}">
        <p14:creationId xmlns:p14="http://schemas.microsoft.com/office/powerpoint/2010/main" val="3160877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33377B-8BAF-415C-88A7-E954D3DC2BEB}"/>
              </a:ext>
            </a:extLst>
          </p:cNvPr>
          <p:cNvSpPr>
            <a:spLocks noGrp="1"/>
          </p:cNvSpPr>
          <p:nvPr>
            <p:ph type="body" idx="1"/>
          </p:nvPr>
        </p:nvSpPr>
        <p:spPr/>
        <p:txBody>
          <a:bodyPr/>
          <a:lstStyle/>
          <a:p>
            <a:r>
              <a:rPr lang="en-US" dirty="0"/>
              <a:t>M</a:t>
            </a:r>
            <a:endParaRPr lang="it-IT" dirty="0"/>
          </a:p>
        </p:txBody>
      </p:sp>
    </p:spTree>
    <p:extLst>
      <p:ext uri="{BB962C8B-B14F-4D97-AF65-F5344CB8AC3E}">
        <p14:creationId xmlns:p14="http://schemas.microsoft.com/office/powerpoint/2010/main" val="209547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29</a:t>
            </a:fld>
            <a:endParaRPr lang="it-IT"/>
          </a:p>
        </p:txBody>
      </p:sp>
    </p:spTree>
    <p:extLst>
      <p:ext uri="{BB962C8B-B14F-4D97-AF65-F5344CB8AC3E}">
        <p14:creationId xmlns:p14="http://schemas.microsoft.com/office/powerpoint/2010/main" val="3384887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3</a:t>
            </a:fld>
            <a:endParaRPr lang="it-IT"/>
          </a:p>
        </p:txBody>
      </p:sp>
    </p:spTree>
    <p:extLst>
      <p:ext uri="{BB962C8B-B14F-4D97-AF65-F5344CB8AC3E}">
        <p14:creationId xmlns:p14="http://schemas.microsoft.com/office/powerpoint/2010/main" val="3702839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Veniamo</a:t>
            </a:r>
            <a:r>
              <a:rPr lang="en-US" dirty="0"/>
              <a:t> </a:t>
            </a:r>
            <a:r>
              <a:rPr lang="en-US" dirty="0" err="1"/>
              <a:t>ora</a:t>
            </a:r>
            <a:r>
              <a:rPr lang="en-US" dirty="0"/>
              <a:t> al </a:t>
            </a:r>
            <a:r>
              <a:rPr lang="en-US" dirty="0" err="1"/>
              <a:t>costo</a:t>
            </a:r>
            <a:r>
              <a:rPr lang="en-US" dirty="0"/>
              <a:t> </a:t>
            </a:r>
            <a:r>
              <a:rPr lang="en-US" dirty="0" err="1"/>
              <a:t>che</a:t>
            </a:r>
            <a:r>
              <a:rPr lang="en-US" dirty="0"/>
              <a:t> </a:t>
            </a:r>
            <a:r>
              <a:rPr lang="en-US" dirty="0" err="1"/>
              <a:t>dobbiamo</a:t>
            </a:r>
            <a:r>
              <a:rPr lang="en-US" dirty="0"/>
              <a:t> </a:t>
            </a:r>
            <a:r>
              <a:rPr lang="en-US" dirty="0" err="1"/>
              <a:t>sostenere</a:t>
            </a:r>
            <a:r>
              <a:rPr lang="en-US" dirty="0"/>
              <a:t> per </a:t>
            </a:r>
            <a:r>
              <a:rPr lang="en-US" dirty="0" err="1"/>
              <a:t>utilizzare</a:t>
            </a:r>
            <a:r>
              <a:rPr lang="en-US" dirty="0"/>
              <a:t> </a:t>
            </a:r>
            <a:r>
              <a:rPr lang="en-US" dirty="0" err="1"/>
              <a:t>questa</a:t>
            </a:r>
            <a:r>
              <a:rPr lang="en-US" dirty="0"/>
              <a:t> </a:t>
            </a:r>
            <a:r>
              <a:rPr lang="en-US" dirty="0" err="1"/>
              <a:t>meraviglia</a:t>
            </a:r>
            <a:r>
              <a:rPr lang="en-US" dirty="0"/>
              <a:t> </a:t>
            </a:r>
            <a:r>
              <a:rPr lang="en-US" dirty="0" err="1"/>
              <a:t>della</a:t>
            </a:r>
            <a:r>
              <a:rPr lang="en-US" dirty="0"/>
              <a:t> </a:t>
            </a:r>
            <a:r>
              <a:rPr lang="en-US" dirty="0" err="1"/>
              <a:t>tecnologia</a:t>
            </a:r>
            <a:r>
              <a:rPr lang="en-US" dirty="0"/>
              <a:t>.</a:t>
            </a:r>
          </a:p>
          <a:p>
            <a:endParaRPr lang="en-US" dirty="0"/>
          </a:p>
          <a:p>
            <a:r>
              <a:rPr lang="en-US" dirty="0"/>
              <a:t>Il pricing di Azure Cosmos DB è per collection, </a:t>
            </a:r>
            <a:r>
              <a:rPr lang="en-US" dirty="0" err="1"/>
              <a:t>ogni</a:t>
            </a:r>
            <a:r>
              <a:rPr lang="en-US" dirty="0"/>
              <a:t> collection ha un </a:t>
            </a:r>
            <a:r>
              <a:rPr lang="en-US" dirty="0" err="1"/>
              <a:t>costo</a:t>
            </a:r>
            <a:r>
              <a:rPr lang="en-US" dirty="0"/>
              <a:t> in storage e in Reserved Units.</a:t>
            </a:r>
          </a:p>
          <a:p>
            <a:r>
              <a:rPr lang="en-US" dirty="0"/>
              <a:t>Se </a:t>
            </a:r>
            <a:r>
              <a:rPr lang="en-US" dirty="0" err="1"/>
              <a:t>io</a:t>
            </a:r>
            <a:r>
              <a:rPr lang="en-US" dirty="0"/>
              <a:t> </a:t>
            </a:r>
            <a:r>
              <a:rPr lang="en-US" dirty="0" err="1"/>
              <a:t>prevedo</a:t>
            </a:r>
            <a:r>
              <a:rPr lang="en-US" dirty="0"/>
              <a:t> di </a:t>
            </a:r>
            <a:r>
              <a:rPr lang="en-US" dirty="0" err="1"/>
              <a:t>occupare</a:t>
            </a:r>
            <a:r>
              <a:rPr lang="en-US" dirty="0"/>
              <a:t> 1Gb/</a:t>
            </a:r>
            <a:r>
              <a:rPr lang="en-US" dirty="0" err="1"/>
              <a:t>mese</a:t>
            </a:r>
            <a:r>
              <a:rPr lang="en-US" dirty="0"/>
              <a:t> e </a:t>
            </a:r>
            <a:r>
              <a:rPr lang="en-US" dirty="0" err="1"/>
              <a:t>riservo</a:t>
            </a:r>
            <a:r>
              <a:rPr lang="en-US" dirty="0"/>
              <a:t> 1000RUs/</a:t>
            </a:r>
            <a:r>
              <a:rPr lang="en-US" dirty="0" err="1"/>
              <a:t>mese</a:t>
            </a:r>
            <a:r>
              <a:rPr lang="en-US" dirty="0"/>
              <a:t>, </a:t>
            </a:r>
            <a:r>
              <a:rPr lang="en-US" dirty="0" err="1"/>
              <a:t>il</a:t>
            </a:r>
            <a:r>
              <a:rPr lang="en-US" dirty="0"/>
              <a:t> </a:t>
            </a:r>
            <a:r>
              <a:rPr lang="en-US" dirty="0" err="1"/>
              <a:t>costo</a:t>
            </a:r>
            <a:r>
              <a:rPr lang="en-US" dirty="0"/>
              <a:t> </a:t>
            </a:r>
            <a:r>
              <a:rPr lang="en-US" dirty="0" err="1"/>
              <a:t>sarà</a:t>
            </a:r>
            <a:r>
              <a:rPr lang="en-US" dirty="0"/>
              <a:t> di circa 50€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688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en-US" dirty="0"/>
          </a:p>
          <a:p>
            <a:r>
              <a:rPr lang="it-IT" dirty="0"/>
              <a:t>E’ possibile scalare agendo sulla sezione del Data Explorer, dove è presente anche una stima dei costi orari.</a:t>
            </a:r>
          </a:p>
          <a:p>
            <a:endParaRPr lang="it-IT" dirty="0"/>
          </a:p>
          <a:p>
            <a:r>
              <a:rPr lang="it-IT" dirty="0"/>
              <a:t>E’ possibile scalare anche lato codice, utilizzando le Api di </a:t>
            </a:r>
            <a:r>
              <a:rPr lang="it-IT" dirty="0" err="1"/>
              <a:t>Cosmos</a:t>
            </a:r>
            <a:r>
              <a:rPr lang="it-IT" dirty="0"/>
              <a:t> DB</a:t>
            </a:r>
          </a:p>
          <a:p>
            <a:endParaRPr lang="it-IT" dirty="0"/>
          </a:p>
          <a:p>
            <a:r>
              <a:rPr lang="it-IT" dirty="0"/>
              <a:t>Se io supero le RU impostate, tutte le richieste che vanno oltre al limite ritorneranno un errore 429 – Too </a:t>
            </a:r>
            <a:r>
              <a:rPr lang="it-IT" dirty="0" err="1"/>
              <a:t>Many</a:t>
            </a:r>
            <a:r>
              <a:rPr lang="it-IT" dirty="0"/>
              <a:t> </a:t>
            </a:r>
            <a:r>
              <a:rPr lang="it-IT" dirty="0" err="1"/>
              <a:t>Requests</a:t>
            </a:r>
            <a:r>
              <a:rPr lang="it-IT" dirty="0"/>
              <a:t> (e ritorna anche quanti secondo aspettare per riprovare la chiamata)</a:t>
            </a:r>
          </a:p>
          <a:p>
            <a:endParaRPr lang="en-US" dirty="0"/>
          </a:p>
          <a:p>
            <a:endParaRPr lang="en-US" dirty="0"/>
          </a:p>
          <a:p>
            <a:r>
              <a:rPr lang="en-US" b="1" dirty="0"/>
              <a:t>APPROFINDIMENTO:</a:t>
            </a:r>
          </a:p>
          <a:p>
            <a:r>
              <a:rPr lang="it-IT" dirty="0"/>
              <a:t>A ogni richiesta viene assegnato un addebito delle RU proporzionato alla quantità di risorse di sistema, come CPU, memoria e I/O usati dall'operazione. La lettura di un documento di 1 KB con coerenza di sessione usa 1 UR. Un'operazione di lettura corrisponde a 1 RU indipendentemente dal numero di elementi archiviati o dal numero di richieste simultanee in esecuzione contemporaneamente. Elementi di dimensioni maggiori richiedono più UR a seconda delle dimensioni. Se si conoscono le dimensioni delle entità e il numero di letture che è necessario supportare per l'applicazione, è possibile eseguire il </a:t>
            </a:r>
            <a:r>
              <a:rPr lang="it-IT" dirty="0" err="1"/>
              <a:t>provisioning</a:t>
            </a:r>
            <a:r>
              <a:rPr lang="it-IT" dirty="0"/>
              <a:t> della quantità esatta di velocità effettiva necessaria per le esigenze di lettura dell'applicazione.</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31</a:t>
            </a:fld>
            <a:endParaRPr lang="it-IT"/>
          </a:p>
        </p:txBody>
      </p:sp>
    </p:spTree>
    <p:extLst>
      <p:ext uri="{BB962C8B-B14F-4D97-AF65-F5344CB8AC3E}">
        <p14:creationId xmlns:p14="http://schemas.microsoft.com/office/powerpoint/2010/main" val="134701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32</a:t>
            </a:fld>
            <a:endParaRPr lang="it-IT"/>
          </a:p>
        </p:txBody>
      </p:sp>
    </p:spTree>
    <p:extLst>
      <p:ext uri="{BB962C8B-B14F-4D97-AF65-F5344CB8AC3E}">
        <p14:creationId xmlns:p14="http://schemas.microsoft.com/office/powerpoint/2010/main" val="4003567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33</a:t>
            </a:fld>
            <a:endParaRPr lang="it-IT"/>
          </a:p>
        </p:txBody>
      </p:sp>
    </p:spTree>
    <p:extLst>
      <p:ext uri="{BB962C8B-B14F-4D97-AF65-F5344CB8AC3E}">
        <p14:creationId xmlns:p14="http://schemas.microsoft.com/office/powerpoint/2010/main" val="3589079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Quindi</a:t>
            </a:r>
            <a:r>
              <a:rPr lang="en-US" dirty="0"/>
              <a:t> la </a:t>
            </a:r>
            <a:r>
              <a:rPr lang="en-US" dirty="0" err="1"/>
              <a:t>cosa</a:t>
            </a:r>
            <a:r>
              <a:rPr lang="en-US" dirty="0"/>
              <a:t> </a:t>
            </a:r>
            <a:r>
              <a:rPr lang="en-US" dirty="0" err="1"/>
              <a:t>che</a:t>
            </a:r>
            <a:r>
              <a:rPr lang="en-US" dirty="0"/>
              <a:t> vi </a:t>
            </a:r>
            <a:r>
              <a:rPr lang="en-US" dirty="0" err="1"/>
              <a:t>chiedo</a:t>
            </a:r>
            <a:r>
              <a:rPr lang="en-US" dirty="0"/>
              <a:t> di fare è: </a:t>
            </a:r>
            <a:r>
              <a:rPr lang="en-US" dirty="0" err="1"/>
              <a:t>provate</a:t>
            </a:r>
            <a:r>
              <a:rPr lang="en-US" dirty="0"/>
              <a:t> Cosmos, </a:t>
            </a:r>
            <a:r>
              <a:rPr lang="en-US" dirty="0" err="1"/>
              <a:t>potete</a:t>
            </a:r>
            <a:r>
              <a:rPr lang="en-US" dirty="0"/>
              <a:t> </a:t>
            </a:r>
            <a:r>
              <a:rPr lang="en-US" dirty="0" err="1"/>
              <a:t>farlo</a:t>
            </a:r>
            <a:r>
              <a:rPr lang="en-US" dirty="0"/>
              <a:t> </a:t>
            </a:r>
            <a:r>
              <a:rPr lang="en-US" dirty="0" err="1"/>
              <a:t>scaricandovi</a:t>
            </a:r>
            <a:r>
              <a:rPr lang="en-US" dirty="0"/>
              <a:t> </a:t>
            </a:r>
            <a:r>
              <a:rPr lang="en-US" dirty="0" err="1"/>
              <a:t>l’emulatore</a:t>
            </a:r>
            <a:r>
              <a:rPr lang="en-US" dirty="0"/>
              <a:t> </a:t>
            </a:r>
            <a:r>
              <a:rPr lang="en-US" dirty="0" err="1"/>
              <a:t>che</a:t>
            </a:r>
            <a:r>
              <a:rPr lang="en-US" dirty="0"/>
              <a:t> </a:t>
            </a:r>
            <a:r>
              <a:rPr lang="en-US" dirty="0" err="1"/>
              <a:t>potete</a:t>
            </a:r>
            <a:r>
              <a:rPr lang="en-US" dirty="0"/>
              <a:t> </a:t>
            </a:r>
            <a:r>
              <a:rPr lang="en-US" dirty="0" err="1"/>
              <a:t>installarvi</a:t>
            </a:r>
            <a:r>
              <a:rPr lang="en-US" dirty="0"/>
              <a:t> </a:t>
            </a:r>
            <a:r>
              <a:rPr lang="en-US" dirty="0" err="1"/>
              <a:t>sul</a:t>
            </a:r>
            <a:r>
              <a:rPr lang="en-US" dirty="0"/>
              <a:t> Vostro pc e </a:t>
            </a:r>
            <a:r>
              <a:rPr lang="en-US" dirty="0" err="1"/>
              <a:t>che</a:t>
            </a:r>
            <a:r>
              <a:rPr lang="en-US" dirty="0"/>
              <a:t> </a:t>
            </a:r>
            <a:r>
              <a:rPr lang="en-US" dirty="0" err="1"/>
              <a:t>simula</a:t>
            </a:r>
            <a:r>
              <a:rPr lang="en-US" dirty="0"/>
              <a:t> </a:t>
            </a:r>
            <a:r>
              <a:rPr lang="en-US" dirty="0" err="1"/>
              <a:t>una</a:t>
            </a:r>
            <a:r>
              <a:rPr lang="en-US" dirty="0"/>
              <a:t> Region (</a:t>
            </a:r>
            <a:r>
              <a:rPr lang="en-US" dirty="0" err="1"/>
              <a:t>ovviamente</a:t>
            </a:r>
            <a:r>
              <a:rPr lang="en-US" dirty="0"/>
              <a:t> non </a:t>
            </a:r>
            <a:r>
              <a:rPr lang="en-US" dirty="0" err="1"/>
              <a:t>potete</a:t>
            </a:r>
            <a:r>
              <a:rPr lang="en-US" dirty="0"/>
              <a:t> </a:t>
            </a:r>
            <a:r>
              <a:rPr lang="en-US" dirty="0" err="1"/>
              <a:t>testare</a:t>
            </a:r>
            <a:r>
              <a:rPr lang="en-US" dirty="0"/>
              <a:t> la </a:t>
            </a:r>
            <a:r>
              <a:rPr lang="en-US" dirty="0" err="1"/>
              <a:t>scalabilità</a:t>
            </a:r>
            <a:r>
              <a:rPr lang="en-US" dirty="0"/>
              <a:t> </a:t>
            </a:r>
            <a:r>
              <a:rPr lang="en-US" dirty="0" err="1"/>
              <a:t>globale</a:t>
            </a:r>
            <a:r>
              <a:rPr lang="en-US" dirty="0"/>
              <a:t> e alter </a:t>
            </a:r>
            <a:r>
              <a:rPr lang="en-US" dirty="0" err="1"/>
              <a:t>cose</a:t>
            </a:r>
            <a:r>
              <a:rPr lang="en-US" dirty="0"/>
              <a:t> </a:t>
            </a:r>
            <a:r>
              <a:rPr lang="en-US" dirty="0" err="1"/>
              <a:t>che</a:t>
            </a:r>
            <a:r>
              <a:rPr lang="en-US" dirty="0"/>
              <a:t> </a:t>
            </a:r>
            <a:r>
              <a:rPr lang="en-US" dirty="0" err="1"/>
              <a:t>sono</a:t>
            </a:r>
            <a:r>
              <a:rPr lang="en-US" dirty="0"/>
              <a:t> </a:t>
            </a:r>
            <a:r>
              <a:rPr lang="en-US" dirty="0" err="1"/>
              <a:t>fisicamente</a:t>
            </a:r>
            <a:r>
              <a:rPr lang="en-US" dirty="0"/>
              <a:t> </a:t>
            </a:r>
            <a:r>
              <a:rPr lang="en-US" dirty="0" err="1"/>
              <a:t>impossibili</a:t>
            </a:r>
            <a:r>
              <a:rPr lang="en-US" dirty="0"/>
              <a:t>) o </a:t>
            </a:r>
            <a:r>
              <a:rPr lang="en-US" dirty="0" err="1"/>
              <a:t>andare</a:t>
            </a:r>
            <a:r>
              <a:rPr lang="en-US" dirty="0"/>
              <a:t> </a:t>
            </a:r>
            <a:r>
              <a:rPr lang="en-US" dirty="0" err="1"/>
              <a:t>su</a:t>
            </a:r>
            <a:r>
              <a:rPr lang="en-US" dirty="0"/>
              <a:t> </a:t>
            </a:r>
            <a:r>
              <a:rPr lang="en-US" dirty="0" err="1"/>
              <a:t>Azure.Com</a:t>
            </a:r>
            <a:r>
              <a:rPr lang="en-US" dirty="0"/>
              <a:t>/Free e </a:t>
            </a:r>
            <a:r>
              <a:rPr lang="en-US" dirty="0" err="1"/>
              <a:t>crearvi</a:t>
            </a:r>
            <a:r>
              <a:rPr lang="en-US" dirty="0"/>
              <a:t> un account Azure Free dove </a:t>
            </a:r>
            <a:r>
              <a:rPr lang="en-US" dirty="0" err="1"/>
              <a:t>poter</a:t>
            </a:r>
            <a:r>
              <a:rPr lang="en-US" dirty="0"/>
              <a:t> </a:t>
            </a:r>
            <a:r>
              <a:rPr lang="en-US" dirty="0" err="1"/>
              <a:t>crearvi</a:t>
            </a:r>
            <a:r>
              <a:rPr lang="en-US" dirty="0"/>
              <a:t> la </a:t>
            </a:r>
            <a:r>
              <a:rPr lang="en-US" dirty="0" err="1"/>
              <a:t>vostra</a:t>
            </a:r>
            <a:r>
              <a:rPr lang="en-US" dirty="0"/>
              <a:t> </a:t>
            </a:r>
            <a:r>
              <a:rPr lang="en-US" dirty="0" err="1"/>
              <a:t>istanza</a:t>
            </a:r>
            <a:r>
              <a:rPr lang="en-US"/>
              <a:t> Cosmos DB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466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36</a:t>
            </a:fld>
            <a:endParaRPr lang="it-IT"/>
          </a:p>
        </p:txBody>
      </p:sp>
    </p:spTree>
    <p:extLst>
      <p:ext uri="{BB962C8B-B14F-4D97-AF65-F5344CB8AC3E}">
        <p14:creationId xmlns:p14="http://schemas.microsoft.com/office/powerpoint/2010/main" val="3236486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11/29/2017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5529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Cosmos DB è </a:t>
            </a:r>
            <a:r>
              <a:rPr lang="en-US" sz="1200" b="0" i="0" kern="1200" dirty="0" err="1">
                <a:solidFill>
                  <a:schemeClr val="tx1"/>
                </a:solidFill>
                <a:effectLst/>
                <a:latin typeface="+mn-lt"/>
                <a:ea typeface="+mn-ea"/>
                <a:cs typeface="+mn-cs"/>
              </a:rPr>
              <a:t>l’evoluzione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quello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è Project Florence, </a:t>
            </a:r>
            <a:r>
              <a:rPr lang="en-US" sz="1200" b="0" i="0" kern="1200" dirty="0" err="1">
                <a:solidFill>
                  <a:schemeClr val="tx1"/>
                </a:solidFill>
                <a:effectLst/>
                <a:latin typeface="+mn-lt"/>
                <a:ea typeface="+mn-ea"/>
                <a:cs typeface="+mn-cs"/>
              </a:rPr>
              <a:t>nato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2010 e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ha </a:t>
            </a:r>
            <a:r>
              <a:rPr lang="en-US" sz="1200" b="0" i="0" kern="1200" dirty="0" err="1">
                <a:solidFill>
                  <a:schemeClr val="tx1"/>
                </a:solidFill>
                <a:effectLst/>
                <a:latin typeface="+mn-lt"/>
                <a:ea typeface="+mn-ea"/>
                <a:cs typeface="+mn-cs"/>
              </a:rPr>
              <a:t>maturato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tempo </a:t>
            </a:r>
            <a:r>
              <a:rPr lang="en-US" sz="1200" b="0" i="0" kern="1200" dirty="0" err="1">
                <a:solidFill>
                  <a:schemeClr val="tx1"/>
                </a:solidFill>
                <a:effectLst/>
                <a:latin typeface="+mn-lt"/>
                <a:ea typeface="+mn-ea"/>
                <a:cs typeface="+mn-cs"/>
              </a:rPr>
              <a:t>numerosi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traguardi</a:t>
            </a:r>
            <a:r>
              <a:rPr lang="en-US" sz="1200" b="0" i="0" kern="1200" dirty="0">
                <a:solidFill>
                  <a:schemeClr val="tx1"/>
                </a:solidFill>
                <a:effectLst/>
                <a:latin typeface="+mn-lt"/>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Project Florence </a:t>
            </a:r>
            <a:r>
              <a:rPr lang="en-GB" kern="0" dirty="0" err="1">
                <a:latin typeface="Segoe UI Semibold" panose="020B0702040204020203" pitchFamily="34" charset="0"/>
                <a:ea typeface="Segoe UI" pitchFamily="34" charset="0"/>
                <a:cs typeface="Segoe UI Semibold" panose="020B0702040204020203" pitchFamily="34" charset="0"/>
              </a:rPr>
              <a:t>aveva</a:t>
            </a:r>
            <a:r>
              <a:rPr lang="en-GB" kern="0" dirty="0">
                <a:latin typeface="Segoe UI Semibold" panose="020B0702040204020203" pitchFamily="34" charset="0"/>
                <a:ea typeface="Segoe UI" pitchFamily="34" charset="0"/>
                <a:cs typeface="Segoe UI Semibold" panose="020B0702040204020203" pitchFamily="34" charset="0"/>
              </a:rPr>
              <a:t> come </a:t>
            </a:r>
            <a:r>
              <a:rPr lang="en-GB" kern="0" dirty="0" err="1">
                <a:latin typeface="Segoe UI Semibold" panose="020B0702040204020203" pitchFamily="34" charset="0"/>
                <a:ea typeface="Segoe UI" pitchFamily="34" charset="0"/>
                <a:cs typeface="Segoe UI Semibold" panose="020B0702040204020203" pitchFamily="34" charset="0"/>
              </a:rPr>
              <a:t>scopo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originario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quello</a:t>
            </a:r>
            <a:r>
              <a:rPr lang="en-GB" kern="0" dirty="0">
                <a:latin typeface="Segoe UI Semibold" panose="020B0702040204020203" pitchFamily="34" charset="0"/>
                <a:ea typeface="Segoe UI" pitchFamily="34" charset="0"/>
                <a:cs typeface="Segoe UI Semibold" panose="020B0702040204020203" pitchFamily="34" charset="0"/>
              </a:rPr>
              <a:t> di far </a:t>
            </a:r>
            <a:r>
              <a:rPr lang="en-GB" kern="0" dirty="0" err="1">
                <a:latin typeface="Segoe UI Semibold" panose="020B0702040204020203" pitchFamily="34" charset="0"/>
                <a:ea typeface="Segoe UI" pitchFamily="34" charset="0"/>
                <a:cs typeface="Segoe UI Semibold" panose="020B0702040204020203" pitchFamily="34" charset="0"/>
              </a:rPr>
              <a:t>fronte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ai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problemi</a:t>
            </a:r>
            <a:r>
              <a:rPr lang="en-GB" kern="0" dirty="0">
                <a:latin typeface="Segoe UI Semibold" panose="020B0702040204020203" pitchFamily="34" charset="0"/>
                <a:ea typeface="Segoe UI" pitchFamily="34" charset="0"/>
                <a:cs typeface="Segoe UI Semibold" panose="020B0702040204020203" pitchFamily="34" charset="0"/>
              </a:rPr>
              <a:t> di scaling </a:t>
            </a:r>
            <a:r>
              <a:rPr lang="en-GB" kern="0" dirty="0" err="1">
                <a:latin typeface="Segoe UI Semibold" panose="020B0702040204020203" pitchFamily="34" charset="0"/>
                <a:ea typeface="Segoe UI" pitchFamily="34" charset="0"/>
                <a:cs typeface="Segoe UI Semibold" panose="020B0702040204020203" pitchFamily="34" charset="0"/>
              </a:rPr>
              <a:t>delle</a:t>
            </a:r>
            <a:r>
              <a:rPr lang="en-GB" kern="0" dirty="0">
                <a:latin typeface="Segoe UI Semibold" panose="020B0702040204020203" pitchFamily="34" charset="0"/>
                <a:ea typeface="Segoe UI" pitchFamily="34" charset="0"/>
                <a:cs typeface="Segoe UI Semibold" panose="020B0702040204020203" pitchFamily="34" charset="0"/>
              </a:rPr>
              <a:t> app interne a Microsoft:</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Costruito</a:t>
            </a:r>
            <a:r>
              <a:rPr lang="en-GB" kern="0" dirty="0">
                <a:latin typeface="Segoe UI Semibold" panose="020B0702040204020203" pitchFamily="34" charset="0"/>
                <a:ea typeface="Segoe UI" pitchFamily="34" charset="0"/>
                <a:cs typeface="Segoe UI Semibold" panose="020B0702040204020203" pitchFamily="34" charset="0"/>
              </a:rPr>
              <a:t> da zero per </a:t>
            </a:r>
            <a:r>
              <a:rPr lang="en-GB" kern="0" dirty="0" err="1">
                <a:latin typeface="Segoe UI Semibold" panose="020B0702040204020203" pitchFamily="34" charset="0"/>
                <a:ea typeface="Segoe UI" pitchFamily="34" charset="0"/>
                <a:cs typeface="Segoe UI Semibold" panose="020B0702040204020203" pitchFamily="34" charset="0"/>
              </a:rPr>
              <a:t>abbracciare</a:t>
            </a:r>
            <a:r>
              <a:rPr lang="en-GB" kern="0" dirty="0">
                <a:latin typeface="Segoe UI Semibold" panose="020B0702040204020203" pitchFamily="34" charset="0"/>
                <a:ea typeface="Segoe UI" pitchFamily="34" charset="0"/>
                <a:cs typeface="Segoe UI Semibold" panose="020B0702040204020203" pitchFamily="34" charset="0"/>
              </a:rPr>
              <a:t> le </a:t>
            </a:r>
            <a:r>
              <a:rPr lang="en-GB" kern="0" dirty="0" err="1">
                <a:latin typeface="Segoe UI Semibold" panose="020B0702040204020203" pitchFamily="34" charset="0"/>
                <a:ea typeface="Segoe UI" pitchFamily="34" charset="0"/>
                <a:cs typeface="Segoe UI Semibold" panose="020B0702040204020203" pitchFamily="34" charset="0"/>
              </a:rPr>
              <a:t>caratteristiche</a:t>
            </a:r>
            <a:r>
              <a:rPr lang="en-GB" kern="0" dirty="0">
                <a:latin typeface="Segoe UI Semibold" panose="020B0702040204020203" pitchFamily="34" charset="0"/>
                <a:ea typeface="Segoe UI" pitchFamily="34" charset="0"/>
                <a:cs typeface="Segoe UI Semibold" panose="020B0702040204020203" pitchFamily="34" charset="0"/>
              </a:rPr>
              <a:t> del cloud</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utilizzato</a:t>
            </a:r>
            <a:r>
              <a:rPr lang="en-GB" kern="0" dirty="0">
                <a:latin typeface="Segoe UI Semibold" panose="020B0702040204020203" pitchFamily="34" charset="0"/>
                <a:ea typeface="Segoe UI" pitchFamily="34" charset="0"/>
                <a:cs typeface="Segoe UI Semibold" panose="020B0702040204020203" pitchFamily="34" charset="0"/>
              </a:rPr>
              <a:t> in </a:t>
            </a:r>
            <a:r>
              <a:rPr lang="en-GB" kern="0" dirty="0" err="1">
                <a:latin typeface="Segoe UI Semibold" panose="020B0702040204020203" pitchFamily="34" charset="0"/>
                <a:ea typeface="Segoe UI" pitchFamily="34" charset="0"/>
                <a:cs typeface="Segoe UI Semibold" panose="020B0702040204020203" pitchFamily="34" charset="0"/>
              </a:rPr>
              <a:t>modo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massiccio</a:t>
            </a:r>
            <a:r>
              <a:rPr lang="en-GB" kern="0" dirty="0">
                <a:latin typeface="Segoe UI Semibold" panose="020B0702040204020203" pitchFamily="34" charset="0"/>
                <a:ea typeface="Segoe UI" pitchFamily="34" charset="0"/>
                <a:cs typeface="Segoe UI Semibold" panose="020B0702040204020203" pitchFamily="34" charset="0"/>
              </a:rPr>
              <a:t> per </a:t>
            </a:r>
            <a:r>
              <a:rPr lang="en-GB" kern="0" dirty="0" err="1">
                <a:latin typeface="Segoe UI Semibold" panose="020B0702040204020203" pitchFamily="34" charset="0"/>
                <a:ea typeface="Segoe UI" pitchFamily="34" charset="0"/>
                <a:cs typeface="Segoe UI Semibold" panose="020B0702040204020203" pitchFamily="34" charset="0"/>
              </a:rPr>
              <a:t>moltissimi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progetti</a:t>
            </a:r>
            <a:r>
              <a:rPr lang="en-GB" kern="0" dirty="0">
                <a:latin typeface="Segoe UI Semibold" panose="020B0702040204020203" pitchFamily="34" charset="0"/>
                <a:ea typeface="Segoe UI" pitchFamily="34" charset="0"/>
                <a:cs typeface="Segoe UI Semibold" panose="020B0702040204020203" pitchFamily="34" charset="0"/>
              </a:rPr>
              <a:t> di Microsoft (giusto per </a:t>
            </a:r>
            <a:r>
              <a:rPr lang="en-GB" kern="0" dirty="0" err="1">
                <a:latin typeface="Segoe UI Semibold" panose="020B0702040204020203" pitchFamily="34" charset="0"/>
                <a:ea typeface="Segoe UI" pitchFamily="34" charset="0"/>
                <a:cs typeface="Segoe UI Semibold" panose="020B0702040204020203" pitchFamily="34" charset="0"/>
              </a:rPr>
              <a:t>citarne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OneNote)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numerosi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servizi</a:t>
            </a:r>
            <a:r>
              <a:rPr lang="en-GB" kern="0" dirty="0">
                <a:latin typeface="Segoe UI Semibold" panose="020B0702040204020203" pitchFamily="34" charset="0"/>
                <a:ea typeface="Segoe UI" pitchFamily="34" charset="0"/>
                <a:cs typeface="Segoe UI Semibold" panose="020B0702040204020203" pitchFamily="34" charset="0"/>
              </a:rPr>
              <a:t> Azure a </a:t>
            </a:r>
            <a:r>
              <a:rPr lang="en-GB" kern="0" dirty="0" err="1">
                <a:latin typeface="Segoe UI Semibold" panose="020B0702040204020203" pitchFamily="34" charset="0"/>
                <a:ea typeface="Segoe UI" pitchFamily="34" charset="0"/>
                <a:cs typeface="Segoe UI Semibold" panose="020B0702040204020203" pitchFamily="34" charset="0"/>
              </a:rPr>
              <a:t>crescere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più</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rapidamente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Nel 2014 è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rilasciato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su</a:t>
            </a:r>
            <a:r>
              <a:rPr lang="en-GB" kern="0" dirty="0">
                <a:latin typeface="Segoe UI Semibold" panose="020B0702040204020203" pitchFamily="34" charset="0"/>
                <a:ea typeface="Segoe UI" pitchFamily="34" charset="0"/>
                <a:cs typeface="Segoe UI Semibold" panose="020B0702040204020203" pitchFamily="34" charset="0"/>
              </a:rPr>
              <a:t> Azure con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nome</a:t>
            </a:r>
            <a:r>
              <a:rPr lang="en-GB" kern="0" dirty="0">
                <a:latin typeface="Segoe UI Semibold" panose="020B0702040204020203" pitchFamily="34" charset="0"/>
                <a:ea typeface="Segoe UI" pitchFamily="34" charset="0"/>
                <a:cs typeface="Segoe UI Semibold" panose="020B0702040204020203" pitchFamily="34" charset="0"/>
              </a:rPr>
              <a:t> di Document DB</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Nel 2017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progetto</a:t>
            </a:r>
            <a:r>
              <a:rPr lang="en-GB" kern="0" dirty="0">
                <a:latin typeface="Segoe UI Semibold" panose="020B0702040204020203" pitchFamily="34" charset="0"/>
                <a:ea typeface="Segoe UI" pitchFamily="34" charset="0"/>
                <a:cs typeface="Segoe UI Semibold" panose="020B0702040204020203" pitchFamily="34" charset="0"/>
              </a:rPr>
              <a:t> ha </a:t>
            </a:r>
            <a:r>
              <a:rPr lang="en-GB" kern="0" dirty="0" err="1">
                <a:latin typeface="Segoe UI Semibold" panose="020B0702040204020203" pitchFamily="34" charset="0"/>
                <a:ea typeface="Segoe UI" pitchFamily="34" charset="0"/>
                <a:cs typeface="Segoe UI Semibold" panose="020B0702040204020203" pitchFamily="34" charset="0"/>
              </a:rPr>
              <a:t>visto</a:t>
            </a:r>
            <a:r>
              <a:rPr lang="en-GB" kern="0" dirty="0">
                <a:latin typeface="Segoe UI Semibold" panose="020B0702040204020203" pitchFamily="34" charset="0"/>
                <a:ea typeface="Segoe UI" pitchFamily="34" charset="0"/>
                <a:cs typeface="Segoe UI Semibold" panose="020B0702040204020203" pitchFamily="34" charset="0"/>
              </a:rPr>
              <a:t> la </a:t>
            </a:r>
            <a:r>
              <a:rPr lang="en-GB" kern="0" dirty="0" err="1">
                <a:latin typeface="Segoe UI Semibold" panose="020B0702040204020203" pitchFamily="34" charset="0"/>
                <a:ea typeface="Segoe UI" pitchFamily="34" charset="0"/>
                <a:cs typeface="Segoe UI Semibold" panose="020B0702040204020203" pitchFamily="34" charset="0"/>
              </a:rPr>
              <a:t>sua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completa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maturazione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ed</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evoluzione</a:t>
            </a:r>
            <a:r>
              <a:rPr lang="en-GB" kern="0" dirty="0">
                <a:latin typeface="Segoe UI Semibold" panose="020B0702040204020203" pitchFamily="34" charset="0"/>
                <a:ea typeface="Segoe UI" pitchFamily="34" charset="0"/>
                <a:cs typeface="Segoe UI Semibold" panose="020B0702040204020203" pitchFamily="34" charset="0"/>
              </a:rPr>
              <a:t> in Cosmos DB e </a:t>
            </a:r>
            <a:r>
              <a:rPr lang="en-GB" kern="0" dirty="0" err="1">
                <a:latin typeface="Segoe UI Semibold" panose="020B0702040204020203" pitchFamily="34" charset="0"/>
                <a:ea typeface="Segoe UI" pitchFamily="34" charset="0"/>
                <a:cs typeface="Segoe UI Semibold" panose="020B0702040204020203" pitchFamily="34" charset="0"/>
              </a:rPr>
              <a:t>rientra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nella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categoria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Serverless</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ovvero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per cui chi li </a:t>
            </a:r>
            <a:r>
              <a:rPr lang="en-GB" kern="0" dirty="0" err="1">
                <a:latin typeface="Segoe UI Semibold" panose="020B0702040204020203" pitchFamily="34" charset="0"/>
                <a:ea typeface="Segoe UI" pitchFamily="34" charset="0"/>
                <a:cs typeface="Segoe UI Semibold" panose="020B0702040204020203" pitchFamily="34" charset="0"/>
              </a:rPr>
              <a:t>utilizza</a:t>
            </a:r>
            <a:r>
              <a:rPr lang="en-GB" kern="0" dirty="0">
                <a:latin typeface="Segoe UI Semibold" panose="020B0702040204020203" pitchFamily="34" charset="0"/>
                <a:ea typeface="Segoe UI" pitchFamily="34" charset="0"/>
                <a:cs typeface="Segoe UI Semibold" panose="020B0702040204020203" pitchFamily="34" charset="0"/>
              </a:rPr>
              <a:t> non </a:t>
            </a:r>
            <a:r>
              <a:rPr lang="en-GB" kern="0" dirty="0" err="1">
                <a:latin typeface="Segoe UI Semibold" panose="020B0702040204020203" pitchFamily="34" charset="0"/>
                <a:ea typeface="Segoe UI" pitchFamily="34" charset="0"/>
                <a:cs typeface="Segoe UI Semibold" panose="020B0702040204020203" pitchFamily="34" charset="0"/>
              </a:rPr>
              <a:t>devono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preoccuparsi</a:t>
            </a:r>
            <a:r>
              <a:rPr lang="en-GB" kern="0" dirty="0">
                <a:latin typeface="Segoe UI Semibold" panose="020B0702040204020203" pitchFamily="34" charset="0"/>
                <a:ea typeface="Segoe UI" pitchFamily="34" charset="0"/>
                <a:cs typeface="Segoe UI Semibold" panose="020B0702040204020203" pitchFamily="34" charset="0"/>
              </a:rPr>
              <a:t> del </a:t>
            </a:r>
            <a:r>
              <a:rPr lang="en-GB" kern="0" dirty="0" err="1">
                <a:latin typeface="Segoe UI Semibold" panose="020B0702040204020203" pitchFamily="34" charset="0"/>
                <a:ea typeface="Segoe UI" pitchFamily="34" charset="0"/>
                <a:cs typeface="Segoe UI Semibold" panose="020B0702040204020203" pitchFamily="34" charset="0"/>
              </a:rPr>
              <a:t>dimensionamento</a:t>
            </a:r>
            <a:r>
              <a:rPr lang="en-GB" kern="0" dirty="0">
                <a:latin typeface="Segoe UI Semibold" panose="020B0702040204020203" pitchFamily="34" charset="0"/>
                <a:ea typeface="Segoe UI" pitchFamily="34" charset="0"/>
                <a:cs typeface="Segoe UI Semibold" panose="020B0702040204020203" pitchFamily="34" charset="0"/>
              </a:rPr>
              <a:t> e del </a:t>
            </a:r>
            <a:r>
              <a:rPr lang="en-GB" kern="0" dirty="0" err="1">
                <a:latin typeface="Segoe UI Semibold" panose="020B0702040204020203" pitchFamily="34" charset="0"/>
                <a:ea typeface="Segoe UI" pitchFamily="34" charset="0"/>
                <a:cs typeface="Segoe UI Semibold" panose="020B0702040204020203" pitchFamily="34" charset="0"/>
              </a:rPr>
              <a:t>numero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server </a:t>
            </a:r>
            <a:r>
              <a:rPr lang="en-GB" kern="0" dirty="0" err="1">
                <a:latin typeface="Segoe UI Semibold" panose="020B0702040204020203" pitchFamily="34" charset="0"/>
                <a:ea typeface="Segoe UI" pitchFamily="34" charset="0"/>
                <a:cs typeface="Segoe UI Semibold" panose="020B0702040204020203" pitchFamily="34" charset="0"/>
              </a:rPr>
              <a:t>che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gestiscono</a:t>
            </a:r>
            <a:r>
              <a:rPr lang="en-GB" kern="0" dirty="0">
                <a:latin typeface="Segoe UI Semibold" panose="020B0702040204020203" pitchFamily="34" charset="0"/>
                <a:ea typeface="Segoe UI" pitchFamily="34" charset="0"/>
                <a:cs typeface="Segoe UI Semibold" panose="020B0702040204020203" pitchFamily="34" charset="0"/>
              </a:rPr>
              <a:t> Cosmos</a:t>
            </a:r>
            <a:endParaRPr lang="en-US" dirty="0">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11/29/2017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028891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è un database </a:t>
            </a:r>
            <a:r>
              <a:rPr lang="en-US" dirty="0" err="1"/>
              <a:t>globalmente</a:t>
            </a:r>
            <a:r>
              <a:rPr lang="en-US" dirty="0"/>
              <a:t> </a:t>
            </a:r>
            <a:r>
              <a:rPr lang="en-US" dirty="0" err="1"/>
              <a:t>distribuito</a:t>
            </a:r>
            <a:r>
              <a:rPr lang="en-US" dirty="0"/>
              <a:t>, </a:t>
            </a:r>
            <a:r>
              <a:rPr lang="en-US" dirty="0" err="1"/>
              <a:t>scalabile</a:t>
            </a:r>
            <a:r>
              <a:rPr lang="en-US" dirty="0"/>
              <a:t> in </a:t>
            </a:r>
            <a:r>
              <a:rPr lang="en-US" dirty="0" err="1"/>
              <a:t>modo</a:t>
            </a:r>
            <a:r>
              <a:rPr lang="en-US" dirty="0"/>
              <a:t> </a:t>
            </a:r>
            <a:r>
              <a:rPr lang="en-US" dirty="0" err="1"/>
              <a:t>massiccio</a:t>
            </a:r>
            <a:r>
              <a:rPr lang="en-US" dirty="0"/>
              <a:t> e multi-</a:t>
            </a:r>
            <a:r>
              <a:rPr lang="en-US" dirty="0" err="1"/>
              <a:t>modello</a:t>
            </a:r>
            <a:r>
              <a:rPr lang="en-US" dirty="0"/>
              <a:t>.</a:t>
            </a:r>
          </a:p>
          <a:p>
            <a:endParaRPr lang="en-US" dirty="0"/>
          </a:p>
          <a:p>
            <a:r>
              <a:rPr lang="en-US" dirty="0" err="1"/>
              <a:t>Globalmente</a:t>
            </a:r>
            <a:r>
              <a:rPr lang="en-US" dirty="0"/>
              <a:t> </a:t>
            </a:r>
            <a:r>
              <a:rPr lang="en-US" dirty="0" err="1"/>
              <a:t>distributito</a:t>
            </a:r>
            <a:r>
              <a:rPr lang="en-US" dirty="0"/>
              <a:t> </a:t>
            </a:r>
            <a:r>
              <a:rPr lang="en-US" dirty="0" err="1"/>
              <a:t>perchè</a:t>
            </a:r>
            <a:r>
              <a:rPr lang="en-US" dirty="0"/>
              <a:t> è </a:t>
            </a:r>
            <a:r>
              <a:rPr lang="en-US" dirty="0" err="1"/>
              <a:t>disponibile</a:t>
            </a:r>
            <a:r>
              <a:rPr lang="en-US" dirty="0"/>
              <a:t> in </a:t>
            </a:r>
            <a:r>
              <a:rPr lang="en-US" dirty="0" err="1"/>
              <a:t>tutte</a:t>
            </a:r>
            <a:r>
              <a:rPr lang="en-US" dirty="0"/>
              <a:t> le region di Azure </a:t>
            </a:r>
            <a:r>
              <a:rPr lang="en-US" dirty="0" err="1"/>
              <a:t>ed</a:t>
            </a:r>
            <a:r>
              <a:rPr lang="en-US" dirty="0"/>
              <a:t> è </a:t>
            </a:r>
            <a:r>
              <a:rPr lang="en-US" dirty="0" err="1"/>
              <a:t>possibile</a:t>
            </a:r>
            <a:r>
              <a:rPr lang="en-US" dirty="0"/>
              <a:t> </a:t>
            </a:r>
            <a:r>
              <a:rPr lang="en-US" dirty="0" err="1"/>
              <a:t>scalare</a:t>
            </a:r>
            <a:r>
              <a:rPr lang="en-US" dirty="0"/>
              <a:t> in </a:t>
            </a:r>
            <a:r>
              <a:rPr lang="en-US" dirty="0" err="1"/>
              <a:t>ogni</a:t>
            </a:r>
            <a:r>
              <a:rPr lang="en-US" dirty="0"/>
              <a:t> region in un click.</a:t>
            </a:r>
          </a:p>
          <a:p>
            <a:r>
              <a:rPr lang="en-US" dirty="0" err="1"/>
              <a:t>Scalabile</a:t>
            </a:r>
            <a:r>
              <a:rPr lang="en-US" dirty="0"/>
              <a:t> in </a:t>
            </a:r>
            <a:r>
              <a:rPr lang="en-US" dirty="0" err="1"/>
              <a:t>modo</a:t>
            </a:r>
            <a:r>
              <a:rPr lang="en-US" dirty="0"/>
              <a:t> </a:t>
            </a:r>
            <a:r>
              <a:rPr lang="en-US" dirty="0" err="1"/>
              <a:t>massiccio</a:t>
            </a:r>
            <a:r>
              <a:rPr lang="en-US" dirty="0"/>
              <a:t> </a:t>
            </a:r>
            <a:r>
              <a:rPr lang="en-US" dirty="0" err="1"/>
              <a:t>perchè</a:t>
            </a:r>
            <a:r>
              <a:rPr lang="en-US" dirty="0"/>
              <a:t>, per </a:t>
            </a:r>
            <a:r>
              <a:rPr lang="en-US" dirty="0" err="1"/>
              <a:t>infrastruttura</a:t>
            </a:r>
            <a:r>
              <a:rPr lang="en-US" dirty="0"/>
              <a:t>, </a:t>
            </a:r>
            <a:r>
              <a:rPr lang="en-US" dirty="0" err="1"/>
              <a:t>riesce</a:t>
            </a:r>
            <a:r>
              <a:rPr lang="en-US" dirty="0"/>
              <a:t> a </a:t>
            </a:r>
            <a:r>
              <a:rPr lang="en-US" dirty="0" err="1"/>
              <a:t>scalare</a:t>
            </a:r>
            <a:r>
              <a:rPr lang="en-US" dirty="0"/>
              <a:t> </a:t>
            </a:r>
            <a:r>
              <a:rPr lang="en-US" dirty="0" err="1"/>
              <a:t>automaticamente</a:t>
            </a:r>
            <a:r>
              <a:rPr lang="en-US" dirty="0"/>
              <a:t> a </a:t>
            </a:r>
            <a:r>
              <a:rPr lang="en-US" dirty="0" err="1"/>
              <a:t>seconda</a:t>
            </a:r>
            <a:r>
              <a:rPr lang="en-US" dirty="0"/>
              <a:t> del </a:t>
            </a:r>
            <a:r>
              <a:rPr lang="en-US" dirty="0" err="1"/>
              <a:t>carico</a:t>
            </a:r>
            <a:r>
              <a:rPr lang="en-US" dirty="0"/>
              <a:t> </a:t>
            </a:r>
            <a:r>
              <a:rPr lang="en-US" dirty="0" err="1"/>
              <a:t>delle</a:t>
            </a:r>
            <a:r>
              <a:rPr lang="en-US" dirty="0"/>
              <a:t> </a:t>
            </a:r>
            <a:r>
              <a:rPr lang="en-US" dirty="0" err="1"/>
              <a:t>richieste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Multimodello</a:t>
            </a:r>
            <a:r>
              <a:rPr lang="en-US" dirty="0"/>
              <a:t> </a:t>
            </a:r>
            <a:r>
              <a:rPr lang="en-US" dirty="0" err="1"/>
              <a:t>perchè</a:t>
            </a:r>
            <a:r>
              <a:rPr lang="en-US" dirty="0"/>
              <a:t> </a:t>
            </a:r>
            <a:r>
              <a:rPr lang="en-US" dirty="0" err="1"/>
              <a:t>supporta</a:t>
            </a:r>
            <a:r>
              <a:rPr lang="en-US" dirty="0"/>
              <a:t> diverse </a:t>
            </a:r>
            <a:r>
              <a:rPr lang="en-US" dirty="0" err="1"/>
              <a:t>tipologie</a:t>
            </a:r>
            <a:r>
              <a:rPr lang="en-US" dirty="0"/>
              <a:t> di </a:t>
            </a:r>
            <a:r>
              <a:rPr lang="en-US" dirty="0" err="1"/>
              <a:t>organizzazione</a:t>
            </a:r>
            <a:r>
              <a:rPr lang="en-US" dirty="0"/>
              <a:t> </a:t>
            </a:r>
            <a:r>
              <a:rPr lang="en-US" dirty="0" err="1"/>
              <a:t>dei</a:t>
            </a:r>
            <a:r>
              <a:rPr lang="en-US" dirty="0"/>
              <a:t> </a:t>
            </a:r>
            <a:r>
              <a:rPr lang="en-US" dirty="0" err="1"/>
              <a:t>dati</a:t>
            </a:r>
            <a:endParaRPr lang="en-US" dirty="0"/>
          </a:p>
          <a:p>
            <a:endParaRPr lang="en-US" dirty="0"/>
          </a:p>
        </p:txBody>
      </p:sp>
    </p:spTree>
    <p:extLst>
      <p:ext uri="{BB962C8B-B14F-4D97-AF65-F5344CB8AC3E}">
        <p14:creationId xmlns:p14="http://schemas.microsoft.com/office/powerpoint/2010/main" val="2362369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a:t>Se </a:t>
            </a:r>
            <a:r>
              <a:rPr lang="en-US" dirty="0" err="1"/>
              <a:t>uno</a:t>
            </a:r>
            <a:r>
              <a:rPr lang="en-US" dirty="0"/>
              <a:t> </a:t>
            </a:r>
            <a:r>
              <a:rPr lang="en-US" dirty="0" err="1"/>
              <a:t>guarda</a:t>
            </a:r>
            <a:r>
              <a:rPr lang="en-US" dirty="0"/>
              <a:t> Wikipedia </a:t>
            </a:r>
            <a:r>
              <a:rPr lang="en-US" dirty="0" err="1"/>
              <a:t>alla</a:t>
            </a:r>
            <a:r>
              <a:rPr lang="en-US" dirty="0"/>
              <a:t> voce Database, </a:t>
            </a:r>
            <a:r>
              <a:rPr lang="en-US" dirty="0" err="1"/>
              <a:t>l’elenco</a:t>
            </a:r>
            <a:r>
              <a:rPr lang="en-US" dirty="0"/>
              <a:t> </a:t>
            </a:r>
            <a:r>
              <a:rPr lang="en-US" dirty="0" err="1"/>
              <a:t>dei</a:t>
            </a:r>
            <a:r>
              <a:rPr lang="en-US" dirty="0"/>
              <a:t> Database è </a:t>
            </a:r>
            <a:r>
              <a:rPr lang="en-US" dirty="0" err="1"/>
              <a:t>enorme</a:t>
            </a:r>
            <a:r>
              <a:rPr lang="en-US" dirty="0"/>
              <a:t> e la </a:t>
            </a:r>
            <a:r>
              <a:rPr lang="en-US" dirty="0" err="1"/>
              <a:t>domanda</a:t>
            </a:r>
            <a:r>
              <a:rPr lang="en-US" dirty="0"/>
              <a:t> </a:t>
            </a:r>
            <a:r>
              <a:rPr lang="en-US" dirty="0" err="1"/>
              <a:t>potrebbe</a:t>
            </a:r>
            <a:r>
              <a:rPr lang="en-US" dirty="0"/>
              <a:t> </a:t>
            </a:r>
            <a:r>
              <a:rPr lang="en-US" dirty="0" err="1"/>
              <a:t>nascere</a:t>
            </a:r>
            <a:r>
              <a:rPr lang="en-US" dirty="0"/>
              <a:t> </a:t>
            </a:r>
            <a:r>
              <a:rPr lang="en-US" dirty="0" err="1"/>
              <a:t>spontanea</a:t>
            </a:r>
            <a:r>
              <a:rPr lang="en-US" dirty="0"/>
              <a:t>: Ma </a:t>
            </a:r>
            <a:r>
              <a:rPr lang="en-US" dirty="0" err="1"/>
              <a:t>c’era</a:t>
            </a:r>
            <a:r>
              <a:rPr lang="en-US" dirty="0"/>
              <a:t> </a:t>
            </a:r>
            <a:r>
              <a:rPr lang="en-US" dirty="0" err="1"/>
              <a:t>bisogno</a:t>
            </a:r>
            <a:r>
              <a:rPr lang="en-US" dirty="0"/>
              <a:t> di </a:t>
            </a:r>
            <a:r>
              <a:rPr lang="en-US" dirty="0" err="1"/>
              <a:t>un’altro</a:t>
            </a:r>
            <a:r>
              <a:rPr lang="en-US" dirty="0"/>
              <a:t> DB? </a:t>
            </a:r>
          </a:p>
          <a:p>
            <a:endParaRPr lang="en-US" dirty="0"/>
          </a:p>
          <a:p>
            <a:r>
              <a:rPr lang="en-US" dirty="0"/>
              <a:t>La </a:t>
            </a:r>
            <a:r>
              <a:rPr lang="en-US" dirty="0" err="1"/>
              <a:t>risposta</a:t>
            </a:r>
            <a:r>
              <a:rPr lang="en-US" dirty="0"/>
              <a:t> è </a:t>
            </a:r>
            <a:r>
              <a:rPr lang="en-US" dirty="0" err="1"/>
              <a:t>che</a:t>
            </a:r>
            <a:r>
              <a:rPr lang="en-US" dirty="0"/>
              <a:t> </a:t>
            </a:r>
            <a:r>
              <a:rPr lang="en-US" dirty="0" err="1"/>
              <a:t>questo</a:t>
            </a:r>
            <a:r>
              <a:rPr lang="en-US" dirty="0"/>
              <a:t> è un DB </a:t>
            </a:r>
            <a:r>
              <a:rPr lang="en-US" dirty="0" err="1"/>
              <a:t>unico</a:t>
            </a:r>
            <a:r>
              <a:rPr lang="en-US" dirty="0"/>
              <a:t> </a:t>
            </a:r>
            <a:r>
              <a:rPr lang="en-US" dirty="0" err="1"/>
              <a:t>nel</a:t>
            </a:r>
            <a:r>
              <a:rPr lang="en-US" dirty="0"/>
              <a:t> </a:t>
            </a:r>
            <a:r>
              <a:rPr lang="en-US" dirty="0" err="1"/>
              <a:t>suo</a:t>
            </a:r>
            <a:r>
              <a:rPr lang="en-US" dirty="0"/>
              <a:t> </a:t>
            </a:r>
            <a:r>
              <a:rPr lang="en-US" dirty="0" err="1"/>
              <a:t>genere</a:t>
            </a:r>
            <a:r>
              <a:rPr lang="en-US" dirty="0"/>
              <a:t>, non è </a:t>
            </a:r>
            <a:r>
              <a:rPr lang="en-US" dirty="0" err="1"/>
              <a:t>il</a:t>
            </a:r>
            <a:r>
              <a:rPr lang="en-US" dirty="0"/>
              <a:t> </a:t>
            </a:r>
            <a:r>
              <a:rPr lang="en-US" dirty="0" err="1"/>
              <a:t>semplice</a:t>
            </a:r>
            <a:r>
              <a:rPr lang="en-US" dirty="0"/>
              <a:t> Rebrand di </a:t>
            </a:r>
            <a:r>
              <a:rPr lang="en-US" dirty="0" err="1"/>
              <a:t>DocumentDB</a:t>
            </a:r>
            <a:r>
              <a:rPr lang="en-US" dirty="0"/>
              <a:t>.</a:t>
            </a:r>
          </a:p>
          <a:p>
            <a:r>
              <a:rPr lang="en-US" dirty="0"/>
              <a:t>La </a:t>
            </a:r>
            <a:r>
              <a:rPr lang="en-US" dirty="0" err="1"/>
              <a:t>struttura</a:t>
            </a:r>
            <a:r>
              <a:rPr lang="en-US" dirty="0"/>
              <a:t> </a:t>
            </a:r>
            <a:r>
              <a:rPr lang="en-US" dirty="0" err="1"/>
              <a:t>su</a:t>
            </a:r>
            <a:r>
              <a:rPr lang="en-US" dirty="0"/>
              <a:t> cui </a:t>
            </a:r>
            <a:r>
              <a:rPr lang="en-US" dirty="0" err="1"/>
              <a:t>si</a:t>
            </a:r>
            <a:r>
              <a:rPr lang="en-US" dirty="0"/>
              <a:t> </a:t>
            </a:r>
            <a:r>
              <a:rPr lang="en-US" dirty="0" err="1"/>
              <a:t>basa</a:t>
            </a:r>
            <a:r>
              <a:rPr lang="en-US" dirty="0"/>
              <a:t> fa </a:t>
            </a:r>
            <a:r>
              <a:rPr lang="en-US" dirty="0" err="1"/>
              <a:t>sì</a:t>
            </a:r>
            <a:r>
              <a:rPr lang="en-US" dirty="0"/>
              <a:t> </a:t>
            </a:r>
            <a:r>
              <a:rPr lang="en-US" dirty="0" err="1"/>
              <a:t>che</a:t>
            </a:r>
            <a:r>
              <a:rPr lang="en-US" dirty="0"/>
              <a:t> </a:t>
            </a:r>
            <a:r>
              <a:rPr lang="en-US" dirty="0" err="1"/>
              <a:t>DocumentDB</a:t>
            </a:r>
            <a:r>
              <a:rPr lang="en-US" dirty="0"/>
              <a:t> è </a:t>
            </a:r>
            <a:r>
              <a:rPr lang="en-US" dirty="0" err="1"/>
              <a:t>uno</a:t>
            </a:r>
            <a:r>
              <a:rPr lang="en-US" dirty="0"/>
              <a:t> </a:t>
            </a:r>
            <a:r>
              <a:rPr lang="en-US" dirty="0" err="1"/>
              <a:t>degli</a:t>
            </a:r>
            <a:r>
              <a:rPr lang="en-US" dirty="0"/>
              <a:t> </a:t>
            </a:r>
            <a:r>
              <a:rPr lang="en-US" dirty="0" err="1"/>
              <a:t>approcci</a:t>
            </a:r>
            <a:r>
              <a:rPr lang="en-US" dirty="0"/>
              <a:t> NoSQL </a:t>
            </a:r>
            <a:r>
              <a:rPr lang="en-US" dirty="0" err="1"/>
              <a:t>adottabili</a:t>
            </a:r>
            <a:r>
              <a:rPr lang="en-US" dirty="0"/>
              <a:t> </a:t>
            </a:r>
            <a:r>
              <a:rPr lang="en-US" dirty="0" err="1"/>
              <a:t>assieme</a:t>
            </a:r>
            <a:r>
              <a:rPr lang="en-US" dirty="0"/>
              <a:t> a Column Families, Graphs e Key</a:t>
            </a:r>
            <a:r>
              <a:rPr lang="it-IT" dirty="0"/>
              <a:t>-Value</a:t>
            </a:r>
          </a:p>
          <a:p>
            <a:endParaRPr lang="it-IT" dirty="0"/>
          </a:p>
          <a:p>
            <a:r>
              <a:rPr lang="it-IT" dirty="0"/>
              <a:t>Uno dei risultati più importanti della cosa è che se io ho un no-</a:t>
            </a:r>
            <a:r>
              <a:rPr lang="it-IT" dirty="0" err="1"/>
              <a:t>sql</a:t>
            </a:r>
            <a:r>
              <a:rPr lang="it-IT" dirty="0"/>
              <a:t> (ad esempio </a:t>
            </a:r>
            <a:r>
              <a:rPr lang="it-IT" dirty="0" err="1"/>
              <a:t>Mongo</a:t>
            </a:r>
            <a:r>
              <a:rPr lang="it-IT" dirty="0"/>
              <a:t>, </a:t>
            </a:r>
            <a:r>
              <a:rPr lang="it-IT" dirty="0" err="1"/>
              <a:t>Gremlin</a:t>
            </a:r>
            <a:r>
              <a:rPr lang="it-IT" dirty="0"/>
              <a:t>, Cassandra), posso importarlo da una soluzione on-premise al cloud al costo di una migrazione dati.</a:t>
            </a:r>
          </a:p>
          <a:p>
            <a:r>
              <a:rPr lang="it-IT" dirty="0"/>
              <a:t>A livello applicativo non sono necessarie modifiche alle applicazione esistenti.</a:t>
            </a:r>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6</a:t>
            </a:fld>
            <a:endParaRPr lang="it-IT"/>
          </a:p>
        </p:txBody>
      </p:sp>
    </p:spTree>
    <p:extLst>
      <p:ext uri="{BB962C8B-B14F-4D97-AF65-F5344CB8AC3E}">
        <p14:creationId xmlns:p14="http://schemas.microsoft.com/office/powerpoint/2010/main" val="264977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err="1"/>
              <a:t>Vediamo</a:t>
            </a:r>
            <a:r>
              <a:rPr lang="en-US" dirty="0"/>
              <a:t> </a:t>
            </a:r>
            <a:r>
              <a:rPr lang="en-US" dirty="0" err="1"/>
              <a:t>com’è</a:t>
            </a:r>
            <a:r>
              <a:rPr lang="en-US" dirty="0"/>
              <a:t> </a:t>
            </a:r>
            <a:r>
              <a:rPr lang="en-US" dirty="0" err="1"/>
              <a:t>possibile</a:t>
            </a:r>
            <a:r>
              <a:rPr lang="en-US" dirty="0"/>
              <a:t> </a:t>
            </a:r>
            <a:r>
              <a:rPr lang="en-US" dirty="0" err="1"/>
              <a:t>migrare</a:t>
            </a:r>
            <a:r>
              <a:rPr lang="en-US" dirty="0"/>
              <a:t> </a:t>
            </a:r>
            <a:r>
              <a:rPr lang="en-US" dirty="0" err="1"/>
              <a:t>rapidamente</a:t>
            </a:r>
            <a:r>
              <a:rPr lang="en-US" dirty="0"/>
              <a:t> un database On-Premise </a:t>
            </a:r>
            <a:r>
              <a:rPr lang="en-US" dirty="0" err="1"/>
              <a:t>su</a:t>
            </a:r>
            <a:r>
              <a:rPr lang="en-US" dirty="0"/>
              <a:t> Cosmos DB</a:t>
            </a:r>
          </a:p>
          <a:p>
            <a:endParaRPr lang="en-US" dirty="0"/>
          </a:p>
          <a:p>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7</a:t>
            </a:fld>
            <a:endParaRPr lang="it-IT"/>
          </a:p>
        </p:txBody>
      </p:sp>
    </p:spTree>
    <p:extLst>
      <p:ext uri="{BB962C8B-B14F-4D97-AF65-F5344CB8AC3E}">
        <p14:creationId xmlns:p14="http://schemas.microsoft.com/office/powerpoint/2010/main" val="159274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Perchè</a:t>
            </a:r>
            <a:r>
              <a:rPr lang="en-US" dirty="0"/>
              <a:t> </a:t>
            </a:r>
            <a:r>
              <a:rPr lang="en-US" dirty="0" err="1"/>
              <a:t>c’è</a:t>
            </a:r>
            <a:r>
              <a:rPr lang="en-US" dirty="0"/>
              <a:t> </a:t>
            </a:r>
            <a:r>
              <a:rPr lang="en-US" dirty="0" err="1"/>
              <a:t>un’esigenza</a:t>
            </a:r>
            <a:r>
              <a:rPr lang="en-US" dirty="0"/>
              <a:t> di un Cloud DB, </a:t>
            </a:r>
            <a:r>
              <a:rPr lang="en-US" dirty="0" err="1"/>
              <a:t>ovvero</a:t>
            </a:r>
            <a:r>
              <a:rPr lang="en-US" dirty="0"/>
              <a:t> un database </a:t>
            </a:r>
            <a:r>
              <a:rPr lang="en-US" dirty="0" err="1"/>
              <a:t>costruito</a:t>
            </a:r>
            <a:r>
              <a:rPr lang="en-US" dirty="0"/>
              <a:t> per </a:t>
            </a:r>
            <a:r>
              <a:rPr lang="en-US" dirty="0" err="1"/>
              <a:t>il</a:t>
            </a:r>
            <a:r>
              <a:rPr lang="en-US" dirty="0"/>
              <a:t> cloud, </a:t>
            </a:r>
            <a:r>
              <a:rPr lang="en-US" dirty="0" err="1"/>
              <a:t>perchè</a:t>
            </a:r>
            <a:r>
              <a:rPr lang="en-US" dirty="0"/>
              <a:t> Cosmos DB?</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8</a:t>
            </a:fld>
            <a:endParaRPr lang="it-IT"/>
          </a:p>
        </p:txBody>
      </p:sp>
    </p:spTree>
    <p:extLst>
      <p:ext uri="{BB962C8B-B14F-4D97-AF65-F5344CB8AC3E}">
        <p14:creationId xmlns:p14="http://schemas.microsoft.com/office/powerpoint/2010/main" val="262696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Ci </a:t>
            </a:r>
            <a:r>
              <a:rPr lang="en-US" dirty="0" err="1"/>
              <a:t>troviamo</a:t>
            </a:r>
            <a:r>
              <a:rPr lang="en-US" dirty="0"/>
              <a:t> di </a:t>
            </a:r>
            <a:r>
              <a:rPr lang="en-US" dirty="0" err="1"/>
              <a:t>fronte</a:t>
            </a:r>
            <a:r>
              <a:rPr lang="en-US" dirty="0"/>
              <a:t> a </a:t>
            </a:r>
            <a:r>
              <a:rPr lang="en-US" dirty="0" err="1"/>
              <a:t>quella</a:t>
            </a:r>
            <a:r>
              <a:rPr lang="en-US" dirty="0"/>
              <a:t> </a:t>
            </a:r>
            <a:r>
              <a:rPr lang="en-US" dirty="0" err="1"/>
              <a:t>che</a:t>
            </a:r>
            <a:r>
              <a:rPr lang="en-US" dirty="0"/>
              <a:t> è </a:t>
            </a:r>
            <a:r>
              <a:rPr lang="en-US" dirty="0" err="1"/>
              <a:t>chiamata</a:t>
            </a:r>
            <a:r>
              <a:rPr lang="en-US" dirty="0"/>
              <a:t> “Data Explosion”. </a:t>
            </a:r>
          </a:p>
          <a:p>
            <a:endParaRPr lang="en-US" dirty="0"/>
          </a:p>
          <a:p>
            <a:r>
              <a:rPr lang="en-US" dirty="0" err="1"/>
              <a:t>Ogni</a:t>
            </a:r>
            <a:r>
              <a:rPr lang="en-US" dirty="0"/>
              <a:t> 60 secondi </a:t>
            </a:r>
            <a:r>
              <a:rPr lang="en-US" dirty="0" err="1"/>
              <a:t>assistiamo</a:t>
            </a:r>
            <a:r>
              <a:rPr lang="en-US" dirty="0"/>
              <a:t> a quasi 100.000 Tweets, 700.000 aggiornamenti </a:t>
            </a:r>
            <a:r>
              <a:rPr lang="en-US" dirty="0" err="1"/>
              <a:t>facebook</a:t>
            </a:r>
            <a:r>
              <a:rPr lang="en-US" dirty="0"/>
              <a:t>, 11 </a:t>
            </a:r>
            <a:r>
              <a:rPr lang="en-US" dirty="0" err="1"/>
              <a:t>milioni</a:t>
            </a:r>
            <a:r>
              <a:rPr lang="en-US" dirty="0"/>
              <a:t> di </a:t>
            </a:r>
            <a:r>
              <a:rPr lang="en-US" dirty="0" err="1"/>
              <a:t>messaggi</a:t>
            </a:r>
            <a:r>
              <a:rPr lang="en-US" dirty="0"/>
              <a:t> </a:t>
            </a:r>
            <a:r>
              <a:rPr lang="en-US" dirty="0" err="1"/>
              <a:t>istantanei</a:t>
            </a:r>
            <a:r>
              <a:rPr lang="en-US" dirty="0"/>
              <a:t>, 700.000 </a:t>
            </a:r>
            <a:r>
              <a:rPr lang="en-US" dirty="0" err="1"/>
              <a:t>ricerche</a:t>
            </a:r>
            <a:r>
              <a:rPr lang="en-US" dirty="0"/>
              <a:t> </a:t>
            </a:r>
            <a:r>
              <a:rPr lang="en-US" dirty="0" err="1"/>
              <a:t>su</a:t>
            </a:r>
            <a:r>
              <a:rPr lang="en-US" dirty="0"/>
              <a:t> google, 168 </a:t>
            </a:r>
            <a:r>
              <a:rPr lang="en-US" dirty="0" err="1"/>
              <a:t>milioni</a:t>
            </a:r>
            <a:r>
              <a:rPr lang="en-US" dirty="0"/>
              <a:t> di email, quasi 2 Tb di </a:t>
            </a:r>
            <a:r>
              <a:rPr lang="en-US" dirty="0" err="1"/>
              <a:t>dati</a:t>
            </a:r>
            <a:r>
              <a:rPr lang="en-US" dirty="0"/>
              <a:t> create.</a:t>
            </a:r>
          </a:p>
          <a:p>
            <a:endParaRPr lang="en-US" dirty="0"/>
          </a:p>
          <a:p>
            <a:r>
              <a:rPr lang="en-US" dirty="0"/>
              <a:t>OGNI MINUTO</a:t>
            </a:r>
          </a:p>
          <a:p>
            <a:endParaRPr lang="en-US" dirty="0"/>
          </a:p>
          <a:p>
            <a:r>
              <a:rPr lang="en-US" dirty="0"/>
              <a:t>Cosmos DB è </a:t>
            </a:r>
            <a:r>
              <a:rPr lang="en-US" dirty="0" err="1"/>
              <a:t>creato</a:t>
            </a:r>
            <a:r>
              <a:rPr lang="en-US" dirty="0"/>
              <a:t> per </a:t>
            </a:r>
            <a:r>
              <a:rPr lang="en-US" dirty="0" err="1"/>
              <a:t>gestire</a:t>
            </a:r>
            <a:r>
              <a:rPr lang="en-US" dirty="0"/>
              <a:t> in </a:t>
            </a:r>
            <a:r>
              <a:rPr lang="en-US" dirty="0" err="1"/>
              <a:t>tutta</a:t>
            </a:r>
            <a:r>
              <a:rPr lang="en-US" dirty="0"/>
              <a:t> </a:t>
            </a:r>
            <a:r>
              <a:rPr lang="en-US" dirty="0" err="1"/>
              <a:t>tranquillità</a:t>
            </a:r>
            <a:r>
              <a:rPr lang="en-US" dirty="0"/>
              <a:t> la Data Explosion</a:t>
            </a:r>
          </a:p>
        </p:txBody>
      </p:sp>
      <p:sp>
        <p:nvSpPr>
          <p:cNvPr id="4" name="Slide Number Placeholder 3"/>
          <p:cNvSpPr>
            <a:spLocks noGrp="1"/>
          </p:cNvSpPr>
          <p:nvPr>
            <p:ph type="sldNum" sz="quarter" idx="10"/>
          </p:nvPr>
        </p:nvSpPr>
        <p:spPr/>
        <p:txBody>
          <a:bodyPr/>
          <a:lstStyle/>
          <a:p>
            <a:fld id="{49F67C77-7EFA-4CAA-A410-E92D82C8E6E1}" type="slidenum">
              <a:rPr lang="en-US" smtClean="0"/>
              <a:pPr/>
              <a:t>9</a:t>
            </a:fld>
            <a:endParaRPr lang="en-US"/>
          </a:p>
        </p:txBody>
      </p:sp>
    </p:spTree>
    <p:extLst>
      <p:ext uri="{BB962C8B-B14F-4D97-AF65-F5344CB8AC3E}">
        <p14:creationId xmlns:p14="http://schemas.microsoft.com/office/powerpoint/2010/main" val="14138840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spTree>
      <p:nvGrpSpPr>
        <p:cNvPr id="1" name=""/>
        <p:cNvGrpSpPr/>
        <p:nvPr/>
      </p:nvGrpSpPr>
      <p:grpSpPr>
        <a:xfrm>
          <a:off x="0" y="0"/>
          <a:ext cx="0" cy="0"/>
          <a:chOff x="0" y="0"/>
          <a:chExt cx="0" cy="0"/>
        </a:xfrm>
      </p:grpSpPr>
      <p:pic>
        <p:nvPicPr>
          <p:cNvPr id="12" name="Immagin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15"/>
            <a:ext cx="12188840" cy="6848793"/>
          </a:xfrm>
          <a:prstGeom prst="rect">
            <a:avLst/>
          </a:prstGeom>
        </p:spPr>
      </p:pic>
      <p:sp>
        <p:nvSpPr>
          <p:cNvPr id="3" name="Subtitle 2"/>
          <p:cNvSpPr>
            <a:spLocks noGrp="1"/>
          </p:cNvSpPr>
          <p:nvPr>
            <p:ph type="subTitle" idx="1" hasCustomPrompt="1"/>
          </p:nvPr>
        </p:nvSpPr>
        <p:spPr>
          <a:xfrm>
            <a:off x="775969" y="2437304"/>
            <a:ext cx="7156142" cy="1368577"/>
          </a:xfrm>
        </p:spPr>
        <p:txBody>
          <a:bodyPr lIns="91440" rIns="91440">
            <a:normAutofit/>
          </a:bodyPr>
          <a:lstStyle>
            <a:lvl1pPr marL="0" indent="0" algn="l">
              <a:buNone/>
              <a:defRPr sz="2400" cap="all" spc="200" baseline="0">
                <a:solidFill>
                  <a:schemeClr val="bg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dirty="0"/>
              <a:t>Nome cognome</a:t>
            </a:r>
          </a:p>
          <a:p>
            <a:r>
              <a:rPr lang="it-IT" dirty="0"/>
              <a:t>certificazioni</a:t>
            </a:r>
            <a:endParaRPr lang="en-US" dirty="0"/>
          </a:p>
        </p:txBody>
      </p:sp>
      <p:cxnSp>
        <p:nvCxnSpPr>
          <p:cNvPr id="9" name="Straight Connector 8"/>
          <p:cNvCxnSpPr/>
          <p:nvPr/>
        </p:nvCxnSpPr>
        <p:spPr>
          <a:xfrm>
            <a:off x="780030" y="2316892"/>
            <a:ext cx="7449561" cy="25092"/>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25337" y="187957"/>
            <a:ext cx="2730343" cy="720000"/>
          </a:xfrm>
          <a:prstGeom prst="rect">
            <a:avLst/>
          </a:prstGeom>
        </p:spPr>
      </p:pic>
      <p:sp>
        <p:nvSpPr>
          <p:cNvPr id="15" name="Titolo 14"/>
          <p:cNvSpPr>
            <a:spLocks noGrp="1"/>
          </p:cNvSpPr>
          <p:nvPr>
            <p:ph type="title" hasCustomPrompt="1"/>
          </p:nvPr>
        </p:nvSpPr>
        <p:spPr>
          <a:xfrm>
            <a:off x="775971" y="761044"/>
            <a:ext cx="7649366" cy="1421983"/>
          </a:xfrm>
        </p:spPr>
        <p:txBody>
          <a:bodyPr/>
          <a:lstStyle>
            <a:lvl1pPr>
              <a:defRPr>
                <a:solidFill>
                  <a:schemeClr val="bg1"/>
                </a:solidFill>
              </a:defRPr>
            </a:lvl1pPr>
          </a:lstStyle>
          <a:p>
            <a:r>
              <a:rPr lang="it-IT" dirty="0"/>
              <a:t>Titolo Sessione</a:t>
            </a:r>
          </a:p>
        </p:txBody>
      </p:sp>
    </p:spTree>
    <p:extLst>
      <p:ext uri="{BB962C8B-B14F-4D97-AF65-F5344CB8AC3E}">
        <p14:creationId xmlns:p14="http://schemas.microsoft.com/office/powerpoint/2010/main" val="3850009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5C337-4957-41C3-BE13-189E4399F1CF}" type="datetime1">
              <a:rPr lang="en-US" smtClean="0"/>
              <a:t>11/29/2017</a:t>
            </a:fld>
            <a:endParaRPr lang="en-US" dirty="0"/>
          </a:p>
        </p:txBody>
      </p:sp>
      <p:sp>
        <p:nvSpPr>
          <p:cNvPr id="5" name="Footer Placeholder 4"/>
          <p:cNvSpPr>
            <a:spLocks noGrp="1"/>
          </p:cNvSpPr>
          <p:nvPr>
            <p:ph type="ftr" sz="quarter" idx="11"/>
          </p:nvPr>
        </p:nvSpPr>
        <p:spPr/>
        <p:txBody>
          <a:bodyPr/>
          <a:lstStyle/>
          <a:p>
            <a:r>
              <a:rPr lang="en-US"/>
              <a:t>WPC2017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843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77F4EE-C6E8-4890-BF44-13F4E5629488}" type="datetime1">
              <a:rPr lang="en-US" smtClean="0"/>
              <a:t>11/29/2017</a:t>
            </a:fld>
            <a:endParaRPr lang="en-US" dirty="0"/>
          </a:p>
        </p:txBody>
      </p:sp>
      <p:sp>
        <p:nvSpPr>
          <p:cNvPr id="5" name="Footer Placeholder 4"/>
          <p:cNvSpPr>
            <a:spLocks noGrp="1"/>
          </p:cNvSpPr>
          <p:nvPr>
            <p:ph type="ftr" sz="quarter" idx="11"/>
          </p:nvPr>
        </p:nvSpPr>
        <p:spPr/>
        <p:txBody>
          <a:bodyPr/>
          <a:lstStyle/>
          <a:p>
            <a:r>
              <a:rPr lang="en-US"/>
              <a:t>WPC2017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42333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apositiva titolo">
    <p:spTree>
      <p:nvGrpSpPr>
        <p:cNvPr id="1" name=""/>
        <p:cNvGrpSpPr/>
        <p:nvPr/>
      </p:nvGrpSpPr>
      <p:grpSpPr>
        <a:xfrm>
          <a:off x="0" y="0"/>
          <a:ext cx="0" cy="0"/>
          <a:chOff x="0" y="0"/>
          <a:chExt cx="0" cy="0"/>
        </a:xfrm>
      </p:grpSpPr>
      <p:sp>
        <p:nvSpPr>
          <p:cNvPr id="8" name="Rectangle 7"/>
          <p:cNvSpPr/>
          <p:nvPr/>
        </p:nvSpPr>
        <p:spPr>
          <a:xfrm>
            <a:off x="9266682" y="737285"/>
            <a:ext cx="2925318" cy="5334001"/>
          </a:xfrm>
          <a:prstGeom prst="rect">
            <a:avLst/>
          </a:prstGeom>
          <a:ln/>
        </p:spPr>
        <p:style>
          <a:lnRef idx="2">
            <a:schemeClr val="accent5"/>
          </a:lnRef>
          <a:fillRef idx="1">
            <a:schemeClr val="lt1"/>
          </a:fillRef>
          <a:effectRef idx="0">
            <a:schemeClr val="accent5"/>
          </a:effectRef>
          <a:fontRef idx="minor">
            <a:schemeClr val="dk1"/>
          </a:fontRef>
        </p:style>
      </p:sp>
      <p:sp>
        <p:nvSpPr>
          <p:cNvPr id="5" name="Footer Placeholder 4"/>
          <p:cNvSpPr>
            <a:spLocks noGrp="1"/>
          </p:cNvSpPr>
          <p:nvPr>
            <p:ph type="ftr" sz="quarter" idx="11"/>
          </p:nvPr>
        </p:nvSpPr>
        <p:spPr>
          <a:noFill/>
        </p:spPr>
        <p:txBody>
          <a:bodyPr/>
          <a:lstStyle/>
          <a:p>
            <a:r>
              <a:rPr lang="en-US"/>
              <a:t>www.wpc2017.it – info@wpc2017.it - +39 02 365738.11 - #wpc17it</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6739" y="5259746"/>
            <a:ext cx="1973700" cy="540000"/>
          </a:xfrm>
          <a:prstGeom prst="rect">
            <a:avLst/>
          </a:prstGeom>
        </p:spPr>
      </p:pic>
      <p:pic>
        <p:nvPicPr>
          <p:cNvPr id="10" name="Immagin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7370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64129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702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8" cy="537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844099"/>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391290"/>
            <a:ext cx="5378548" cy="1679178"/>
          </a:xfrm>
        </p:spPr>
        <p:txBody>
          <a:bodyPr>
            <a:spAutoFit/>
          </a:bodyPr>
          <a:lstStyle>
            <a:lvl1pPr>
              <a:defRPr sz="6066"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1421478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ase stud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4041" y="757123"/>
            <a:ext cx="8633819" cy="1325563"/>
          </a:xfrm>
        </p:spPr>
        <p:txBody>
          <a:bodyPr>
            <a:normAutofit/>
          </a:bodyPr>
          <a:lstStyle>
            <a:lvl1pPr>
              <a:defRPr sz="4125">
                <a:solidFill>
                  <a:schemeClr val="bg1"/>
                </a:solidFill>
              </a:defRPr>
            </a:lvl1pPr>
          </a:lstStyle>
          <a:p>
            <a:r>
              <a:rPr lang="en-US" dirty="0"/>
              <a:t>Click to edit Master title style</a:t>
            </a:r>
          </a:p>
        </p:txBody>
      </p:sp>
      <p:sp>
        <p:nvSpPr>
          <p:cNvPr id="9" name="Text Placeholder 8"/>
          <p:cNvSpPr>
            <a:spLocks noGrp="1"/>
          </p:cNvSpPr>
          <p:nvPr>
            <p:ph type="body" sz="quarter" idx="10"/>
          </p:nvPr>
        </p:nvSpPr>
        <p:spPr>
          <a:xfrm>
            <a:off x="404570" y="2546046"/>
            <a:ext cx="5129791" cy="2995612"/>
          </a:xfrm>
        </p:spPr>
        <p:txBody>
          <a:bodyPr/>
          <a:lstStyle>
            <a:lvl1pPr marL="0" indent="0">
              <a:spcAft>
                <a:spcPts val="1688"/>
              </a:spcAft>
              <a:buNone/>
              <a:defRPr sz="2250">
                <a:solidFill>
                  <a:schemeClr val="bg1"/>
                </a:solidFill>
              </a:defRPr>
            </a:lvl1pPr>
            <a:lvl2pPr marL="150019" indent="-150019" algn="l" defTabSz="714375" rtl="0" eaLnBrk="1" latinLnBrk="0" hangingPunct="1">
              <a:lnSpc>
                <a:spcPct val="107000"/>
              </a:lnSpc>
              <a:spcBef>
                <a:spcPts val="0"/>
              </a:spcBef>
              <a:spcAft>
                <a:spcPts val="563"/>
              </a:spcAft>
              <a:buClr>
                <a:schemeClr val="accent2"/>
              </a:buClr>
              <a:buFont typeface="Arial" panose="020B0604020202020204" pitchFamily="34" charset="0"/>
              <a:buChar char="•"/>
              <a:defRPr lang="en-US" sz="1875" kern="1200" dirty="0" smtClean="0">
                <a:solidFill>
                  <a:schemeClr val="bg1"/>
                </a:solidFill>
                <a:latin typeface="+mn-lt"/>
                <a:ea typeface="+mn-ea"/>
                <a:cs typeface="Times New Roman" panose="02020603050405020304" pitchFamily="18" charset="0"/>
              </a:defRPr>
            </a:lvl2pPr>
            <a:lvl3pPr marL="534293" indent="-214313" defTabSz="714375">
              <a:buClr>
                <a:schemeClr val="accent2"/>
              </a:buClr>
              <a:defRPr>
                <a:solidFill>
                  <a:schemeClr val="bg1"/>
                </a:solidFill>
              </a:defRPr>
            </a:lvl3pPr>
            <a:lvl4pPr marL="857250" indent="-214313" defTabSz="714375">
              <a:buClr>
                <a:schemeClr val="accent2"/>
              </a:buClr>
              <a:defRPr>
                <a:solidFill>
                  <a:schemeClr val="bg1"/>
                </a:solidFill>
              </a:defRPr>
            </a:lvl4pPr>
            <a:lvl5pPr marL="1180208" indent="-214313" defTabSz="714375">
              <a:buClr>
                <a:schemeClr val="accent2"/>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57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109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iagra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692556" y="1889197"/>
            <a:ext cx="3977545" cy="4576917"/>
          </a:xfrm>
        </p:spPr>
        <p:txBody>
          <a:bodyPr>
            <a:noAutofit/>
          </a:bodyPr>
          <a:lstStyle>
            <a:lvl1pPr>
              <a:buClr>
                <a:schemeClr val="accent1"/>
              </a:buClr>
              <a:defRPr sz="1875">
                <a:solidFill>
                  <a:schemeClr val="tx2"/>
                </a:solidFill>
                <a:latin typeface="+mj-lt"/>
              </a:defRPr>
            </a:lvl1pPr>
            <a:lvl2pPr>
              <a:buClr>
                <a:schemeClr val="accent1"/>
              </a:buClr>
              <a:defRPr sz="1688">
                <a:solidFill>
                  <a:schemeClr val="tx2"/>
                </a:solidFill>
                <a:latin typeface="+mj-lt"/>
              </a:defRPr>
            </a:lvl2pPr>
            <a:lvl3pPr>
              <a:buClr>
                <a:schemeClr val="accent1"/>
              </a:buClr>
              <a:defRPr sz="1500">
                <a:solidFill>
                  <a:schemeClr val="tx2"/>
                </a:solidFill>
                <a:latin typeface="+mj-lt"/>
              </a:defRPr>
            </a:lvl3pPr>
            <a:lvl4pPr>
              <a:buClr>
                <a:schemeClr val="accent1"/>
              </a:buClr>
              <a:defRPr sz="1313">
                <a:solidFill>
                  <a:schemeClr val="tx2"/>
                </a:solidFill>
                <a:latin typeface="+mj-lt"/>
              </a:defRPr>
            </a:lvl4pPr>
            <a:lvl5pPr>
              <a:buClr>
                <a:schemeClr val="accent1"/>
              </a:buClr>
              <a:defRPr sz="1313">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17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9D4104-3D46-4538-824B-F3C96966299F}" type="datetime1">
              <a:rPr lang="en-US" smtClean="0"/>
              <a:t>11/29/2017</a:t>
            </a:fld>
            <a:endParaRPr lang="en-US" dirty="0"/>
          </a:p>
        </p:txBody>
      </p:sp>
      <p:sp>
        <p:nvSpPr>
          <p:cNvPr id="5" name="Footer Placeholder 4"/>
          <p:cNvSpPr>
            <a:spLocks noGrp="1"/>
          </p:cNvSpPr>
          <p:nvPr>
            <p:ph type="ftr" sz="quarter" idx="11"/>
          </p:nvPr>
        </p:nvSpPr>
        <p:spPr/>
        <p:txBody>
          <a:bodyPr/>
          <a:lstStyle/>
          <a:p>
            <a:r>
              <a:rPr lang="en-US"/>
              <a:t>WPC2017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365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35BA81F-31DE-4EED-AC0C-8B577413FED2}" type="datetime1">
              <a:rPr lang="en-US" smtClean="0"/>
              <a:t>11/29/2017</a:t>
            </a:fld>
            <a:endParaRPr lang="en-US" dirty="0"/>
          </a:p>
        </p:txBody>
      </p:sp>
      <p:sp>
        <p:nvSpPr>
          <p:cNvPr id="5" name="Footer Placeholder 4"/>
          <p:cNvSpPr>
            <a:spLocks noGrp="1"/>
          </p:cNvSpPr>
          <p:nvPr>
            <p:ph type="ftr" sz="quarter" idx="11"/>
          </p:nvPr>
        </p:nvSpPr>
        <p:spPr/>
        <p:txBody>
          <a:bodyPr/>
          <a:lstStyle/>
          <a:p>
            <a:r>
              <a:rPr lang="en-US"/>
              <a:t>WPC2017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99003" y="268443"/>
            <a:ext cx="1318763" cy="360000"/>
          </a:xfrm>
          <a:prstGeom prst="rect">
            <a:avLst/>
          </a:prstGeom>
        </p:spPr>
      </p:pic>
    </p:spTree>
    <p:extLst>
      <p:ext uri="{BB962C8B-B14F-4D97-AF65-F5344CB8AC3E}">
        <p14:creationId xmlns:p14="http://schemas.microsoft.com/office/powerpoint/2010/main" val="411575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799070"/>
            <a:ext cx="10058400" cy="938290"/>
          </a:xfrm>
        </p:spPr>
        <p:txBody>
          <a:bodyPr>
            <a:normAutofit/>
          </a:bodyPr>
          <a:lstStyle>
            <a:lvl1pPr>
              <a:defRPr sz="4400"/>
            </a:lvl1p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C1A80-9397-4F1B-8FFD-75DA6D8CE1E1}" type="datetime1">
              <a:rPr lang="en-US" smtClean="0"/>
              <a:t>11/29/2017</a:t>
            </a:fld>
            <a:endParaRPr lang="en-US" dirty="0"/>
          </a:p>
        </p:txBody>
      </p:sp>
      <p:sp>
        <p:nvSpPr>
          <p:cNvPr id="6" name="Footer Placeholder 5"/>
          <p:cNvSpPr>
            <a:spLocks noGrp="1"/>
          </p:cNvSpPr>
          <p:nvPr>
            <p:ph type="ftr" sz="quarter" idx="11"/>
          </p:nvPr>
        </p:nvSpPr>
        <p:spPr/>
        <p:txBody>
          <a:bodyPr/>
          <a:lstStyle/>
          <a:p>
            <a:r>
              <a:rPr lang="en-US"/>
              <a:t>WPC2017</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0455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675503"/>
            <a:ext cx="10058400" cy="1061857"/>
          </a:xfrm>
        </p:spPr>
        <p:txBody>
          <a:bodyPr>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1097280" y="2167325"/>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3015048"/>
            <a:ext cx="4937760" cy="29454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2167325"/>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3015048"/>
            <a:ext cx="4937760" cy="29454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819AC7-33EA-4D62-B9E0-7B884C18AD8D}" type="datetime1">
              <a:rPr lang="en-US" smtClean="0"/>
              <a:t>11/29/2017</a:t>
            </a:fld>
            <a:endParaRPr lang="en-US" dirty="0"/>
          </a:p>
        </p:txBody>
      </p:sp>
      <p:sp>
        <p:nvSpPr>
          <p:cNvPr id="8" name="Footer Placeholder 7"/>
          <p:cNvSpPr>
            <a:spLocks noGrp="1"/>
          </p:cNvSpPr>
          <p:nvPr>
            <p:ph type="ftr" sz="quarter" idx="11"/>
          </p:nvPr>
        </p:nvSpPr>
        <p:spPr/>
        <p:txBody>
          <a:bodyPr/>
          <a:lstStyle/>
          <a:p>
            <a:r>
              <a:rPr lang="en-US"/>
              <a:t>WPC2017</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987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D515174-59C8-490B-B964-7FDBF954D995}" type="datetime1">
              <a:rPr lang="en-US" smtClean="0"/>
              <a:t>11/29/2017</a:t>
            </a:fld>
            <a:endParaRPr lang="en-US" dirty="0"/>
          </a:p>
        </p:txBody>
      </p:sp>
      <p:sp>
        <p:nvSpPr>
          <p:cNvPr id="4" name="Footer Placeholder 3"/>
          <p:cNvSpPr>
            <a:spLocks noGrp="1"/>
          </p:cNvSpPr>
          <p:nvPr>
            <p:ph type="ftr" sz="quarter" idx="11"/>
          </p:nvPr>
        </p:nvSpPr>
        <p:spPr/>
        <p:txBody>
          <a:bodyPr/>
          <a:lstStyle/>
          <a:p>
            <a:r>
              <a:rPr lang="en-US"/>
              <a:t>WPC2017</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5360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0B928AE-3DD7-4ACF-AC04-0F13C00A56D7}" type="datetime1">
              <a:rPr lang="en-US" smtClean="0"/>
              <a:t>11/29/2017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WPC2017</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99003" y="268443"/>
            <a:ext cx="1318763" cy="360000"/>
          </a:xfrm>
          <a:prstGeom prst="rect">
            <a:avLst/>
          </a:prstGeom>
        </p:spPr>
      </p:pic>
      <p:pic>
        <p:nvPicPr>
          <p:cNvPr id="11" name="Immagin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7280" y="196443"/>
            <a:ext cx="1890747" cy="504000"/>
          </a:xfrm>
          <a:prstGeom prst="rect">
            <a:avLst/>
          </a:prstGeom>
        </p:spPr>
      </p:pic>
    </p:spTree>
    <p:extLst>
      <p:ext uri="{BB962C8B-B14F-4D97-AF65-F5344CB8AC3E}">
        <p14:creationId xmlns:p14="http://schemas.microsoft.com/office/powerpoint/2010/main" val="31609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7421A9-537E-42B8-9DE1-252145B46C40}" type="datetime1">
              <a:rPr lang="en-US" smtClean="0"/>
              <a:t>11/29/2017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WPC2017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pic>
        <p:nvPicPr>
          <p:cNvPr id="10" name="Immagin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99003" y="268443"/>
            <a:ext cx="1318763" cy="360000"/>
          </a:xfrm>
          <a:prstGeom prst="rect">
            <a:avLst/>
          </a:prstGeom>
        </p:spPr>
      </p:pic>
      <p:pic>
        <p:nvPicPr>
          <p:cNvPr id="11" name="Immagin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056200" cy="6858000"/>
          </a:xfrm>
          <a:prstGeom prst="rect">
            <a:avLst/>
          </a:prstGeom>
        </p:spPr>
      </p:pic>
      <p:pic>
        <p:nvPicPr>
          <p:cNvPr id="12" name="Immagin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3506" y="268443"/>
            <a:ext cx="1638207" cy="432000"/>
          </a:xfrm>
          <a:prstGeom prst="rect">
            <a:avLst/>
          </a:prstGeom>
        </p:spPr>
      </p:pic>
    </p:spTree>
    <p:extLst>
      <p:ext uri="{BB962C8B-B14F-4D97-AF65-F5344CB8AC3E}">
        <p14:creationId xmlns:p14="http://schemas.microsoft.com/office/powerpoint/2010/main" val="374848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52EF63-DDDC-4282-8A15-3041B8C0610F}" type="datetime1">
              <a:rPr lang="en-US" smtClean="0"/>
              <a:t>11/29/2017</a:t>
            </a:fld>
            <a:endParaRPr lang="en-US" dirty="0"/>
          </a:p>
        </p:txBody>
      </p:sp>
      <p:sp>
        <p:nvSpPr>
          <p:cNvPr id="6" name="Footer Placeholder 5"/>
          <p:cNvSpPr>
            <a:spLocks noGrp="1"/>
          </p:cNvSpPr>
          <p:nvPr>
            <p:ph type="ftr" sz="quarter" idx="11"/>
          </p:nvPr>
        </p:nvSpPr>
        <p:spPr/>
        <p:txBody>
          <a:bodyPr/>
          <a:lstStyle/>
          <a:p>
            <a:r>
              <a:rPr lang="en-US"/>
              <a:t>WPC2017</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59031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832023"/>
            <a:ext cx="10058400" cy="1178010"/>
          </a:xfrm>
          <a:prstGeom prst="rect">
            <a:avLst/>
          </a:prstGeom>
        </p:spPr>
        <p:txBody>
          <a:bodyPr vert="horz" lIns="91440" tIns="45720" rIns="91440" bIns="45720" rtlCol="0" anchor="b">
            <a:normAutofit/>
          </a:bodyPr>
          <a:lstStyle/>
          <a:p>
            <a:r>
              <a:rPr lang="it-IT" dirty="0"/>
              <a:t>Fare clic per modificare lo stile del titolo</a:t>
            </a:r>
            <a:endParaRPr lang="en-US" dirty="0"/>
          </a:p>
        </p:txBody>
      </p:sp>
      <p:sp>
        <p:nvSpPr>
          <p:cNvPr id="3" name="Text Placeholder 2"/>
          <p:cNvSpPr>
            <a:spLocks noGrp="1"/>
          </p:cNvSpPr>
          <p:nvPr>
            <p:ph type="body" idx="1"/>
          </p:nvPr>
        </p:nvSpPr>
        <p:spPr>
          <a:xfrm>
            <a:off x="1097280" y="2174788"/>
            <a:ext cx="10058400" cy="3694305"/>
          </a:xfrm>
          <a:prstGeom prst="rect">
            <a:avLst/>
          </a:prstGeom>
        </p:spPr>
        <p:txBody>
          <a:bodyPr vert="horz" lIns="0" tIns="45720" rIns="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70B0FD0-69C6-4C45-AB56-59701BFFDA70}" type="datetime1">
              <a:rPr lang="en-US" smtClean="0"/>
              <a:t>11/29/2017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WPC2017</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88720" y="1886127"/>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magin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9836917" y="243682"/>
            <a:ext cx="1318763" cy="360000"/>
          </a:xfrm>
          <a:prstGeom prst="rect">
            <a:avLst/>
          </a:prstGeom>
        </p:spPr>
      </p:pic>
      <p:pic>
        <p:nvPicPr>
          <p:cNvPr id="8" name="Immagine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97281" y="206823"/>
            <a:ext cx="1620641" cy="432000"/>
          </a:xfrm>
          <a:prstGeom prst="rect">
            <a:avLst/>
          </a:prstGeom>
        </p:spPr>
      </p:pic>
    </p:spTree>
    <p:extLst>
      <p:ext uri="{BB962C8B-B14F-4D97-AF65-F5344CB8AC3E}">
        <p14:creationId xmlns:p14="http://schemas.microsoft.com/office/powerpoint/2010/main" val="3477087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5" r:id="rId14"/>
    <p:sldLayoutId id="2147483736" r:id="rId15"/>
    <p:sldLayoutId id="2147483738" r:id="rId16"/>
    <p:sldLayoutId id="2147483739" r:id="rId17"/>
    <p:sldLayoutId id="2147483740" r:id="rId18"/>
    <p:sldLayoutId id="2147483741" r:id="rId19"/>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docs.microsoft.com/en-us/azure/cosmos-db/consistency-level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jpeg"/><Relationship Id="rId2" Type="http://schemas.openxmlformats.org/officeDocument/2006/relationships/notesSlide" Target="../notesSlides/notesSlide28.xml"/><Relationship Id="rId16"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www.documentdb.com/capacityplanner"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hyperlink" Target="https://azure.microsoft.com/en-us/try/cosmosdb"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8" Type="http://schemas.openxmlformats.org/officeDocument/2006/relationships/hyperlink" Target="https://azure.microsoft.com/en-us/try/cosmosdb/" TargetMode="External"/><Relationship Id="rId3" Type="http://schemas.openxmlformats.org/officeDocument/2006/relationships/hyperlink" Target="https://docs.microsoft.com/en-us/azure/cosmos-db" TargetMode="External"/><Relationship Id="rId7" Type="http://schemas.openxmlformats.org/officeDocument/2006/relationships/hyperlink" Target="https://tinyurl.com/CosmosDbHDL"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hyperlink" Target="https://www.documentdb.com/capacityplanner" TargetMode="External"/><Relationship Id="rId5" Type="http://schemas.openxmlformats.org/officeDocument/2006/relationships/hyperlink" Target="https://azure.microsoft.com/en-us/pricing/details/cosmos-db" TargetMode="External"/><Relationship Id="rId4" Type="http://schemas.openxmlformats.org/officeDocument/2006/relationships/hyperlink" Target="https://azure.microsoft.com/en-us/blog/a-technical-overview-of-azure-cosmos-db"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38.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hyperlink" Target="http://www.overneteducation.it/" TargetMode="External"/><Relationship Id="rId7" Type="http://schemas.openxmlformats.org/officeDocument/2006/relationships/image" Target="../media/image55.jpeg"/><Relationship Id="rId2" Type="http://schemas.openxmlformats.org/officeDocument/2006/relationships/hyperlink" Target="mailto:Info@OverNetEducation.it" TargetMode="Externa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jpeg"/><Relationship Id="rId10" Type="http://schemas.openxmlformats.org/officeDocument/2006/relationships/image" Target="../media/image58.jpg"/><Relationship Id="rId4" Type="http://schemas.openxmlformats.org/officeDocument/2006/relationships/hyperlink" Target="http://www.wpc-overneteducation.it/" TargetMode="External"/><Relationship Id="rId9" Type="http://schemas.openxmlformats.org/officeDocument/2006/relationships/image" Target="../media/image5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069848" y="1298448"/>
            <a:ext cx="7315200" cy="3255264"/>
          </a:xfrm>
        </p:spPr>
        <p:txBody>
          <a:bodyPr/>
          <a:lstStyle/>
          <a:p>
            <a:r>
              <a:rPr lang="it-IT" dirty="0"/>
              <a:t> </a:t>
            </a:r>
          </a:p>
        </p:txBody>
      </p:sp>
    </p:spTree>
    <p:extLst>
      <p:ext uri="{BB962C8B-B14F-4D97-AF65-F5344CB8AC3E}">
        <p14:creationId xmlns:p14="http://schemas.microsoft.com/office/powerpoint/2010/main" val="205937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1999" cy="6857999"/>
          </a:xfrm>
          <a:prstGeom prst="rect">
            <a:avLst/>
          </a:prstGeom>
        </p:spPr>
      </p:pic>
      <p:sp>
        <p:nvSpPr>
          <p:cNvPr id="4" name="Rectangle 3"/>
          <p:cNvSpPr/>
          <p:nvPr/>
        </p:nvSpPr>
        <p:spPr>
          <a:xfrm>
            <a:off x="0" y="0"/>
            <a:ext cx="12192000" cy="6858000"/>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pic>
        <p:nvPicPr>
          <p:cNvPr id="12" name="Picture 11"/>
          <p:cNvPicPr>
            <a:picLocks noChangeAspect="1"/>
          </p:cNvPicPr>
          <p:nvPr/>
        </p:nvPicPr>
        <p:blipFill rotWithShape="1">
          <a:blip r:embed="rId4"/>
          <a:srcRect l="18321" t="26581" r="10697" b="3163"/>
          <a:stretch/>
        </p:blipFill>
        <p:spPr>
          <a:xfrm>
            <a:off x="6255175" y="2686266"/>
            <a:ext cx="5764310" cy="3145355"/>
          </a:xfrm>
          <a:prstGeom prst="rect">
            <a:avLst/>
          </a:prstGeom>
        </p:spPr>
      </p:pic>
      <p:sp>
        <p:nvSpPr>
          <p:cNvPr id="13" name="Rectangle 12"/>
          <p:cNvSpPr/>
          <p:nvPr/>
        </p:nvSpPr>
        <p:spPr>
          <a:xfrm>
            <a:off x="5724251" y="5831620"/>
            <a:ext cx="6924948" cy="470898"/>
          </a:xfrm>
          <a:prstGeom prst="rect">
            <a:avLst/>
          </a:prstGeom>
        </p:spPr>
        <p:txBody>
          <a:bodyPr wrap="square">
            <a:spAutoFit/>
          </a:bodyPr>
          <a:lstStyle/>
          <a:p>
            <a:pPr algn="ctr" defTabSz="857219"/>
            <a:r>
              <a:rPr lang="en-US" sz="2460" dirty="0">
                <a:solidFill>
                  <a:prstClr val="white"/>
                </a:solidFill>
                <a:latin typeface="Segoe UI Light" panose="020B0502040204020203" pitchFamily="34" charset="0"/>
                <a:cs typeface="Segoe UI Light" panose="020B0502040204020203" pitchFamily="34" charset="0"/>
              </a:rPr>
              <a:t>1 exabyte (EB) = 1,000,000,000,000,000,000</a:t>
            </a:r>
          </a:p>
        </p:txBody>
      </p:sp>
      <p:sp>
        <p:nvSpPr>
          <p:cNvPr id="8" name="Rectangle 7"/>
          <p:cNvSpPr/>
          <p:nvPr/>
        </p:nvSpPr>
        <p:spPr>
          <a:xfrm>
            <a:off x="787249" y="624774"/>
            <a:ext cx="10805470" cy="784830"/>
          </a:xfrm>
          <a:prstGeom prst="rect">
            <a:avLst/>
          </a:prstGeom>
        </p:spPr>
        <p:txBody>
          <a:bodyPr wrap="square">
            <a:spAutoFit/>
          </a:bodyPr>
          <a:lstStyle/>
          <a:p>
            <a:pPr algn="ctr"/>
            <a:r>
              <a:rPr lang="en-US" sz="4500" dirty="0">
                <a:solidFill>
                  <a:schemeClr val="bg1"/>
                </a:solidFill>
                <a:latin typeface="Segoe UI Light" panose="020B0502040204020203" pitchFamily="34" charset="0"/>
                <a:cs typeface="Segoe UI Light" panose="020B0502040204020203" pitchFamily="34" charset="0"/>
              </a:rPr>
              <a:t>Cosmos DB is designed for big data growth</a:t>
            </a:r>
          </a:p>
        </p:txBody>
      </p:sp>
      <p:pic>
        <p:nvPicPr>
          <p:cNvPr id="9" name="Picture 2" descr="Image result for globe">
            <a:extLst>
              <a:ext uri="{FF2B5EF4-FFF2-40B4-BE49-F238E27FC236}">
                <a16:creationId xmlns:a16="http://schemas.microsoft.com/office/drawing/2014/main" id="{F51873A6-6CB5-44F2-9AD7-C92B33F67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571" y="2595554"/>
            <a:ext cx="5450680" cy="326718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24FDC6F-1336-4FF7-A9C1-531BA20E407B}"/>
              </a:ext>
            </a:extLst>
          </p:cNvPr>
          <p:cNvSpPr txBox="1">
            <a:spLocks/>
          </p:cNvSpPr>
          <p:nvPr/>
        </p:nvSpPr>
        <p:spPr>
          <a:xfrm>
            <a:off x="154550" y="5818969"/>
            <a:ext cx="6046225" cy="463200"/>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750" dirty="0">
                <a:solidFill>
                  <a:schemeClr val="bg1"/>
                </a:solidFill>
              </a:rPr>
              <a:t>Cosmos DB puts your data where your users are </a:t>
            </a:r>
          </a:p>
        </p:txBody>
      </p:sp>
    </p:spTree>
    <p:extLst>
      <p:ext uri="{BB962C8B-B14F-4D97-AF65-F5344CB8AC3E}">
        <p14:creationId xmlns:p14="http://schemas.microsoft.com/office/powerpoint/2010/main" val="249464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Cosmos</a:t>
            </a:r>
            <a:r>
              <a:rPr lang="it-IT" dirty="0"/>
              <a:t> DB </a:t>
            </a:r>
            <a:br>
              <a:rPr lang="it-IT" dirty="0"/>
            </a:br>
            <a:r>
              <a:rPr lang="it-IT" dirty="0"/>
              <a:t>Core Value Pro</a:t>
            </a:r>
          </a:p>
        </p:txBody>
      </p:sp>
      <p:sp>
        <p:nvSpPr>
          <p:cNvPr id="7" name="Segnaposto testo 6"/>
          <p:cNvSpPr>
            <a:spLocks noGrp="1"/>
          </p:cNvSpPr>
          <p:nvPr>
            <p:ph type="body" idx="1"/>
          </p:nvPr>
        </p:nvSpPr>
        <p:spPr/>
        <p:txBody>
          <a:bodyPr/>
          <a:lstStyle/>
          <a:p>
            <a:endParaRPr lang="it-IT"/>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13615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744983"/>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1007509" y="4814520"/>
            <a:ext cx="2234271" cy="896872"/>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pic>
        <p:nvPicPr>
          <p:cNvPr id="87" name="Picture 86">
            <a:extLst>
              <a:ext uri="{FF2B5EF4-FFF2-40B4-BE49-F238E27FC236}">
                <a16:creationId xmlns:a16="http://schemas.microsoft.com/office/drawing/2014/main" id="{146EA471-CD7A-42FE-BBF8-2F0BCD0A37AC}"/>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213993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61574" y="702800"/>
            <a:ext cx="10058400" cy="1178010"/>
          </a:xfrm>
        </p:spPr>
        <p:txBody>
          <a:bodyPr>
            <a:normAutofit fontScale="90000"/>
          </a:bodyPr>
          <a:lstStyle/>
          <a:p>
            <a:r>
              <a:rPr lang="en-US" dirty="0"/>
              <a:t>Global distribution from the ground-up</a:t>
            </a:r>
          </a:p>
        </p:txBody>
      </p:sp>
      <p:pic>
        <p:nvPicPr>
          <p:cNvPr id="5" name="Screen Shot 2016-12-22 at 11.35.38.png" descr="Screen Shot 2016-12-22 at 11.35.38.png"/>
          <p:cNvPicPr>
            <a:picLocks noChangeAspect="1"/>
          </p:cNvPicPr>
          <p:nvPr/>
        </p:nvPicPr>
        <p:blipFill>
          <a:blip r:embed="rId3">
            <a:extLst/>
          </a:blip>
          <a:stretch>
            <a:fillRect/>
          </a:stretch>
        </p:blipFill>
        <p:spPr>
          <a:xfrm>
            <a:off x="414337" y="1904640"/>
            <a:ext cx="6936581" cy="4389183"/>
          </a:xfrm>
          <a:prstGeom prst="roundRect">
            <a:avLst>
              <a:gd name="adj" fmla="val 4181"/>
            </a:avLst>
          </a:prstGeom>
          <a:ln w="12700">
            <a:miter lim="400000"/>
          </a:ln>
        </p:spPr>
      </p:pic>
      <p:sp>
        <p:nvSpPr>
          <p:cNvPr id="7" name="Title 1">
            <a:extLst/>
          </p:cNvPr>
          <p:cNvSpPr txBox="1">
            <a:spLocks/>
          </p:cNvSpPr>
          <p:nvPr/>
        </p:nvSpPr>
        <p:spPr>
          <a:xfrm>
            <a:off x="2402429" y="5189461"/>
            <a:ext cx="2074038" cy="314878"/>
          </a:xfrm>
          <a:prstGeom prst="rect">
            <a:avLst/>
          </a:prstGeom>
          <a:noFill/>
        </p:spPr>
        <p:txBody>
          <a:bodyPr wrap="square" tIns="78764" bIns="78764"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19516">
              <a:defRPr/>
            </a:pPr>
            <a:r>
              <a:rPr lang="en-US" sz="1125" spc="0" dirty="0">
                <a:solidFill>
                  <a:srgbClr val="0078D7"/>
                </a:solidFill>
                <a:latin typeface="Segoe UI" panose="020B0502040204020203" pitchFamily="34" charset="0"/>
              </a:rPr>
              <a:t>Turnkey Global distribution </a:t>
            </a:r>
          </a:p>
        </p:txBody>
      </p:sp>
      <p:cxnSp>
        <p:nvCxnSpPr>
          <p:cNvPr id="9" name="Straight Connector 8"/>
          <p:cNvCxnSpPr>
            <a:cxnSpLocks/>
            <a:stCxn id="7" idx="0"/>
          </p:cNvCxnSpPr>
          <p:nvPr/>
        </p:nvCxnSpPr>
        <p:spPr>
          <a:xfrm flipH="1" flipV="1">
            <a:off x="2205498" y="3620824"/>
            <a:ext cx="1233950" cy="156863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Content Placeholder 1"/>
          <p:cNvSpPr>
            <a:spLocks noGrp="1"/>
          </p:cNvSpPr>
          <p:nvPr>
            <p:ph type="body" sz="quarter" idx="10"/>
          </p:nvPr>
        </p:nvSpPr>
        <p:spPr>
          <a:xfrm>
            <a:off x="7465026" y="1978819"/>
            <a:ext cx="4202310" cy="4473939"/>
          </a:xfrm>
        </p:spPr>
        <p:txBody>
          <a:bodyPr>
            <a:normAutofit/>
          </a:bodyPr>
          <a:lstStyle/>
          <a:p>
            <a:pPr marL="0" indent="0">
              <a:lnSpc>
                <a:spcPct val="120000"/>
              </a:lnSpc>
              <a:buNone/>
            </a:pPr>
            <a:r>
              <a:rPr lang="en-US" sz="1313" b="1" dirty="0">
                <a:latin typeface="+mn-lt"/>
              </a:rPr>
              <a:t>Transparent and automatic multi-region replication</a:t>
            </a:r>
          </a:p>
          <a:p>
            <a:pPr>
              <a:lnSpc>
                <a:spcPct val="120000"/>
              </a:lnSpc>
              <a:spcBef>
                <a:spcPts val="0"/>
              </a:spcBef>
            </a:pPr>
            <a:r>
              <a:rPr lang="en-US" sz="1219" dirty="0">
                <a:latin typeface="+mn-lt"/>
              </a:rPr>
              <a:t>Associate </a:t>
            </a:r>
            <a:r>
              <a:rPr lang="en-US" sz="1219" b="1" dirty="0">
                <a:latin typeface="+mn-lt"/>
              </a:rPr>
              <a:t>any</a:t>
            </a:r>
            <a:r>
              <a:rPr lang="en-US" sz="1219" dirty="0">
                <a:latin typeface="+mn-lt"/>
              </a:rPr>
              <a:t> number of geographical regions with your database account, </a:t>
            </a:r>
            <a:r>
              <a:rPr lang="en-US" sz="1219" b="1" dirty="0">
                <a:latin typeface="+mn-lt"/>
              </a:rPr>
              <a:t>at any time</a:t>
            </a:r>
          </a:p>
          <a:p>
            <a:pPr>
              <a:lnSpc>
                <a:spcPct val="120000"/>
              </a:lnSpc>
              <a:spcBef>
                <a:spcPts val="563"/>
              </a:spcBef>
            </a:pPr>
            <a:r>
              <a:rPr lang="en-US" sz="1219" dirty="0">
                <a:latin typeface="+mn-lt"/>
              </a:rPr>
              <a:t>Policy based geo-fencing</a:t>
            </a:r>
          </a:p>
          <a:p>
            <a:pPr marL="0" indent="0">
              <a:lnSpc>
                <a:spcPct val="120000"/>
              </a:lnSpc>
              <a:buNone/>
            </a:pPr>
            <a:r>
              <a:rPr lang="en-US" sz="1313" b="1" dirty="0">
                <a:latin typeface="+mn-lt"/>
              </a:rPr>
              <a:t>Multi-homing APIs</a:t>
            </a:r>
          </a:p>
          <a:p>
            <a:pPr>
              <a:lnSpc>
                <a:spcPct val="120000"/>
              </a:lnSpc>
              <a:spcBef>
                <a:spcPts val="0"/>
              </a:spcBef>
            </a:pPr>
            <a:r>
              <a:rPr lang="en-US" sz="1219" dirty="0">
                <a:latin typeface="+mn-lt"/>
              </a:rPr>
              <a:t>All endpoints are logical, by default</a:t>
            </a:r>
          </a:p>
          <a:p>
            <a:pPr>
              <a:lnSpc>
                <a:spcPct val="120000"/>
              </a:lnSpc>
              <a:spcBef>
                <a:spcPts val="563"/>
              </a:spcBef>
            </a:pPr>
            <a:r>
              <a:rPr lang="en-US" sz="1219" dirty="0">
                <a:latin typeface="+mn-lt"/>
              </a:rPr>
              <a:t>Apps don’t need to be redeployed during regional failover</a:t>
            </a:r>
          </a:p>
          <a:p>
            <a:pPr>
              <a:lnSpc>
                <a:spcPct val="120000"/>
              </a:lnSpc>
              <a:spcBef>
                <a:spcPts val="563"/>
              </a:spcBef>
            </a:pPr>
            <a:r>
              <a:rPr lang="en-US" sz="1219" dirty="0">
                <a:latin typeface="+mn-lt"/>
              </a:rPr>
              <a:t>Apps can also access physical endpoints if needed</a:t>
            </a:r>
          </a:p>
          <a:p>
            <a:pPr marL="0" indent="0">
              <a:lnSpc>
                <a:spcPct val="120000"/>
              </a:lnSpc>
              <a:buNone/>
            </a:pPr>
            <a:r>
              <a:rPr lang="en-US" sz="1313" b="1" dirty="0">
                <a:latin typeface="+mn-lt"/>
              </a:rPr>
              <a:t>Designed for high availability</a:t>
            </a:r>
          </a:p>
          <a:p>
            <a:pPr>
              <a:lnSpc>
                <a:spcPct val="120000"/>
              </a:lnSpc>
              <a:spcBef>
                <a:spcPts val="0"/>
              </a:spcBef>
            </a:pPr>
            <a:r>
              <a:rPr lang="en-US" sz="1219" dirty="0">
                <a:latin typeface="+mn-lt"/>
              </a:rPr>
              <a:t>Allows for dynamically setting </a:t>
            </a:r>
            <a:r>
              <a:rPr lang="en-US" sz="1219" b="1" dirty="0">
                <a:latin typeface="+mn-lt"/>
              </a:rPr>
              <a:t>priorities</a:t>
            </a:r>
            <a:r>
              <a:rPr lang="en-US" sz="1219" dirty="0">
                <a:latin typeface="+mn-lt"/>
              </a:rPr>
              <a:t> to regions</a:t>
            </a:r>
          </a:p>
          <a:p>
            <a:pPr>
              <a:lnSpc>
                <a:spcPct val="120000"/>
              </a:lnSpc>
              <a:spcBef>
                <a:spcPts val="563"/>
              </a:spcBef>
            </a:pPr>
            <a:r>
              <a:rPr lang="en-US" sz="1219" dirty="0">
                <a:latin typeface="+mn-lt"/>
              </a:rPr>
              <a:t>Test the </a:t>
            </a:r>
            <a:r>
              <a:rPr lang="en-US" sz="1219" b="1" dirty="0">
                <a:latin typeface="+mn-lt"/>
              </a:rPr>
              <a:t>end-to-end availability </a:t>
            </a:r>
            <a:r>
              <a:rPr lang="en-US" sz="1219" dirty="0">
                <a:latin typeface="+mn-lt"/>
              </a:rPr>
              <a:t>for the entire app (beyond just the database) by simulating regional disasters (via API)</a:t>
            </a:r>
          </a:p>
          <a:p>
            <a:pPr>
              <a:lnSpc>
                <a:spcPct val="120000"/>
              </a:lnSpc>
              <a:spcBef>
                <a:spcPts val="563"/>
              </a:spcBef>
            </a:pPr>
            <a:r>
              <a:rPr lang="en-US" sz="1125" dirty="0"/>
              <a:t>Support for both </a:t>
            </a:r>
            <a:r>
              <a:rPr lang="en-US" sz="1125" b="1" dirty="0"/>
              <a:t>policy based (manual and automatic) failover</a:t>
            </a:r>
          </a:p>
          <a:p>
            <a:pPr>
              <a:lnSpc>
                <a:spcPct val="120000"/>
              </a:lnSpc>
              <a:spcBef>
                <a:spcPts val="563"/>
              </a:spcBef>
            </a:pPr>
            <a:endParaRPr lang="en-US" sz="1219" dirty="0">
              <a:latin typeface="+mn-lt"/>
            </a:endParaRPr>
          </a:p>
        </p:txBody>
      </p:sp>
      <p:sp>
        <p:nvSpPr>
          <p:cNvPr id="10" name="TextBox 9">
            <a:extLst/>
          </p:cNvPr>
          <p:cNvSpPr txBox="1"/>
          <p:nvPr/>
        </p:nvSpPr>
        <p:spPr>
          <a:xfrm>
            <a:off x="1161574" y="790178"/>
            <a:ext cx="6354396" cy="317382"/>
          </a:xfrm>
          <a:prstGeom prst="rect">
            <a:avLst/>
          </a:prstGeom>
          <a:noFill/>
        </p:spPr>
        <p:txBody>
          <a:bodyPr wrap="square" lIns="85713" tIns="85713" rIns="0" bIns="0" rtlCol="0">
            <a:spAutoFit/>
          </a:bodyPr>
          <a:lstStyle/>
          <a:p>
            <a:pPr defTabSz="857086">
              <a:defRPr/>
            </a:pPr>
            <a:r>
              <a:rPr lang="en-US" sz="1500" kern="0" dirty="0">
                <a:solidFill>
                  <a:srgbClr val="0078D7"/>
                </a:solidFill>
                <a:latin typeface="Segoe UI Semibold" panose="020B0702040204020203" pitchFamily="34" charset="0"/>
                <a:cs typeface="Segoe UI Semibold" panose="020B0702040204020203" pitchFamily="34" charset="0"/>
              </a:rPr>
              <a:t>Foundational Azure service – available in all Azure regions by default</a:t>
            </a:r>
          </a:p>
        </p:txBody>
      </p:sp>
    </p:spTree>
    <p:extLst>
      <p:ext uri="{BB962C8B-B14F-4D97-AF65-F5344CB8AC3E}">
        <p14:creationId xmlns:p14="http://schemas.microsoft.com/office/powerpoint/2010/main" val="352003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800" dirty="0"/>
              <a:t>DEMO</a:t>
            </a:r>
          </a:p>
        </p:txBody>
      </p:sp>
      <p:sp>
        <p:nvSpPr>
          <p:cNvPr id="3" name="Segnaposto contenuto 2"/>
          <p:cNvSpPr>
            <a:spLocks noGrp="1"/>
          </p:cNvSpPr>
          <p:nvPr>
            <p:ph idx="1"/>
          </p:nvPr>
        </p:nvSpPr>
        <p:spPr>
          <a:xfrm>
            <a:off x="4800600" y="731520"/>
            <a:ext cx="7129732" cy="5257800"/>
          </a:xfrm>
        </p:spPr>
        <p:txBody>
          <a:bodyPr>
            <a:normAutofit/>
          </a:bodyPr>
          <a:lstStyle/>
          <a:p>
            <a:endParaRPr lang="it-IT" sz="4800" dirty="0"/>
          </a:p>
          <a:p>
            <a:endParaRPr lang="en-US" sz="4800" dirty="0"/>
          </a:p>
          <a:p>
            <a:r>
              <a:rPr lang="en-US" sz="4800" dirty="0"/>
              <a:t>G</a:t>
            </a:r>
            <a:r>
              <a:rPr lang="it-IT" sz="4800" dirty="0" err="1"/>
              <a:t>lobal</a:t>
            </a:r>
            <a:r>
              <a:rPr lang="it-IT" sz="4800" dirty="0"/>
              <a:t> </a:t>
            </a:r>
            <a:r>
              <a:rPr lang="it-IT" sz="4800" dirty="0" err="1"/>
              <a:t>distribution</a:t>
            </a:r>
            <a:endParaRPr lang="it-IT" sz="4800" dirty="0"/>
          </a:p>
        </p:txBody>
      </p:sp>
      <p:sp>
        <p:nvSpPr>
          <p:cNvPr id="6" name="Segnaposto testo 5"/>
          <p:cNvSpPr>
            <a:spLocks noGrp="1"/>
          </p:cNvSpPr>
          <p:nvPr>
            <p:ph type="body" sz="half" idx="2"/>
          </p:nvPr>
        </p:nvSpPr>
        <p:spPr/>
        <p:txBody>
          <a:bodyPr/>
          <a:lstStyle/>
          <a:p>
            <a:r>
              <a:rPr lang="it-IT" dirty="0"/>
              <a:t> </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42405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piè di pagina 1"/>
          <p:cNvSpPr>
            <a:spLocks noGrp="1"/>
          </p:cNvSpPr>
          <p:nvPr>
            <p:ph type="ftr" sz="quarter" idx="11"/>
          </p:nvPr>
        </p:nvSpPr>
        <p:spPr/>
        <p:txBody>
          <a:bodyPr/>
          <a:lstStyle/>
          <a:p>
            <a:r>
              <a:rPr lang="en-US"/>
              <a:t>WPC2017</a:t>
            </a:r>
            <a:endParaRPr lang="en-US" dirty="0"/>
          </a:p>
        </p:txBody>
      </p:sp>
      <p:sp>
        <p:nvSpPr>
          <p:cNvPr id="3" name="Segnaposto numero diapositiva 2"/>
          <p:cNvSpPr>
            <a:spLocks noGrp="1"/>
          </p:cNvSpPr>
          <p:nvPr>
            <p:ph type="sldNum" sz="quarter" idx="12"/>
          </p:nvPr>
        </p:nvSpPr>
        <p:spPr/>
        <p:txBody>
          <a:bodyPr/>
          <a:lstStyle/>
          <a:p>
            <a:fld id="{4FAB73BC-B049-4115-A692-8D63A059BFB8}" type="slidenum">
              <a:rPr lang="en-US" smtClean="0"/>
              <a:t>15</a:t>
            </a:fld>
            <a:endParaRPr lang="en-US" dirty="0"/>
          </a:p>
        </p:txBody>
      </p:sp>
      <p:pic>
        <p:nvPicPr>
          <p:cNvPr id="5" name="Picture 4">
            <a:extLst>
              <a:ext uri="{FF2B5EF4-FFF2-40B4-BE49-F238E27FC236}">
                <a16:creationId xmlns:a16="http://schemas.microsoft.com/office/drawing/2014/main" id="{943632B6-9F7E-460F-BA35-3FA10726DE88}"/>
              </a:ext>
            </a:extLst>
          </p:cNvPr>
          <p:cNvPicPr>
            <a:picLocks noChangeAspect="1"/>
          </p:cNvPicPr>
          <p:nvPr/>
        </p:nvPicPr>
        <p:blipFill>
          <a:blip r:embed="rId3"/>
          <a:stretch>
            <a:fillRect/>
          </a:stretch>
        </p:blipFill>
        <p:spPr>
          <a:xfrm>
            <a:off x="396916" y="1433506"/>
            <a:ext cx="7078650" cy="4906411"/>
          </a:xfrm>
          <a:prstGeom prst="rect">
            <a:avLst/>
          </a:prstGeom>
        </p:spPr>
      </p:pic>
      <p:sp>
        <p:nvSpPr>
          <p:cNvPr id="6" name="TextBox 5">
            <a:extLst>
              <a:ext uri="{FF2B5EF4-FFF2-40B4-BE49-F238E27FC236}">
                <a16:creationId xmlns:a16="http://schemas.microsoft.com/office/drawing/2014/main" id="{F0EB8D37-0025-46E2-BA1E-C270CA3A83B8}"/>
              </a:ext>
            </a:extLst>
          </p:cNvPr>
          <p:cNvSpPr txBox="1"/>
          <p:nvPr/>
        </p:nvSpPr>
        <p:spPr>
          <a:xfrm>
            <a:off x="7211684" y="1433506"/>
            <a:ext cx="4977768" cy="3046988"/>
          </a:xfrm>
          <a:prstGeom prst="rect">
            <a:avLst/>
          </a:prstGeom>
          <a:noFill/>
        </p:spPr>
        <p:txBody>
          <a:bodyPr wrap="square" lIns="171450" tIns="137160" rIns="171450" bIns="137160" rtlCol="0">
            <a:spAutoFit/>
          </a:bodyPr>
          <a:lstStyle/>
          <a:p>
            <a:pPr marL="321469" indent="-321469" defTabSz="840362">
              <a:buFont typeface="Arial" panose="020B0604020202020204" pitchFamily="34" charset="0"/>
              <a:buChar char="•"/>
            </a:pPr>
            <a:r>
              <a:rPr lang="en-US" sz="2250" kern="0" dirty="0">
                <a:latin typeface="Segoe Light"/>
              </a:rPr>
              <a:t>App </a:t>
            </a:r>
            <a:r>
              <a:rPr lang="en-US" sz="2250" kern="0" dirty="0" err="1">
                <a:latin typeface="Segoe Light"/>
              </a:rPr>
              <a:t>Asp.Net</a:t>
            </a:r>
            <a:r>
              <a:rPr lang="en-US" sz="2250" kern="0" dirty="0">
                <a:latin typeface="Segoe Light"/>
              </a:rPr>
              <a:t> Core 2.0.</a:t>
            </a:r>
          </a:p>
          <a:p>
            <a:pPr marL="778669" lvl="1" indent="-321469" defTabSz="840362">
              <a:buFont typeface="Arial" panose="020B0604020202020204" pitchFamily="34" charset="0"/>
              <a:buChar char="•"/>
            </a:pPr>
            <a:r>
              <a:rPr lang="en-US" sz="2250" kern="0" dirty="0" err="1">
                <a:latin typeface="Segoe Light"/>
              </a:rPr>
              <a:t>Distribuited</a:t>
            </a:r>
            <a:r>
              <a:rPr lang="en-US" sz="2250" kern="0" dirty="0">
                <a:latin typeface="Segoe Light"/>
              </a:rPr>
              <a:t> into all the four regions</a:t>
            </a:r>
          </a:p>
          <a:p>
            <a:pPr marL="321469" indent="-321469" defTabSz="840362">
              <a:buFont typeface="Arial" panose="020B0604020202020204" pitchFamily="34" charset="0"/>
              <a:buChar char="•"/>
            </a:pPr>
            <a:r>
              <a:rPr lang="en-US" sz="2250" kern="0" dirty="0">
                <a:latin typeface="Segoe Light"/>
              </a:rPr>
              <a:t>Cosmos DB – Mongo DB. Initial provisioning: </a:t>
            </a:r>
          </a:p>
          <a:p>
            <a:pPr marL="778669" lvl="1" indent="-321469" defTabSz="840362">
              <a:buFont typeface="Arial" panose="020B0604020202020204" pitchFamily="34" charset="0"/>
              <a:buChar char="•"/>
            </a:pPr>
            <a:r>
              <a:rPr lang="en-US" sz="2250" kern="0" dirty="0">
                <a:latin typeface="Segoe Light"/>
              </a:rPr>
              <a:t>West Europe</a:t>
            </a:r>
          </a:p>
          <a:p>
            <a:pPr marL="778669" lvl="1" indent="-321469" defTabSz="840362">
              <a:buFont typeface="Arial" panose="020B0604020202020204" pitchFamily="34" charset="0"/>
              <a:buChar char="•"/>
            </a:pPr>
            <a:r>
              <a:rPr lang="en-US" sz="2250" kern="0" dirty="0">
                <a:latin typeface="Segoe Light"/>
              </a:rPr>
              <a:t>West US</a:t>
            </a:r>
          </a:p>
          <a:p>
            <a:pPr marL="778669" lvl="1" indent="-321469" defTabSz="840362">
              <a:buFont typeface="Arial" panose="020B0604020202020204" pitchFamily="34" charset="0"/>
              <a:buChar char="•"/>
            </a:pPr>
            <a:r>
              <a:rPr lang="en-US" sz="2250" kern="0" dirty="0" err="1">
                <a:latin typeface="Segoe Light"/>
              </a:rPr>
              <a:t>Brasil</a:t>
            </a:r>
            <a:r>
              <a:rPr lang="en-US" sz="2250" kern="0" dirty="0">
                <a:latin typeface="Segoe Light"/>
              </a:rPr>
              <a:t> South</a:t>
            </a:r>
          </a:p>
        </p:txBody>
      </p:sp>
      <p:sp>
        <p:nvSpPr>
          <p:cNvPr id="7" name="Title 5">
            <a:extLst>
              <a:ext uri="{FF2B5EF4-FFF2-40B4-BE49-F238E27FC236}">
                <a16:creationId xmlns:a16="http://schemas.microsoft.com/office/drawing/2014/main" id="{1682A40A-0719-4B04-AD01-5190798462E0}"/>
              </a:ext>
            </a:extLst>
          </p:cNvPr>
          <p:cNvSpPr txBox="1">
            <a:spLocks/>
          </p:cNvSpPr>
          <p:nvPr/>
        </p:nvSpPr>
        <p:spPr>
          <a:xfrm>
            <a:off x="723900" y="614155"/>
            <a:ext cx="10251528" cy="1017138"/>
          </a:xfrm>
          <a:prstGeom prst="rect">
            <a:avLst/>
          </a:prstGeom>
        </p:spPr>
        <p:txBody>
          <a:bodyPr vert="horz" wrap="square" lIns="137160" tIns="85725" rIns="137160" bIns="85725"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94" spc="-281" dirty="0">
                <a:solidFill>
                  <a:schemeClr val="tx1"/>
                </a:solidFill>
                <a:latin typeface="Segoe Light"/>
                <a:ea typeface="Segoe UI Black" panose="020B0A02040204020203" pitchFamily="34" charset="0"/>
                <a:cs typeface="Segoe UI Black" panose="020B0A02040204020203" pitchFamily="34" charset="0"/>
              </a:rPr>
              <a:t>Travel4Food demo</a:t>
            </a:r>
          </a:p>
        </p:txBody>
      </p:sp>
      <p:sp>
        <p:nvSpPr>
          <p:cNvPr id="8" name="Hexagon 7">
            <a:extLst>
              <a:ext uri="{FF2B5EF4-FFF2-40B4-BE49-F238E27FC236}">
                <a16:creationId xmlns:a16="http://schemas.microsoft.com/office/drawing/2014/main" id="{3439F3C8-381F-4A1F-9938-C7725F51DBC2}"/>
              </a:ext>
            </a:extLst>
          </p:cNvPr>
          <p:cNvSpPr/>
          <p:nvPr/>
        </p:nvSpPr>
        <p:spPr>
          <a:xfrm>
            <a:off x="1035169" y="3409323"/>
            <a:ext cx="155276" cy="138022"/>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
        <p:nvSpPr>
          <p:cNvPr id="9" name="Hexagon 8">
            <a:extLst>
              <a:ext uri="{FF2B5EF4-FFF2-40B4-BE49-F238E27FC236}">
                <a16:creationId xmlns:a16="http://schemas.microsoft.com/office/drawing/2014/main" id="{9C83FB1C-E00C-4CD1-80AE-039B8636C8D9}"/>
              </a:ext>
            </a:extLst>
          </p:cNvPr>
          <p:cNvSpPr/>
          <p:nvPr/>
        </p:nvSpPr>
        <p:spPr>
          <a:xfrm>
            <a:off x="2541917" y="4940060"/>
            <a:ext cx="155276" cy="138022"/>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
        <p:nvSpPr>
          <p:cNvPr id="10" name="Hexagon 9">
            <a:extLst>
              <a:ext uri="{FF2B5EF4-FFF2-40B4-BE49-F238E27FC236}">
                <a16:creationId xmlns:a16="http://schemas.microsoft.com/office/drawing/2014/main" id="{F8A50B85-01C1-4360-A3A9-04473648D826}"/>
              </a:ext>
            </a:extLst>
          </p:cNvPr>
          <p:cNvSpPr/>
          <p:nvPr/>
        </p:nvSpPr>
        <p:spPr>
          <a:xfrm>
            <a:off x="6430381" y="5601419"/>
            <a:ext cx="155276" cy="138022"/>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0070C0"/>
              </a:solidFill>
            </a:endParaRPr>
          </a:p>
        </p:txBody>
      </p:sp>
      <p:sp>
        <p:nvSpPr>
          <p:cNvPr id="11" name="Cloud 10">
            <a:extLst>
              <a:ext uri="{FF2B5EF4-FFF2-40B4-BE49-F238E27FC236}">
                <a16:creationId xmlns:a16="http://schemas.microsoft.com/office/drawing/2014/main" id="{77912F60-D1BA-4E07-8FA9-45DDCD35FEA5}"/>
              </a:ext>
            </a:extLst>
          </p:cNvPr>
          <p:cNvSpPr/>
          <p:nvPr/>
        </p:nvSpPr>
        <p:spPr>
          <a:xfrm flipH="1">
            <a:off x="3444401" y="2339191"/>
            <a:ext cx="1541666" cy="820119"/>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West</a:t>
            </a:r>
          </a:p>
          <a:p>
            <a:pPr algn="ctr"/>
            <a:r>
              <a:rPr lang="en-US" dirty="0">
                <a:solidFill>
                  <a:schemeClr val="bg1"/>
                </a:solidFill>
              </a:rPr>
              <a:t>Europe</a:t>
            </a:r>
            <a:endParaRPr lang="it-IT" dirty="0">
              <a:solidFill>
                <a:schemeClr val="bg1"/>
              </a:solidFill>
            </a:endParaRPr>
          </a:p>
        </p:txBody>
      </p:sp>
      <p:sp>
        <p:nvSpPr>
          <p:cNvPr id="12" name="Cloud 11">
            <a:extLst>
              <a:ext uri="{FF2B5EF4-FFF2-40B4-BE49-F238E27FC236}">
                <a16:creationId xmlns:a16="http://schemas.microsoft.com/office/drawing/2014/main" id="{8E29CDB1-4807-4E94-9A29-109BBC7F44C2}"/>
              </a:ext>
            </a:extLst>
          </p:cNvPr>
          <p:cNvSpPr/>
          <p:nvPr/>
        </p:nvSpPr>
        <p:spPr>
          <a:xfrm flipH="1">
            <a:off x="543050" y="2339190"/>
            <a:ext cx="1541666" cy="820119"/>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West</a:t>
            </a:r>
          </a:p>
          <a:p>
            <a:pPr algn="ctr"/>
            <a:r>
              <a:rPr lang="en-US" dirty="0">
                <a:solidFill>
                  <a:schemeClr val="bg1"/>
                </a:solidFill>
              </a:rPr>
              <a:t>US</a:t>
            </a:r>
            <a:endParaRPr lang="it-IT" dirty="0">
              <a:solidFill>
                <a:schemeClr val="bg1"/>
              </a:solidFill>
            </a:endParaRPr>
          </a:p>
        </p:txBody>
      </p:sp>
      <p:sp>
        <p:nvSpPr>
          <p:cNvPr id="13" name="Cloud 12">
            <a:extLst>
              <a:ext uri="{FF2B5EF4-FFF2-40B4-BE49-F238E27FC236}">
                <a16:creationId xmlns:a16="http://schemas.microsoft.com/office/drawing/2014/main" id="{253289DE-4CBB-428C-AF6D-899EE53E395D}"/>
              </a:ext>
            </a:extLst>
          </p:cNvPr>
          <p:cNvSpPr/>
          <p:nvPr/>
        </p:nvSpPr>
        <p:spPr>
          <a:xfrm flipH="1">
            <a:off x="2510007" y="4120325"/>
            <a:ext cx="1541666" cy="820119"/>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Brasil</a:t>
            </a:r>
            <a:endParaRPr lang="en-US" dirty="0">
              <a:solidFill>
                <a:schemeClr val="bg1"/>
              </a:solidFill>
            </a:endParaRPr>
          </a:p>
          <a:p>
            <a:pPr algn="ctr"/>
            <a:r>
              <a:rPr lang="en-US" dirty="0">
                <a:solidFill>
                  <a:schemeClr val="bg1"/>
                </a:solidFill>
              </a:rPr>
              <a:t>South</a:t>
            </a:r>
            <a:endParaRPr lang="it-IT" dirty="0">
              <a:solidFill>
                <a:schemeClr val="bg1"/>
              </a:solidFill>
            </a:endParaRPr>
          </a:p>
        </p:txBody>
      </p:sp>
      <p:sp>
        <p:nvSpPr>
          <p:cNvPr id="14" name="Cloud 13">
            <a:extLst>
              <a:ext uri="{FF2B5EF4-FFF2-40B4-BE49-F238E27FC236}">
                <a16:creationId xmlns:a16="http://schemas.microsoft.com/office/drawing/2014/main" id="{798092AD-E0FD-4755-BD1A-9878979C0F40}"/>
              </a:ext>
            </a:extLst>
          </p:cNvPr>
          <p:cNvSpPr/>
          <p:nvPr/>
        </p:nvSpPr>
        <p:spPr>
          <a:xfrm flipH="1">
            <a:off x="5234189" y="4710314"/>
            <a:ext cx="1726795" cy="820119"/>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Australia</a:t>
            </a:r>
          </a:p>
          <a:p>
            <a:pPr algn="ctr"/>
            <a:r>
              <a:rPr lang="en-US" dirty="0">
                <a:solidFill>
                  <a:schemeClr val="bg1"/>
                </a:solidFill>
              </a:rPr>
              <a:t>SE</a:t>
            </a:r>
            <a:endParaRPr lang="it-IT" dirty="0">
              <a:solidFill>
                <a:schemeClr val="bg1"/>
              </a:solidFill>
            </a:endParaRPr>
          </a:p>
        </p:txBody>
      </p:sp>
      <p:sp>
        <p:nvSpPr>
          <p:cNvPr id="16" name="TextBox 15">
            <a:extLst>
              <a:ext uri="{FF2B5EF4-FFF2-40B4-BE49-F238E27FC236}">
                <a16:creationId xmlns:a16="http://schemas.microsoft.com/office/drawing/2014/main" id="{92E7E2A0-A716-405A-9F2C-ECF2C206121E}"/>
              </a:ext>
            </a:extLst>
          </p:cNvPr>
          <p:cNvSpPr txBox="1"/>
          <p:nvPr/>
        </p:nvSpPr>
        <p:spPr>
          <a:xfrm>
            <a:off x="7214232" y="4455553"/>
            <a:ext cx="4977768" cy="623248"/>
          </a:xfrm>
          <a:prstGeom prst="rect">
            <a:avLst/>
          </a:prstGeom>
          <a:noFill/>
        </p:spPr>
        <p:txBody>
          <a:bodyPr wrap="square" lIns="171450" tIns="137160" rIns="171450" bIns="137160" rtlCol="0">
            <a:spAutoFit/>
          </a:bodyPr>
          <a:lstStyle/>
          <a:p>
            <a:pPr marL="321469" indent="-321469" defTabSz="840362">
              <a:buFont typeface="Arial" panose="020B0604020202020204" pitchFamily="34" charset="0"/>
              <a:buChar char="•"/>
            </a:pPr>
            <a:r>
              <a:rPr lang="en-US" sz="2250" kern="0" dirty="0">
                <a:latin typeface="Segoe Light"/>
              </a:rPr>
              <a:t>Scaling Cosmos to Australia SE</a:t>
            </a:r>
          </a:p>
        </p:txBody>
      </p:sp>
    </p:spTree>
    <p:extLst>
      <p:ext uri="{BB962C8B-B14F-4D97-AF65-F5344CB8AC3E}">
        <p14:creationId xmlns:p14="http://schemas.microsoft.com/office/powerpoint/2010/main" val="162071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P spid="13" grpId="0" animBg="1"/>
      <p:bldP spid="14"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744983"/>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2577038" y="4416318"/>
            <a:ext cx="2234271" cy="896872"/>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pic>
        <p:nvPicPr>
          <p:cNvPr id="87" name="Picture 86">
            <a:extLst>
              <a:ext uri="{FF2B5EF4-FFF2-40B4-BE49-F238E27FC236}">
                <a16:creationId xmlns:a16="http://schemas.microsoft.com/office/drawing/2014/main" id="{F7E6D735-1FFA-446C-AAC9-A0A31B5D13CD}"/>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2638785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a:extLst>
              <a:ext uri="{FF2B5EF4-FFF2-40B4-BE49-F238E27FC236}">
                <a16:creationId xmlns:a16="http://schemas.microsoft.com/office/drawing/2014/main" id="{EBD3C8E0-16D0-4650-B2D9-DAED4C92E9B3}"/>
              </a:ext>
            </a:extLst>
          </p:cNvPr>
          <p:cNvPicPr>
            <a:picLocks noChangeAspect="1"/>
          </p:cNvPicPr>
          <p:nvPr/>
        </p:nvPicPr>
        <p:blipFill>
          <a:blip r:embed="rId3"/>
          <a:stretch>
            <a:fillRect/>
          </a:stretch>
        </p:blipFill>
        <p:spPr>
          <a:xfrm>
            <a:off x="6244197" y="4519451"/>
            <a:ext cx="2893977" cy="2252697"/>
          </a:xfrm>
          <a:prstGeom prst="rect">
            <a:avLst/>
          </a:prstGeom>
        </p:spPr>
      </p:pic>
      <p:sp>
        <p:nvSpPr>
          <p:cNvPr id="12" name="TextBox 11"/>
          <p:cNvSpPr txBox="1"/>
          <p:nvPr/>
        </p:nvSpPr>
        <p:spPr>
          <a:xfrm>
            <a:off x="418419" y="1876550"/>
            <a:ext cx="7220163" cy="3739485"/>
          </a:xfrm>
          <a:prstGeom prst="rect">
            <a:avLst/>
          </a:prstGeom>
          <a:noFill/>
        </p:spPr>
        <p:txBody>
          <a:bodyPr wrap="square" lIns="171450" tIns="137160" rIns="171450" bIns="137160" rtlCol="0">
            <a:spAutoFit/>
          </a:bodyPr>
          <a:lstStyle/>
          <a:p>
            <a:pPr marL="321469" indent="-321469" defTabSz="840362">
              <a:buFont typeface="Arial" panose="020B0604020202020204" pitchFamily="34" charset="0"/>
              <a:buChar char="•"/>
            </a:pPr>
            <a:r>
              <a:rPr lang="en-US" sz="2250" kern="0" dirty="0">
                <a:latin typeface="Segoe Light"/>
              </a:rPr>
              <a:t>System designed to independently scale storage and throughput</a:t>
            </a:r>
          </a:p>
          <a:p>
            <a:pPr marL="321469" indent="-321469" defTabSz="840362">
              <a:buFont typeface="Arial" panose="020B0604020202020204" pitchFamily="34" charset="0"/>
              <a:buChar char="•"/>
            </a:pPr>
            <a:endParaRPr lang="en-US" sz="2250" kern="0" dirty="0">
              <a:latin typeface="Segoe Light"/>
            </a:endParaRPr>
          </a:p>
          <a:p>
            <a:pPr marL="321469" lvl="1" indent="-321469" defTabSz="840362">
              <a:buFont typeface="Arial" panose="020B0604020202020204" pitchFamily="34" charset="0"/>
              <a:buChar char="•"/>
            </a:pPr>
            <a:r>
              <a:rPr lang="en-US" sz="2250" kern="0" dirty="0">
                <a:latin typeface="Segoe Light"/>
              </a:rPr>
              <a:t>Transparent server side partition management and routing</a:t>
            </a:r>
          </a:p>
          <a:p>
            <a:pPr marL="321469" indent="-321469" defTabSz="840362">
              <a:buFont typeface="Arial" panose="020B0604020202020204" pitchFamily="34" charset="0"/>
              <a:buChar char="•"/>
            </a:pPr>
            <a:endParaRPr lang="en-US" sz="2250" kern="0" dirty="0">
              <a:latin typeface="Segoe Light"/>
            </a:endParaRPr>
          </a:p>
          <a:p>
            <a:pPr marL="321469" lvl="1" indent="-321469" defTabSz="840362">
              <a:buFont typeface="Arial" panose="020B0604020202020204" pitchFamily="34" charset="0"/>
              <a:buChar char="•"/>
            </a:pPr>
            <a:r>
              <a:rPr lang="en-US" sz="2250" kern="0" dirty="0">
                <a:latin typeface="Segoe Light"/>
              </a:rPr>
              <a:t>Automatically indexed SSD storage</a:t>
            </a:r>
          </a:p>
          <a:p>
            <a:pPr marL="321469" lvl="1" indent="-321469" defTabSz="840362">
              <a:buFont typeface="Arial" panose="020B0604020202020204" pitchFamily="34" charset="0"/>
              <a:buChar char="•"/>
            </a:pPr>
            <a:endParaRPr lang="en-US" sz="2250" kern="0" dirty="0">
              <a:latin typeface="Segoe Light"/>
            </a:endParaRPr>
          </a:p>
          <a:p>
            <a:pPr marL="321469" lvl="1" indent="-321469" defTabSz="840362">
              <a:buFont typeface="Arial" panose="020B0604020202020204" pitchFamily="34" charset="0"/>
              <a:buChar char="•"/>
            </a:pPr>
            <a:r>
              <a:rPr lang="en-US" sz="2250" kern="0" dirty="0">
                <a:latin typeface="Segoe Light"/>
              </a:rPr>
              <a:t>Automatic global distribution of data across any number of Azure regions</a:t>
            </a:r>
          </a:p>
        </p:txBody>
      </p:sp>
      <p:sp>
        <p:nvSpPr>
          <p:cNvPr id="9" name="Title 5"/>
          <p:cNvSpPr txBox="1">
            <a:spLocks/>
          </p:cNvSpPr>
          <p:nvPr/>
        </p:nvSpPr>
        <p:spPr>
          <a:xfrm>
            <a:off x="148166" y="683294"/>
            <a:ext cx="12224439" cy="1017138"/>
          </a:xfrm>
          <a:prstGeom prst="rect">
            <a:avLst/>
          </a:prstGeom>
        </p:spPr>
        <p:txBody>
          <a:bodyPr vert="horz" wrap="square" lIns="137160" tIns="85725" rIns="137160" bIns="85725" rtlCol="0" anchor="t">
            <a:spAutoFit/>
          </a:bodyPr>
          <a:lstStyle>
            <a:lvl1pPr algn="l" defTabSz="914367" rtl="0" eaLnBrk="1" latinLnBrk="0" hangingPunct="1">
              <a:lnSpc>
                <a:spcPct val="90000"/>
              </a:lnSpc>
              <a:spcBef>
                <a:spcPct val="0"/>
              </a:spcBef>
              <a:buNone/>
              <a:defRPr lang="en-US" sz="647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94" spc="-281" dirty="0">
                <a:solidFill>
                  <a:schemeClr val="tx1"/>
                </a:solidFill>
                <a:latin typeface="Segoe Light"/>
                <a:ea typeface="Segoe UI Black" panose="020B0A02040204020203" pitchFamily="34" charset="0"/>
                <a:cs typeface="Segoe UI Black" panose="020B0A02040204020203" pitchFamily="34" charset="0"/>
              </a:rPr>
              <a:t>Elastically scalable storage &amp; throughput </a:t>
            </a:r>
          </a:p>
        </p:txBody>
      </p:sp>
      <p:grpSp>
        <p:nvGrpSpPr>
          <p:cNvPr id="5" name="Group 4"/>
          <p:cNvGrpSpPr/>
          <p:nvPr/>
        </p:nvGrpSpPr>
        <p:grpSpPr>
          <a:xfrm>
            <a:off x="7691951" y="1536251"/>
            <a:ext cx="4212393" cy="3286565"/>
            <a:chOff x="2564228" y="2223105"/>
            <a:chExt cx="6180315" cy="4492302"/>
          </a:xfrm>
        </p:grpSpPr>
        <p:sp>
          <p:nvSpPr>
            <p:cNvPr id="6" name="Rectangle 5"/>
            <p:cNvSpPr/>
            <p:nvPr/>
          </p:nvSpPr>
          <p:spPr>
            <a:xfrm>
              <a:off x="3062270" y="2683443"/>
              <a:ext cx="4718784" cy="347158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19"/>
              <a:endParaRPr lang="en-US" sz="1655">
                <a:solidFill>
                  <a:srgbClr val="FFFFFF"/>
                </a:solidFill>
                <a:latin typeface="Segoe UI"/>
              </a:endParaRPr>
            </a:p>
          </p:txBody>
        </p:sp>
        <p:sp>
          <p:nvSpPr>
            <p:cNvPr id="7" name="Rectangle 6"/>
            <p:cNvSpPr/>
            <p:nvPr/>
          </p:nvSpPr>
          <p:spPr>
            <a:xfrm>
              <a:off x="3055990" y="4072432"/>
              <a:ext cx="2590800" cy="20825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19"/>
              <a:endParaRPr lang="en-US" sz="1655">
                <a:solidFill>
                  <a:srgbClr val="FFFFFF"/>
                </a:solidFill>
                <a:latin typeface="Segoe UI"/>
              </a:endParaRPr>
            </a:p>
          </p:txBody>
        </p:sp>
        <p:sp>
          <p:nvSpPr>
            <p:cNvPr id="8" name="Rectangle 7"/>
            <p:cNvSpPr/>
            <p:nvPr/>
          </p:nvSpPr>
          <p:spPr>
            <a:xfrm>
              <a:off x="3055990" y="5088225"/>
              <a:ext cx="12954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19"/>
              <a:endParaRPr lang="en-US" sz="1655">
                <a:solidFill>
                  <a:srgbClr val="FFFFFF"/>
                </a:solidFill>
                <a:latin typeface="Segoe UI"/>
              </a:endParaRPr>
            </a:p>
          </p:txBody>
        </p:sp>
        <p:cxnSp>
          <p:nvCxnSpPr>
            <p:cNvPr id="11" name="Straight Arrow Connector 10"/>
            <p:cNvCxnSpPr/>
            <p:nvPr/>
          </p:nvCxnSpPr>
          <p:spPr>
            <a:xfrm flipV="1">
              <a:off x="3055990" y="2223105"/>
              <a:ext cx="0" cy="39319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55990" y="6155025"/>
              <a:ext cx="54864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7219"/>
              <a:endParaRPr lang="en-US" sz="1655">
                <a:solidFill>
                  <a:srgbClr val="FFFFFF"/>
                </a:solidFill>
                <a:latin typeface="Segoe UI"/>
              </a:endParaRPr>
            </a:p>
          </p:txBody>
        </p:sp>
        <p:sp>
          <p:nvSpPr>
            <p:cNvPr id="15" name="TextBox 14"/>
            <p:cNvSpPr txBox="1"/>
            <p:nvPr/>
          </p:nvSpPr>
          <p:spPr>
            <a:xfrm>
              <a:off x="2777120" y="5034397"/>
              <a:ext cx="1817554" cy="590193"/>
            </a:xfrm>
            <a:prstGeom prst="rect">
              <a:avLst/>
            </a:prstGeom>
            <a:noFill/>
          </p:spPr>
          <p:txBody>
            <a:bodyPr wrap="square" rtlCol="0">
              <a:spAutoFit/>
            </a:bodyPr>
            <a:lstStyle/>
            <a:p>
              <a:pPr algn="ctr" defTabSz="857219"/>
              <a:r>
                <a:rPr lang="en-US" sz="1103" b="1" dirty="0">
                  <a:solidFill>
                    <a:srgbClr val="000000"/>
                  </a:solidFill>
                  <a:latin typeface="Segoe UI"/>
                </a:rPr>
                <a:t>Transaction </a:t>
              </a:r>
            </a:p>
            <a:p>
              <a:pPr algn="ctr" defTabSz="857219"/>
              <a:r>
                <a:rPr lang="en-US" sz="1103" b="1" dirty="0">
                  <a:solidFill>
                    <a:srgbClr val="000000"/>
                  </a:solidFill>
                  <a:latin typeface="Segoe UI"/>
                </a:rPr>
                <a:t>data</a:t>
              </a:r>
            </a:p>
          </p:txBody>
        </p:sp>
        <p:sp>
          <p:nvSpPr>
            <p:cNvPr id="16" name="TextBox 15"/>
            <p:cNvSpPr txBox="1"/>
            <p:nvPr/>
          </p:nvSpPr>
          <p:spPr>
            <a:xfrm>
              <a:off x="3158919" y="4126895"/>
              <a:ext cx="2582306" cy="358200"/>
            </a:xfrm>
            <a:prstGeom prst="rect">
              <a:avLst/>
            </a:prstGeom>
            <a:noFill/>
          </p:spPr>
          <p:txBody>
            <a:bodyPr wrap="square" rtlCol="0">
              <a:spAutoFit/>
            </a:bodyPr>
            <a:lstStyle/>
            <a:p>
              <a:pPr defTabSz="857219"/>
              <a:r>
                <a:rPr lang="en-US" sz="1103" b="1" dirty="0">
                  <a:solidFill>
                    <a:srgbClr val="000000"/>
                  </a:solidFill>
                  <a:latin typeface="Segoe UI"/>
                </a:rPr>
                <a:t>Web/content data</a:t>
              </a:r>
            </a:p>
          </p:txBody>
        </p:sp>
        <p:sp>
          <p:nvSpPr>
            <p:cNvPr id="17" name="TextBox 16"/>
            <p:cNvSpPr txBox="1"/>
            <p:nvPr/>
          </p:nvSpPr>
          <p:spPr>
            <a:xfrm>
              <a:off x="3139704" y="2750353"/>
              <a:ext cx="3878381" cy="358200"/>
            </a:xfrm>
            <a:prstGeom prst="rect">
              <a:avLst/>
            </a:prstGeom>
            <a:noFill/>
          </p:spPr>
          <p:txBody>
            <a:bodyPr wrap="square" rtlCol="0">
              <a:spAutoFit/>
            </a:bodyPr>
            <a:lstStyle/>
            <a:p>
              <a:pPr defTabSz="857219"/>
              <a:r>
                <a:rPr lang="en-US" sz="1103" b="1" dirty="0">
                  <a:solidFill>
                    <a:srgbClr val="000000"/>
                  </a:solidFill>
                  <a:latin typeface="Segoe UI"/>
                </a:rPr>
                <a:t>Social data/Machine-generated data</a:t>
              </a:r>
            </a:p>
          </p:txBody>
        </p:sp>
        <p:sp>
          <p:nvSpPr>
            <p:cNvPr id="18" name="TextBox 17"/>
            <p:cNvSpPr txBox="1"/>
            <p:nvPr/>
          </p:nvSpPr>
          <p:spPr>
            <a:xfrm>
              <a:off x="3177416" y="5576914"/>
              <a:ext cx="583739" cy="396676"/>
            </a:xfrm>
            <a:prstGeom prst="rect">
              <a:avLst/>
            </a:prstGeom>
            <a:noFill/>
          </p:spPr>
          <p:txBody>
            <a:bodyPr wrap="none" rtlCol="0">
              <a:spAutoFit/>
            </a:bodyPr>
            <a:lstStyle/>
            <a:p>
              <a:pPr defTabSz="857219"/>
              <a:r>
                <a:rPr lang="en-US" sz="1286" b="1" dirty="0">
                  <a:solidFill>
                    <a:srgbClr val="000000"/>
                  </a:solidFill>
                  <a:latin typeface="Segoe UI"/>
                </a:rPr>
                <a:t>KB</a:t>
              </a:r>
            </a:p>
          </p:txBody>
        </p:sp>
        <p:sp>
          <p:nvSpPr>
            <p:cNvPr id="19" name="TextBox 18"/>
            <p:cNvSpPr txBox="1"/>
            <p:nvPr/>
          </p:nvSpPr>
          <p:spPr>
            <a:xfrm rot="19736087">
              <a:off x="4003090" y="5184098"/>
              <a:ext cx="656645" cy="396676"/>
            </a:xfrm>
            <a:prstGeom prst="rect">
              <a:avLst/>
            </a:prstGeom>
            <a:noFill/>
          </p:spPr>
          <p:txBody>
            <a:bodyPr wrap="none" rtlCol="0">
              <a:spAutoFit/>
            </a:bodyPr>
            <a:lstStyle/>
            <a:p>
              <a:pPr defTabSz="857219"/>
              <a:r>
                <a:rPr lang="en-US" sz="1286" b="1" dirty="0">
                  <a:solidFill>
                    <a:srgbClr val="000000"/>
                  </a:solidFill>
                  <a:latin typeface="Segoe UI"/>
                </a:rPr>
                <a:t>MB</a:t>
              </a:r>
            </a:p>
          </p:txBody>
        </p:sp>
        <p:sp>
          <p:nvSpPr>
            <p:cNvPr id="20" name="TextBox 19"/>
            <p:cNvSpPr txBox="1"/>
            <p:nvPr/>
          </p:nvSpPr>
          <p:spPr>
            <a:xfrm rot="19736087">
              <a:off x="4859883" y="4460901"/>
              <a:ext cx="597850" cy="396676"/>
            </a:xfrm>
            <a:prstGeom prst="rect">
              <a:avLst/>
            </a:prstGeom>
            <a:noFill/>
          </p:spPr>
          <p:txBody>
            <a:bodyPr wrap="none" rtlCol="0">
              <a:spAutoFit/>
            </a:bodyPr>
            <a:lstStyle/>
            <a:p>
              <a:pPr defTabSz="857219"/>
              <a:r>
                <a:rPr lang="en-US" sz="1286" b="1" dirty="0">
                  <a:solidFill>
                    <a:srgbClr val="000000"/>
                  </a:solidFill>
                  <a:latin typeface="Segoe UI"/>
                </a:rPr>
                <a:t>GB</a:t>
              </a:r>
            </a:p>
          </p:txBody>
        </p:sp>
        <p:sp>
          <p:nvSpPr>
            <p:cNvPr id="21" name="TextBox 20"/>
            <p:cNvSpPr txBox="1"/>
            <p:nvPr/>
          </p:nvSpPr>
          <p:spPr>
            <a:xfrm rot="19147365">
              <a:off x="5947863" y="3598266"/>
              <a:ext cx="567274" cy="396676"/>
            </a:xfrm>
            <a:prstGeom prst="rect">
              <a:avLst/>
            </a:prstGeom>
            <a:noFill/>
          </p:spPr>
          <p:txBody>
            <a:bodyPr wrap="none" rtlCol="0">
              <a:spAutoFit/>
            </a:bodyPr>
            <a:lstStyle/>
            <a:p>
              <a:pPr defTabSz="857219"/>
              <a:r>
                <a:rPr lang="en-US" sz="1286" b="1" dirty="0">
                  <a:solidFill>
                    <a:srgbClr val="000000"/>
                  </a:solidFill>
                  <a:latin typeface="Segoe UI"/>
                </a:rPr>
                <a:t>TB</a:t>
              </a:r>
            </a:p>
          </p:txBody>
        </p:sp>
        <p:sp>
          <p:nvSpPr>
            <p:cNvPr id="22" name="TextBox 21"/>
            <p:cNvSpPr txBox="1"/>
            <p:nvPr/>
          </p:nvSpPr>
          <p:spPr>
            <a:xfrm rot="19147365">
              <a:off x="6907542" y="2728505"/>
              <a:ext cx="574331" cy="396676"/>
            </a:xfrm>
            <a:prstGeom prst="rect">
              <a:avLst/>
            </a:prstGeom>
            <a:noFill/>
          </p:spPr>
          <p:txBody>
            <a:bodyPr wrap="none" rtlCol="0">
              <a:spAutoFit/>
            </a:bodyPr>
            <a:lstStyle/>
            <a:p>
              <a:pPr defTabSz="857219"/>
              <a:r>
                <a:rPr lang="en-US" sz="1286" b="1" dirty="0">
                  <a:solidFill>
                    <a:srgbClr val="000000"/>
                  </a:solidFill>
                  <a:latin typeface="Segoe UI"/>
                </a:rPr>
                <a:t>PB</a:t>
              </a:r>
            </a:p>
          </p:txBody>
        </p:sp>
        <p:cxnSp>
          <p:nvCxnSpPr>
            <p:cNvPr id="23" name="Straight Arrow Connector 22"/>
            <p:cNvCxnSpPr/>
            <p:nvPr/>
          </p:nvCxnSpPr>
          <p:spPr>
            <a:xfrm flipV="1">
              <a:off x="8542390" y="2926844"/>
              <a:ext cx="0" cy="13936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70414" y="6318731"/>
              <a:ext cx="2790182" cy="396676"/>
            </a:xfrm>
            <a:prstGeom prst="rect">
              <a:avLst/>
            </a:prstGeom>
            <a:noFill/>
          </p:spPr>
          <p:txBody>
            <a:bodyPr wrap="none" rtlCol="0">
              <a:spAutoFit/>
            </a:bodyPr>
            <a:lstStyle/>
            <a:p>
              <a:pPr defTabSz="857219"/>
              <a:r>
                <a:rPr lang="en-US" sz="1286" dirty="0">
                  <a:latin typeface="Segoe UI"/>
                </a:rPr>
                <a:t>Data variety/complexity</a:t>
              </a:r>
            </a:p>
          </p:txBody>
        </p:sp>
        <p:sp>
          <p:nvSpPr>
            <p:cNvPr id="25" name="TextBox 24"/>
            <p:cNvSpPr txBox="1"/>
            <p:nvPr/>
          </p:nvSpPr>
          <p:spPr>
            <a:xfrm rot="16200000">
              <a:off x="2022727" y="4107582"/>
              <a:ext cx="1508788" cy="425786"/>
            </a:xfrm>
            <a:prstGeom prst="rect">
              <a:avLst/>
            </a:prstGeom>
            <a:noFill/>
          </p:spPr>
          <p:txBody>
            <a:bodyPr wrap="none" rtlCol="0">
              <a:spAutoFit/>
            </a:bodyPr>
            <a:lstStyle/>
            <a:p>
              <a:pPr defTabSz="857219"/>
              <a:r>
                <a:rPr lang="en-US" sz="1286" dirty="0">
                  <a:latin typeface="Segoe UI"/>
                </a:rPr>
                <a:t>Data volume</a:t>
              </a:r>
            </a:p>
          </p:txBody>
        </p:sp>
        <p:sp>
          <p:nvSpPr>
            <p:cNvPr id="26" name="TextBox 25"/>
            <p:cNvSpPr txBox="1"/>
            <p:nvPr/>
          </p:nvSpPr>
          <p:spPr>
            <a:xfrm rot="16200000">
              <a:off x="7794123" y="4658538"/>
              <a:ext cx="1475045" cy="425786"/>
            </a:xfrm>
            <a:prstGeom prst="rect">
              <a:avLst/>
            </a:prstGeom>
            <a:noFill/>
          </p:spPr>
          <p:txBody>
            <a:bodyPr wrap="none" rtlCol="0">
              <a:spAutoFit/>
            </a:bodyPr>
            <a:lstStyle/>
            <a:p>
              <a:pPr defTabSz="857219"/>
              <a:r>
                <a:rPr lang="en-US" sz="1286" dirty="0">
                  <a:latin typeface="Segoe UI"/>
                </a:rPr>
                <a:t>Log 10 scale</a:t>
              </a:r>
            </a:p>
          </p:txBody>
        </p:sp>
        <p:sp>
          <p:nvSpPr>
            <p:cNvPr id="27" name="TextBox 26"/>
            <p:cNvSpPr txBox="1"/>
            <p:nvPr/>
          </p:nvSpPr>
          <p:spPr>
            <a:xfrm rot="16200000">
              <a:off x="8345185" y="5694966"/>
              <a:ext cx="372925" cy="425786"/>
            </a:xfrm>
            <a:prstGeom prst="rect">
              <a:avLst/>
            </a:prstGeom>
            <a:noFill/>
          </p:spPr>
          <p:txBody>
            <a:bodyPr wrap="none" rtlCol="0">
              <a:spAutoFit/>
            </a:bodyPr>
            <a:lstStyle/>
            <a:p>
              <a:pPr defTabSz="857219"/>
              <a:r>
                <a:rPr lang="en-US" sz="1286" dirty="0">
                  <a:solidFill>
                    <a:srgbClr val="FFFFFF"/>
                  </a:solidFill>
                  <a:latin typeface="Segoe UI"/>
                </a:rPr>
                <a:t>1</a:t>
              </a:r>
            </a:p>
          </p:txBody>
        </p:sp>
        <p:sp>
          <p:nvSpPr>
            <p:cNvPr id="28" name="TextBox 27"/>
            <p:cNvSpPr txBox="1"/>
            <p:nvPr/>
          </p:nvSpPr>
          <p:spPr>
            <a:xfrm rot="16200000">
              <a:off x="8284933" y="2470549"/>
              <a:ext cx="493434" cy="425786"/>
            </a:xfrm>
            <a:prstGeom prst="rect">
              <a:avLst/>
            </a:prstGeom>
            <a:noFill/>
          </p:spPr>
          <p:txBody>
            <a:bodyPr wrap="none" rtlCol="0">
              <a:spAutoFit/>
            </a:bodyPr>
            <a:lstStyle/>
            <a:p>
              <a:pPr defTabSz="857219"/>
              <a:r>
                <a:rPr lang="en-US" sz="1286" dirty="0">
                  <a:latin typeface="Segoe UI"/>
                </a:rPr>
                <a:t>15</a:t>
              </a:r>
            </a:p>
          </p:txBody>
        </p:sp>
      </p:grpSp>
    </p:spTree>
    <p:extLst>
      <p:ext uri="{BB962C8B-B14F-4D97-AF65-F5344CB8AC3E}">
        <p14:creationId xmlns:p14="http://schemas.microsoft.com/office/powerpoint/2010/main" val="348667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608675"/>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4339766" y="4296906"/>
            <a:ext cx="3292954" cy="705523"/>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28BE9085-57A5-48ED-9BA1-4DA140F98E14}"/>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128656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p:cNvSpPr txBox="1">
            <a:spLocks/>
          </p:cNvSpPr>
          <p:nvPr/>
        </p:nvSpPr>
        <p:spPr>
          <a:xfrm>
            <a:off x="113591" y="374461"/>
            <a:ext cx="12129525" cy="843316"/>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410" dirty="0">
                <a:solidFill>
                  <a:schemeClr val="tx1"/>
                </a:solidFill>
              </a:rPr>
              <a:t>Guaranteed Low Latency</a:t>
            </a:r>
          </a:p>
        </p:txBody>
      </p:sp>
      <p:pic>
        <p:nvPicPr>
          <p:cNvPr id="3" name="Picture 2"/>
          <p:cNvPicPr>
            <a:picLocks noChangeAspect="1"/>
          </p:cNvPicPr>
          <p:nvPr/>
        </p:nvPicPr>
        <p:blipFill>
          <a:blip r:embed="rId3"/>
          <a:stretch>
            <a:fillRect/>
          </a:stretch>
        </p:blipFill>
        <p:spPr>
          <a:xfrm>
            <a:off x="2064301" y="2771162"/>
            <a:ext cx="7912693" cy="4086838"/>
          </a:xfrm>
          <a:prstGeom prst="rect">
            <a:avLst/>
          </a:prstGeom>
        </p:spPr>
      </p:pic>
      <p:sp>
        <p:nvSpPr>
          <p:cNvPr id="4" name="Arrow: Right 3"/>
          <p:cNvSpPr/>
          <p:nvPr/>
        </p:nvSpPr>
        <p:spPr bwMode="auto">
          <a:xfrm rot="12599143">
            <a:off x="6263546" y="5426670"/>
            <a:ext cx="1405423" cy="5306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algn="ctr" defTabSz="874193" fontAlgn="base">
              <a:lnSpc>
                <a:spcPct val="90000"/>
              </a:lnSpc>
              <a:spcBef>
                <a:spcPct val="0"/>
              </a:spcBef>
              <a:spcAft>
                <a:spcPct val="0"/>
              </a:spcAft>
            </a:pPr>
            <a:endParaRPr lang="en-US" sz="22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438494" y="6151024"/>
            <a:ext cx="2237792" cy="588623"/>
          </a:xfrm>
          <a:prstGeom prst="rect">
            <a:avLst/>
          </a:prstGeom>
          <a:noFill/>
        </p:spPr>
        <p:txBody>
          <a:bodyPr wrap="none" lIns="171450" tIns="137160" rIns="171450" bIns="137160" rtlCol="0">
            <a:spAutoFit/>
          </a:bodyPr>
          <a:lstStyle/>
          <a:p>
            <a:pPr>
              <a:lnSpc>
                <a:spcPct val="90000"/>
              </a:lnSpc>
              <a:spcAft>
                <a:spcPts val="563"/>
              </a:spcAft>
            </a:pPr>
            <a:r>
              <a:rPr lang="en-US" sz="2250" dirty="0">
                <a:solidFill>
                  <a:srgbClr val="008BD7"/>
                </a:solidFill>
              </a:rPr>
              <a:t>Actual Latency</a:t>
            </a:r>
          </a:p>
        </p:txBody>
      </p:sp>
      <p:sp>
        <p:nvSpPr>
          <p:cNvPr id="8" name="Text Placeholder 3">
            <a:extLst>
              <a:ext uri="{FF2B5EF4-FFF2-40B4-BE49-F238E27FC236}">
                <a16:creationId xmlns:a16="http://schemas.microsoft.com/office/drawing/2014/main" id="{BBF0657E-791B-49F0-B215-F8D6CF707422}"/>
              </a:ext>
            </a:extLst>
          </p:cNvPr>
          <p:cNvSpPr txBox="1">
            <a:spLocks/>
          </p:cNvSpPr>
          <p:nvPr/>
        </p:nvSpPr>
        <p:spPr>
          <a:xfrm>
            <a:off x="0" y="1142884"/>
            <a:ext cx="12192000" cy="1957218"/>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745" dirty="0">
                <a:solidFill>
                  <a:schemeClr val="tx1"/>
                </a:solidFill>
              </a:rPr>
              <a:t>Reads and writes served from </a:t>
            </a:r>
            <a:r>
              <a:rPr lang="en-US" sz="2745" u="sng" dirty="0">
                <a:solidFill>
                  <a:schemeClr val="tx1"/>
                </a:solidFill>
              </a:rPr>
              <a:t>local region</a:t>
            </a:r>
          </a:p>
          <a:p>
            <a:pPr algn="ctr"/>
            <a:r>
              <a:rPr lang="en-US" sz="2745" dirty="0">
                <a:solidFill>
                  <a:schemeClr val="tx1"/>
                </a:solidFill>
              </a:rPr>
              <a:t>Guaranteed millisecond latency </a:t>
            </a:r>
            <a:r>
              <a:rPr lang="en-US" sz="2745" u="sng" dirty="0">
                <a:solidFill>
                  <a:schemeClr val="tx1"/>
                </a:solidFill>
              </a:rPr>
              <a:t>worldwide</a:t>
            </a:r>
          </a:p>
          <a:p>
            <a:pPr algn="ctr"/>
            <a:r>
              <a:rPr lang="en-US" sz="2745" dirty="0">
                <a:solidFill>
                  <a:schemeClr val="tx1"/>
                </a:solidFill>
              </a:rPr>
              <a:t>Write optimized, latch-free database engine</a:t>
            </a:r>
          </a:p>
          <a:p>
            <a:pPr algn="ctr"/>
            <a:endParaRPr lang="en-US" sz="1176" dirty="0">
              <a:solidFill>
                <a:schemeClr val="tx1"/>
              </a:solidFill>
            </a:endParaRPr>
          </a:p>
          <a:p>
            <a:pPr algn="ctr"/>
            <a:endParaRPr lang="en-US" sz="2745" dirty="0">
              <a:solidFill>
                <a:schemeClr val="tx1"/>
              </a:solidFill>
            </a:endParaRPr>
          </a:p>
        </p:txBody>
      </p:sp>
    </p:spTree>
    <p:extLst>
      <p:ext uri="{BB962C8B-B14F-4D97-AF65-F5344CB8AC3E}">
        <p14:creationId xmlns:p14="http://schemas.microsoft.com/office/powerpoint/2010/main" val="9680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ctrTitle"/>
          </p:nvPr>
        </p:nvSpPr>
        <p:spPr>
          <a:xfrm>
            <a:off x="775969" y="434890"/>
            <a:ext cx="7817525" cy="1794778"/>
          </a:xfrm>
        </p:spPr>
        <p:txBody>
          <a:bodyPr>
            <a:normAutofit fontScale="90000"/>
          </a:bodyPr>
          <a:lstStyle/>
          <a:p>
            <a:r>
              <a:rPr lang="it-IT" dirty="0"/>
              <a:t>DEV006 – </a:t>
            </a:r>
            <a:r>
              <a:rPr lang="it-IT" dirty="0" err="1"/>
              <a:t>Azure</a:t>
            </a:r>
            <a:r>
              <a:rPr lang="it-IT" dirty="0"/>
              <a:t> </a:t>
            </a:r>
            <a:r>
              <a:rPr lang="it-IT" dirty="0" err="1"/>
              <a:t>Cosmos</a:t>
            </a:r>
            <a:r>
              <a:rPr lang="it-IT" dirty="0"/>
              <a:t> DB</a:t>
            </a:r>
            <a:br>
              <a:rPr lang="it-IT" dirty="0"/>
            </a:br>
            <a:r>
              <a:rPr lang="it-IT" dirty="0"/>
              <a:t>The new </a:t>
            </a:r>
            <a:r>
              <a:rPr lang="it-IT" dirty="0" err="1"/>
              <a:t>frontier</a:t>
            </a:r>
            <a:r>
              <a:rPr lang="it-IT" dirty="0"/>
              <a:t> of </a:t>
            </a:r>
            <a:r>
              <a:rPr lang="it-IT" dirty="0" err="1"/>
              <a:t>BigData</a:t>
            </a:r>
            <a:r>
              <a:rPr lang="it-IT" dirty="0"/>
              <a:t> and </a:t>
            </a:r>
            <a:r>
              <a:rPr lang="it-IT" dirty="0" err="1"/>
              <a:t>NoSQL</a:t>
            </a:r>
            <a:endParaRPr lang="it-IT" dirty="0"/>
          </a:p>
        </p:txBody>
      </p:sp>
      <p:sp>
        <p:nvSpPr>
          <p:cNvPr id="7" name="Sottotitolo 6"/>
          <p:cNvSpPr>
            <a:spLocks noGrp="1"/>
          </p:cNvSpPr>
          <p:nvPr>
            <p:ph type="subTitle" idx="1"/>
          </p:nvPr>
        </p:nvSpPr>
        <p:spPr/>
        <p:txBody>
          <a:bodyPr>
            <a:normAutofit fontScale="85000" lnSpcReduction="20000"/>
          </a:bodyPr>
          <a:lstStyle/>
          <a:p>
            <a:r>
              <a:rPr lang="en-US" dirty="0"/>
              <a:t>Riccardo Cappello</a:t>
            </a:r>
          </a:p>
          <a:p>
            <a:r>
              <a:rPr lang="en-US" sz="1400" dirty="0"/>
              <a:t>@</a:t>
            </a:r>
            <a:r>
              <a:rPr lang="en-US" sz="1400" dirty="0" err="1"/>
              <a:t>rcappello</a:t>
            </a:r>
            <a:endParaRPr lang="en-US" sz="1400" dirty="0"/>
          </a:p>
          <a:p>
            <a:r>
              <a:rPr lang="en-US" dirty="0"/>
              <a:t>Marco Minerva</a:t>
            </a:r>
          </a:p>
          <a:p>
            <a:r>
              <a:rPr lang="en-US" sz="1300" dirty="0"/>
              <a:t>@</a:t>
            </a:r>
            <a:r>
              <a:rPr lang="en-US" sz="1300" dirty="0" err="1"/>
              <a:t>marcominerva</a:t>
            </a:r>
            <a:endParaRPr lang="en-US" sz="1300" dirty="0"/>
          </a:p>
          <a:p>
            <a:endParaRPr lang="en-US" dirty="0"/>
          </a:p>
        </p:txBody>
      </p:sp>
      <p:sp>
        <p:nvSpPr>
          <p:cNvPr id="4" name="Segnaposto piè di pagina 3"/>
          <p:cNvSpPr>
            <a:spLocks noGrp="1"/>
          </p:cNvSpPr>
          <p:nvPr>
            <p:ph type="ftr" sz="quarter" idx="4294967295"/>
          </p:nvPr>
        </p:nvSpPr>
        <p:spPr>
          <a:xfrm>
            <a:off x="3686185" y="6459785"/>
            <a:ext cx="4822804" cy="365125"/>
          </a:xfrm>
        </p:spPr>
        <p:txBody>
          <a:bodyPr/>
          <a:lstStyle/>
          <a:p>
            <a:r>
              <a:rPr lang="en-US"/>
              <a:t>WPC2017</a:t>
            </a:r>
            <a:endParaRPr lang="en-US" dirty="0"/>
          </a:p>
        </p:txBody>
      </p:sp>
      <p:sp>
        <p:nvSpPr>
          <p:cNvPr id="5" name="Segnaposto numero diapositiva 4"/>
          <p:cNvSpPr>
            <a:spLocks noGrp="1"/>
          </p:cNvSpPr>
          <p:nvPr>
            <p:ph type="sldNum" sz="quarter" idx="4294967295"/>
          </p:nvPr>
        </p:nvSpPr>
        <p:spPr>
          <a:xfrm>
            <a:off x="9900458" y="6459785"/>
            <a:ext cx="1312025" cy="365125"/>
          </a:xfrm>
        </p:spPr>
        <p:txBody>
          <a:bodyPr/>
          <a:lstStyle/>
          <a:p>
            <a:fld id="{4FAB73BC-B049-4115-A692-8D63A059BFB8}" type="slidenum">
              <a:rPr lang="en-US" smtClean="0"/>
              <a:t>2</a:t>
            </a:fld>
            <a:endParaRPr lang="en-US" dirty="0"/>
          </a:p>
        </p:txBody>
      </p:sp>
      <p:pic>
        <p:nvPicPr>
          <p:cNvPr id="8" name="Immagine 4">
            <a:extLst>
              <a:ext uri="{FF2B5EF4-FFF2-40B4-BE49-F238E27FC236}">
                <a16:creationId xmlns:a16="http://schemas.microsoft.com/office/drawing/2014/main" id="{FA11A227-FD1B-4409-B54A-7CF1D9680EEA}"/>
              </a:ext>
            </a:extLst>
          </p:cNvPr>
          <p:cNvPicPr>
            <a:picLocks noChangeAspect="1"/>
          </p:cNvPicPr>
          <p:nvPr/>
        </p:nvPicPr>
        <p:blipFill>
          <a:blip r:embed="rId3"/>
          <a:stretch>
            <a:fillRect/>
          </a:stretch>
        </p:blipFill>
        <p:spPr>
          <a:xfrm>
            <a:off x="6822430" y="2444444"/>
            <a:ext cx="538205" cy="847857"/>
          </a:xfrm>
          <a:prstGeom prst="rect">
            <a:avLst/>
          </a:prstGeom>
        </p:spPr>
      </p:pic>
      <p:pic>
        <p:nvPicPr>
          <p:cNvPr id="9" name="Immagine 6">
            <a:extLst>
              <a:ext uri="{FF2B5EF4-FFF2-40B4-BE49-F238E27FC236}">
                <a16:creationId xmlns:a16="http://schemas.microsoft.com/office/drawing/2014/main" id="{7D4638FD-9159-4468-A850-EE4D0D4A0B39}"/>
              </a:ext>
            </a:extLst>
          </p:cNvPr>
          <p:cNvPicPr>
            <a:picLocks noChangeAspect="1"/>
          </p:cNvPicPr>
          <p:nvPr/>
        </p:nvPicPr>
        <p:blipFill>
          <a:blip r:embed="rId4"/>
          <a:stretch>
            <a:fillRect/>
          </a:stretch>
        </p:blipFill>
        <p:spPr>
          <a:xfrm>
            <a:off x="7392172" y="2437305"/>
            <a:ext cx="846018" cy="846018"/>
          </a:xfrm>
          <a:prstGeom prst="rect">
            <a:avLst/>
          </a:prstGeom>
        </p:spPr>
      </p:pic>
    </p:spTree>
    <p:extLst>
      <p:ext uri="{BB962C8B-B14F-4D97-AF65-F5344CB8AC3E}">
        <p14:creationId xmlns:p14="http://schemas.microsoft.com/office/powerpoint/2010/main" val="2351569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608675"/>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6763200" y="4554873"/>
            <a:ext cx="3292954" cy="705523"/>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BA2D9852-CFF0-486A-87D9-874CF692B3C6}"/>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2658527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0" y="768350"/>
            <a:ext cx="12192000" cy="858838"/>
          </a:xfrm>
        </p:spPr>
        <p:txBody>
          <a:bodyPr>
            <a:noAutofit/>
          </a:bodyPr>
          <a:lstStyle/>
          <a:p>
            <a:pPr algn="ctr"/>
            <a:r>
              <a:rPr lang="en-US" sz="5514" dirty="0">
                <a:solidFill>
                  <a:schemeClr val="tx1"/>
                </a:solidFill>
                <a:latin typeface="Segoe UI Light" panose="020B0502040204020203" pitchFamily="34" charset="0"/>
                <a:cs typeface="Segoe UI Light" panose="020B0502040204020203" pitchFamily="34" charset="0"/>
              </a:rPr>
              <a:t>Choices of Consistency</a:t>
            </a:r>
          </a:p>
        </p:txBody>
      </p:sp>
      <p:sp>
        <p:nvSpPr>
          <p:cNvPr id="30" name="TextBox 29"/>
          <p:cNvSpPr txBox="1"/>
          <p:nvPr/>
        </p:nvSpPr>
        <p:spPr>
          <a:xfrm>
            <a:off x="103939" y="4936919"/>
            <a:ext cx="6096000" cy="799578"/>
          </a:xfrm>
          <a:prstGeom prst="rect">
            <a:avLst/>
          </a:prstGeom>
          <a:noFill/>
        </p:spPr>
        <p:txBody>
          <a:bodyPr wrap="square" rtlCol="0">
            <a:spAutoFit/>
          </a:bodyPr>
          <a:lstStyle/>
          <a:p>
            <a:pPr algn="ctr" defTabSz="857086"/>
            <a:r>
              <a:rPr lang="en-US" sz="2298" b="1" kern="0" dirty="0">
                <a:solidFill>
                  <a:srgbClr val="3999C6"/>
                </a:solidFill>
                <a:latin typeface="Segoe UI Light" panose="020B0502040204020203" pitchFamily="34" charset="0"/>
                <a:ea typeface="Segoe UI Semibold" charset="0"/>
                <a:cs typeface="Segoe UI Light" panose="020B0502040204020203" pitchFamily="34" charset="0"/>
              </a:rPr>
              <a:t>5 well-defined consistency levels for low latency and high availability</a:t>
            </a:r>
          </a:p>
        </p:txBody>
      </p:sp>
      <p:graphicFrame>
        <p:nvGraphicFramePr>
          <p:cNvPr id="26" name="Content Placeholder 3"/>
          <p:cNvGraphicFramePr>
            <a:graphicFrameLocks/>
          </p:cNvGraphicFramePr>
          <p:nvPr>
            <p:extLst>
              <p:ext uri="{D42A27DB-BD31-4B8C-83A1-F6EECF244321}">
                <p14:modId xmlns:p14="http://schemas.microsoft.com/office/powerpoint/2010/main" val="2299135313"/>
              </p:ext>
            </p:extLst>
          </p:nvPr>
        </p:nvGraphicFramePr>
        <p:xfrm>
          <a:off x="281997" y="1627188"/>
          <a:ext cx="8053817" cy="3240382"/>
        </p:xfrm>
        <a:graphic>
          <a:graphicData uri="http://schemas.openxmlformats.org/drawingml/2006/table">
            <a:tbl>
              <a:tblPr firstRow="1" firstCol="1" bandRow="1">
                <a:tableStyleId>{5C22544A-7EE6-4342-B048-85BDC9FD1C3A}</a:tableStyleId>
              </a:tblPr>
              <a:tblGrid>
                <a:gridCol w="2987763">
                  <a:extLst>
                    <a:ext uri="{9D8B030D-6E8A-4147-A177-3AD203B41FA5}">
                      <a16:colId xmlns:a16="http://schemas.microsoft.com/office/drawing/2014/main" val="1687792423"/>
                    </a:ext>
                  </a:extLst>
                </a:gridCol>
                <a:gridCol w="5066054">
                  <a:extLst>
                    <a:ext uri="{9D8B030D-6E8A-4147-A177-3AD203B41FA5}">
                      <a16:colId xmlns:a16="http://schemas.microsoft.com/office/drawing/2014/main" val="3438374988"/>
                    </a:ext>
                  </a:extLst>
                </a:gridCol>
              </a:tblGrid>
              <a:tr h="364556">
                <a:tc>
                  <a:txBody>
                    <a:bodyPr/>
                    <a:lstStyle/>
                    <a:p>
                      <a:pPr marL="0" marR="0" algn="l">
                        <a:spcBef>
                          <a:spcPts val="0"/>
                        </a:spcBef>
                        <a:spcAft>
                          <a:spcPts val="0"/>
                        </a:spcAft>
                      </a:pPr>
                      <a:r>
                        <a:rPr lang="en-US" sz="1900">
                          <a:solidFill>
                            <a:schemeClr val="tx1"/>
                          </a:solidFill>
                          <a:effectLst/>
                          <a:latin typeface="Segoe UI Light" panose="020B0502040204020203" pitchFamily="34" charset="0"/>
                          <a:cs typeface="Segoe UI Light" panose="020B0502040204020203" pitchFamily="34" charset="0"/>
                        </a:rPr>
                        <a:t>Consistency Level</a:t>
                      </a:r>
                      <a:endParaRPr lang="en-US" sz="190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tc>
                <a:tc>
                  <a:txBody>
                    <a:bodyPr/>
                    <a:lstStyle/>
                    <a:p>
                      <a:pPr marL="0" marR="0" algn="l">
                        <a:spcBef>
                          <a:spcPts val="0"/>
                        </a:spcBef>
                        <a:spcAft>
                          <a:spcPts val="0"/>
                        </a:spcAft>
                      </a:pPr>
                      <a:r>
                        <a:rPr lang="en-US" sz="1900" dirty="0">
                          <a:solidFill>
                            <a:schemeClr val="tx1"/>
                          </a:solidFill>
                          <a:effectLst/>
                          <a:latin typeface="Segoe UI Light" panose="020B0502040204020203" pitchFamily="34" charset="0"/>
                          <a:cs typeface="Segoe UI Light" panose="020B0502040204020203" pitchFamily="34" charset="0"/>
                        </a:rPr>
                        <a:t>Guarantees</a:t>
                      </a:r>
                      <a:endParaRPr lang="en-US" sz="1900" dirty="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tc>
                <a:extLst>
                  <a:ext uri="{0D108BD9-81ED-4DB2-BD59-A6C34878D82A}">
                    <a16:rowId xmlns:a16="http://schemas.microsoft.com/office/drawing/2014/main" val="1771381989"/>
                  </a:ext>
                </a:extLst>
              </a:tr>
              <a:tr h="328101">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Strong</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Linearizability</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extLst>
                  <a:ext uri="{0D108BD9-81ED-4DB2-BD59-A6C34878D82A}">
                    <a16:rowId xmlns:a16="http://schemas.microsoft.com/office/drawing/2014/main" val="799332757"/>
                  </a:ext>
                </a:extLst>
              </a:tr>
              <a:tr h="656202">
                <a:tc>
                  <a:txBody>
                    <a:bodyPr/>
                    <a:lstStyle/>
                    <a:p>
                      <a:pPr marL="0" marR="0" algn="l">
                        <a:spcBef>
                          <a:spcPts val="0"/>
                        </a:spcBef>
                        <a:spcAft>
                          <a:spcPts val="0"/>
                        </a:spcAft>
                      </a:pPr>
                      <a:r>
                        <a:rPr lang="en-US" sz="1700">
                          <a:effectLst/>
                          <a:latin typeface="Segoe UI Light" panose="020B0502040204020203" pitchFamily="34" charset="0"/>
                          <a:cs typeface="Segoe UI Light" panose="020B0502040204020203" pitchFamily="34" charset="0"/>
                        </a:rPr>
                        <a:t>Bounded Staleness</a:t>
                      </a:r>
                      <a:endParaRPr lang="en-US" sz="190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Consistent Prefix. Reads lag behind writes by </a:t>
                      </a:r>
                      <a:r>
                        <a:rPr lang="en-US" sz="1700" b="1" i="1" dirty="0">
                          <a:effectLst/>
                          <a:latin typeface="Segoe UI Light" panose="020B0502040204020203" pitchFamily="34" charset="0"/>
                          <a:cs typeface="Segoe UI Light" panose="020B0502040204020203" pitchFamily="34" charset="0"/>
                        </a:rPr>
                        <a:t>k</a:t>
                      </a:r>
                      <a:r>
                        <a:rPr lang="en-US" sz="1700" dirty="0">
                          <a:effectLst/>
                          <a:latin typeface="Segoe UI Light" panose="020B0502040204020203" pitchFamily="34" charset="0"/>
                          <a:cs typeface="Segoe UI Light" panose="020B0502040204020203" pitchFamily="34" charset="0"/>
                        </a:rPr>
                        <a:t> prefixes or </a:t>
                      </a:r>
                      <a:r>
                        <a:rPr lang="en-US" sz="1700" b="1" i="1" dirty="0">
                          <a:effectLst/>
                          <a:latin typeface="Segoe UI Light" panose="020B0502040204020203" pitchFamily="34" charset="0"/>
                          <a:cs typeface="Segoe UI Light" panose="020B0502040204020203" pitchFamily="34" charset="0"/>
                        </a:rPr>
                        <a:t>t</a:t>
                      </a:r>
                      <a:r>
                        <a:rPr lang="en-US" sz="1700" dirty="0">
                          <a:effectLst/>
                          <a:latin typeface="Segoe UI Light" panose="020B0502040204020203" pitchFamily="34" charset="0"/>
                          <a:cs typeface="Segoe UI Light" panose="020B0502040204020203" pitchFamily="34" charset="0"/>
                        </a:rPr>
                        <a:t> interval</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extLst>
                  <a:ext uri="{0D108BD9-81ED-4DB2-BD59-A6C34878D82A}">
                    <a16:rowId xmlns:a16="http://schemas.microsoft.com/office/drawing/2014/main" val="2383133586"/>
                  </a:ext>
                </a:extLst>
              </a:tr>
              <a:tr h="984302">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Session</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Monotonic reads, monotonic writes, read-your-writes, write-follows-reads</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extLst>
                  <a:ext uri="{0D108BD9-81ED-4DB2-BD59-A6C34878D82A}">
                    <a16:rowId xmlns:a16="http://schemas.microsoft.com/office/drawing/2014/main" val="2274419257"/>
                  </a:ext>
                </a:extLst>
              </a:tr>
              <a:tr h="571500">
                <a:tc>
                  <a:txBody>
                    <a:bodyPr/>
                    <a:lstStyle/>
                    <a:p>
                      <a:pPr marL="0" marR="0" algn="l">
                        <a:spcBef>
                          <a:spcPts val="0"/>
                        </a:spcBef>
                        <a:spcAft>
                          <a:spcPts val="0"/>
                        </a:spcAft>
                      </a:pPr>
                      <a:r>
                        <a:rPr lang="en-US" sz="1700" dirty="0">
                          <a:effectLst/>
                          <a:latin typeface="Segoe UI Light" panose="020B0502040204020203" pitchFamily="34" charset="0"/>
                          <a:ea typeface="Times New Roman" panose="02020603050405020304" pitchFamily="18" charset="0"/>
                          <a:cs typeface="Segoe UI Light" panose="020B0502040204020203" pitchFamily="34" charset="0"/>
                        </a:rPr>
                        <a:t>Consistent Prefix</a:t>
                      </a:r>
                    </a:p>
                  </a:txBody>
                  <a:tcPr marL="63030" marR="63030" marT="0" marB="0" anchor="ctr"/>
                </a:tc>
                <a:tc>
                  <a:txBody>
                    <a:bodyPr/>
                    <a:lstStyle/>
                    <a:p>
                      <a:pPr marL="0" marR="0" algn="l">
                        <a:spcBef>
                          <a:spcPts val="0"/>
                        </a:spcBef>
                        <a:spcAft>
                          <a:spcPts val="0"/>
                        </a:spcAft>
                      </a:pPr>
                      <a:r>
                        <a:rPr lang="en-US" sz="1900" dirty="0">
                          <a:effectLst/>
                          <a:latin typeface="Segoe UI Light" panose="020B0502040204020203" pitchFamily="34" charset="0"/>
                          <a:ea typeface="Times New Roman" panose="02020603050405020304" pitchFamily="18" charset="0"/>
                          <a:cs typeface="Segoe UI Light" panose="020B0502040204020203" pitchFamily="34" charset="0"/>
                        </a:rPr>
                        <a:t>Updates returned are some prefix of all the updates, with no gaps</a:t>
                      </a:r>
                    </a:p>
                  </a:txBody>
                  <a:tcPr marL="63030" marR="63030" marT="0" marB="0" anchor="ctr"/>
                </a:tc>
                <a:extLst>
                  <a:ext uri="{0D108BD9-81ED-4DB2-BD59-A6C34878D82A}">
                    <a16:rowId xmlns:a16="http://schemas.microsoft.com/office/drawing/2014/main" val="1142740960"/>
                  </a:ext>
                </a:extLst>
              </a:tr>
              <a:tr h="328101">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Eventual</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tc>
                  <a:txBody>
                    <a:bodyPr/>
                    <a:lstStyle/>
                    <a:p>
                      <a:pPr marL="0" marR="0" algn="l">
                        <a:spcBef>
                          <a:spcPts val="0"/>
                        </a:spcBef>
                        <a:spcAft>
                          <a:spcPts val="0"/>
                        </a:spcAft>
                      </a:pPr>
                      <a:r>
                        <a:rPr lang="en-US" sz="1700" dirty="0">
                          <a:effectLst/>
                          <a:latin typeface="Segoe UI Light" panose="020B0502040204020203" pitchFamily="34" charset="0"/>
                          <a:cs typeface="Segoe UI Light" panose="020B0502040204020203" pitchFamily="34" charset="0"/>
                        </a:rPr>
                        <a:t>Eventually consistent</a:t>
                      </a:r>
                      <a:r>
                        <a:rPr lang="en-US" sz="1500" dirty="0">
                          <a:effectLst/>
                          <a:latin typeface="Segoe UI Light" panose="020B0502040204020203" pitchFamily="34" charset="0"/>
                          <a:cs typeface="Segoe UI Light" panose="020B0502040204020203" pitchFamily="34" charset="0"/>
                        </a:rPr>
                        <a:t>  </a:t>
                      </a:r>
                      <a:endParaRPr lang="en-US" sz="19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63030" marR="63030" marT="0" marB="0" anchor="ctr"/>
                </a:tc>
                <a:extLst>
                  <a:ext uri="{0D108BD9-81ED-4DB2-BD59-A6C34878D82A}">
                    <a16:rowId xmlns:a16="http://schemas.microsoft.com/office/drawing/2014/main" val="500512421"/>
                  </a:ext>
                </a:extLst>
              </a:tr>
            </a:tbl>
          </a:graphicData>
        </a:graphic>
      </p:graphicFrame>
      <p:pic>
        <p:nvPicPr>
          <p:cNvPr id="3" name="Immagine 2">
            <a:extLst>
              <a:ext uri="{FF2B5EF4-FFF2-40B4-BE49-F238E27FC236}">
                <a16:creationId xmlns:a16="http://schemas.microsoft.com/office/drawing/2014/main" id="{8E6E9FAF-B56C-4A8F-A35A-F4F4F48FF953}"/>
              </a:ext>
            </a:extLst>
          </p:cNvPr>
          <p:cNvPicPr>
            <a:picLocks noChangeAspect="1"/>
          </p:cNvPicPr>
          <p:nvPr/>
        </p:nvPicPr>
        <p:blipFill>
          <a:blip r:embed="rId3"/>
          <a:stretch>
            <a:fillRect/>
          </a:stretch>
        </p:blipFill>
        <p:spPr>
          <a:xfrm>
            <a:off x="6199939" y="4444097"/>
            <a:ext cx="5992061" cy="1886213"/>
          </a:xfrm>
          <a:prstGeom prst="rect">
            <a:avLst/>
          </a:prstGeom>
        </p:spPr>
      </p:pic>
      <p:sp>
        <p:nvSpPr>
          <p:cNvPr id="4" name="Rettangolo 3">
            <a:extLst>
              <a:ext uri="{FF2B5EF4-FFF2-40B4-BE49-F238E27FC236}">
                <a16:creationId xmlns:a16="http://schemas.microsoft.com/office/drawing/2014/main" id="{E85E3F82-F8DC-4E2B-B514-732ED4EBF215}"/>
              </a:ext>
            </a:extLst>
          </p:cNvPr>
          <p:cNvSpPr/>
          <p:nvPr/>
        </p:nvSpPr>
        <p:spPr>
          <a:xfrm>
            <a:off x="0" y="5904984"/>
            <a:ext cx="7278994" cy="369332"/>
          </a:xfrm>
          <a:prstGeom prst="rect">
            <a:avLst/>
          </a:prstGeom>
        </p:spPr>
        <p:txBody>
          <a:bodyPr wrap="square">
            <a:spAutoFit/>
          </a:bodyPr>
          <a:lstStyle/>
          <a:p>
            <a:r>
              <a:rPr lang="it-IT" dirty="0">
                <a:hlinkClick r:id="rId4"/>
              </a:rPr>
              <a:t>https://docs.microsoft.com/en-us/azure/cosmos-db/consistency-levels</a:t>
            </a:r>
            <a:endParaRPr lang="it-IT" dirty="0"/>
          </a:p>
        </p:txBody>
      </p:sp>
    </p:spTree>
    <p:extLst>
      <p:ext uri="{BB962C8B-B14F-4D97-AF65-F5344CB8AC3E}">
        <p14:creationId xmlns:p14="http://schemas.microsoft.com/office/powerpoint/2010/main" val="254071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349250"/>
            <a:ext cx="10058400" cy="1177925"/>
          </a:xfrm>
        </p:spPr>
        <p:txBody>
          <a:bodyPr/>
          <a:lstStyle/>
          <a:p>
            <a:pPr algn="ctr"/>
            <a:r>
              <a:rPr lang="en-US" dirty="0">
                <a:solidFill>
                  <a:schemeClr val="tx1"/>
                </a:solidFill>
                <a:latin typeface="+mj-lt"/>
              </a:rPr>
              <a:t>Changing Consistency Levels</a:t>
            </a:r>
          </a:p>
        </p:txBody>
      </p:sp>
      <p:pic>
        <p:nvPicPr>
          <p:cNvPr id="3" name="Picture 2"/>
          <p:cNvPicPr>
            <a:picLocks noChangeAspect="1"/>
          </p:cNvPicPr>
          <p:nvPr/>
        </p:nvPicPr>
        <p:blipFill>
          <a:blip r:embed="rId3"/>
          <a:stretch>
            <a:fillRect/>
          </a:stretch>
        </p:blipFill>
        <p:spPr>
          <a:xfrm>
            <a:off x="1550532" y="1711069"/>
            <a:ext cx="8694966" cy="5589938"/>
          </a:xfrm>
          <a:prstGeom prst="rect">
            <a:avLst/>
          </a:prstGeom>
        </p:spPr>
      </p:pic>
      <p:sp>
        <p:nvSpPr>
          <p:cNvPr id="13" name="Rectangle 12"/>
          <p:cNvSpPr/>
          <p:nvPr/>
        </p:nvSpPr>
        <p:spPr>
          <a:xfrm>
            <a:off x="4955041" y="2941279"/>
            <a:ext cx="4218894" cy="31840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4" name="Rectangle: Rounded Corners 3"/>
          <p:cNvSpPr/>
          <p:nvPr/>
        </p:nvSpPr>
        <p:spPr>
          <a:xfrm>
            <a:off x="2212133" y="5994722"/>
            <a:ext cx="2111051" cy="30907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Tree>
    <p:extLst>
      <p:ext uri="{BB962C8B-B14F-4D97-AF65-F5344CB8AC3E}">
        <p14:creationId xmlns:p14="http://schemas.microsoft.com/office/powerpoint/2010/main" val="354621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608675"/>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8491169" y="4956011"/>
            <a:ext cx="3292954" cy="705523"/>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9A73D763-9C5E-4249-9884-278A29423AB3}"/>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355739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380528" y="1888271"/>
            <a:ext cx="3691676" cy="3895431"/>
          </a:xfrm>
          <a:prstGeom prst="rect">
            <a:avLst/>
          </a:prstGeom>
          <a:noFill/>
        </p:spPr>
        <p:txBody>
          <a:bodyPr wrap="square" lIns="168080" tIns="134464" rIns="168080" bIns="134464" rtlCol="0">
            <a:spAutoFit/>
          </a:bodyPr>
          <a:lstStyle/>
          <a:p>
            <a:pPr defTabSz="856722">
              <a:spcAft>
                <a:spcPts val="1655"/>
              </a:spcAft>
              <a:defRPr/>
            </a:pPr>
            <a:r>
              <a:rPr lang="en-US" sz="1838" kern="0" dirty="0">
                <a:latin typeface="Segoe UI Semibold" panose="020B0702040204020203" pitchFamily="34" charset="0"/>
                <a:cs typeface="Segoe UI Semibold" panose="020B0702040204020203" pitchFamily="34" charset="0"/>
              </a:rPr>
              <a:t>High Availability</a:t>
            </a:r>
          </a:p>
          <a:p>
            <a:pPr defTabSz="856722">
              <a:spcAft>
                <a:spcPts val="1655"/>
              </a:spcAft>
              <a:defRPr/>
            </a:pPr>
            <a:r>
              <a:rPr lang="en-US" sz="1838" kern="0" dirty="0">
                <a:latin typeface="Segoe UI Semibold" panose="020B0702040204020203" pitchFamily="34" charset="0"/>
                <a:cs typeface="Segoe UI Semibold" panose="020B0702040204020203" pitchFamily="34" charset="0"/>
              </a:rPr>
              <a:t>Performance Latency</a:t>
            </a:r>
          </a:p>
          <a:p>
            <a:pPr defTabSz="856722">
              <a:spcAft>
                <a:spcPts val="1655"/>
              </a:spcAft>
              <a:defRPr/>
            </a:pPr>
            <a:r>
              <a:rPr lang="en-US" sz="1838" kern="0" dirty="0">
                <a:latin typeface="Segoe UI Semibold" panose="020B0702040204020203" pitchFamily="34" charset="0"/>
                <a:cs typeface="Segoe UI Semibold" panose="020B0702040204020203" pitchFamily="34" charset="0"/>
              </a:rPr>
              <a:t>Performance Throughput</a:t>
            </a:r>
          </a:p>
          <a:p>
            <a:pPr defTabSz="856722">
              <a:spcAft>
                <a:spcPts val="1655"/>
              </a:spcAft>
              <a:defRPr/>
            </a:pPr>
            <a:r>
              <a:rPr lang="en-US" sz="1838" kern="0" dirty="0">
                <a:latin typeface="Segoe UI Semibold" panose="020B0702040204020203" pitchFamily="34" charset="0"/>
                <a:cs typeface="Segoe UI Semibold" panose="020B0702040204020203" pitchFamily="34" charset="0"/>
              </a:rPr>
              <a:t>Data Consistency</a:t>
            </a:r>
          </a:p>
          <a:p>
            <a:pPr defTabSz="856722">
              <a:spcAft>
                <a:spcPts val="1655"/>
              </a:spcAft>
              <a:defRPr/>
            </a:pPr>
            <a:endParaRPr lang="en-US" sz="1838" kern="0" dirty="0">
              <a:latin typeface="Segoe UI Semibold" panose="020B0702040204020203" pitchFamily="34" charset="0"/>
              <a:cs typeface="Segoe UI Semibold" panose="020B0702040204020203" pitchFamily="34" charset="0"/>
            </a:endParaRPr>
          </a:p>
          <a:p>
            <a:pPr lvl="1"/>
            <a:endParaRPr lang="en-US" sz="1838" kern="0" dirty="0">
              <a:latin typeface="Segoe UI Semibold" panose="020B0702040204020203" pitchFamily="34" charset="0"/>
              <a:cs typeface="Segoe UI Semibold" panose="020B0702040204020203" pitchFamily="34" charset="0"/>
            </a:endParaRPr>
          </a:p>
          <a:p>
            <a:r>
              <a:rPr lang="en-US" dirty="0">
                <a:latin typeface="Segoe UI Light" panose="020B0502040204020203" pitchFamily="34" charset="0"/>
                <a:cs typeface="Segoe UI Light" panose="020B0502040204020203" pitchFamily="34" charset="0"/>
              </a:rPr>
              <a:t>99.99% HA within a single region </a:t>
            </a:r>
          </a:p>
          <a:p>
            <a:r>
              <a:rPr lang="en-US" dirty="0">
                <a:latin typeface="Segoe UI Light" panose="020B0502040204020203" pitchFamily="34" charset="0"/>
                <a:cs typeface="Segoe UI Light" panose="020B0502040204020203" pitchFamily="34" charset="0"/>
              </a:rPr>
              <a:t>99.999% across regions</a:t>
            </a:r>
          </a:p>
          <a:p>
            <a:pPr defTabSz="856722">
              <a:spcAft>
                <a:spcPts val="1655"/>
              </a:spcAft>
              <a:defRPr/>
            </a:pPr>
            <a:endParaRPr lang="en-US" sz="1838" kern="0" dirty="0">
              <a:latin typeface="Segoe UI Semibold" panose="020B0702040204020203" pitchFamily="34" charset="0"/>
              <a:cs typeface="Segoe UI Semibold" panose="020B0702040204020203" pitchFamily="34" charset="0"/>
            </a:endParaRPr>
          </a:p>
        </p:txBody>
      </p:sp>
      <p:sp>
        <p:nvSpPr>
          <p:cNvPr id="27" name="Title 1">
            <a:extLst>
              <a:ext uri="{FF2B5EF4-FFF2-40B4-BE49-F238E27FC236}">
                <a16:creationId xmlns:a16="http://schemas.microsoft.com/office/drawing/2014/main" id="{F40A6514-276B-4EF0-8E53-52D1C9049A3D}"/>
              </a:ext>
            </a:extLst>
          </p:cNvPr>
          <p:cNvSpPr txBox="1">
            <a:spLocks/>
          </p:cNvSpPr>
          <p:nvPr/>
        </p:nvSpPr>
        <p:spPr>
          <a:xfrm>
            <a:off x="563379" y="433719"/>
            <a:ext cx="11079835" cy="857087"/>
          </a:xfrm>
          <a:prstGeom prst="rect">
            <a:avLst/>
          </a:prstGeom>
          <a:noFill/>
        </p:spPr>
        <p:txBody>
          <a:bodyPr wrap="square" tIns="84039" bIns="8403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57219">
              <a:defRPr/>
            </a:pPr>
            <a:r>
              <a:rPr lang="en-US" sz="4963" spc="-92" dirty="0">
                <a:solidFill>
                  <a:schemeClr val="tx1"/>
                </a:solidFill>
                <a:latin typeface="Segoe UI Light"/>
              </a:rPr>
              <a:t>Azure Cosmos DB</a:t>
            </a: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563379" y="1174433"/>
            <a:ext cx="11079835" cy="526099"/>
          </a:xfrm>
          <a:prstGeom prst="rect">
            <a:avLst/>
          </a:prstGeom>
          <a:noFill/>
        </p:spPr>
        <p:txBody>
          <a:bodyPr wrap="square" tIns="84039" bIns="8403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57219">
              <a:defRPr/>
            </a:pPr>
            <a:r>
              <a:rPr lang="en-US" sz="2573" spc="0" dirty="0">
                <a:solidFill>
                  <a:schemeClr val="tx1"/>
                </a:solidFill>
                <a:latin typeface="Segoe UI" panose="020B0502040204020203" pitchFamily="34" charset="0"/>
              </a:rPr>
              <a:t>Only database with comprehensive SLAs across 4 dimensions</a:t>
            </a:r>
            <a:endParaRPr lang="en-US" sz="3676" spc="0" dirty="0">
              <a:solidFill>
                <a:schemeClr val="tx1"/>
              </a:solidFill>
              <a:latin typeface="Segoe UI" panose="020B0502040204020203" pitchFamily="34" charset="0"/>
            </a:endParaRPr>
          </a:p>
        </p:txBody>
      </p:sp>
      <p:grpSp>
        <p:nvGrpSpPr>
          <p:cNvPr id="2" name="Group 1">
            <a:extLst>
              <a:ext uri="{FF2B5EF4-FFF2-40B4-BE49-F238E27FC236}">
                <a16:creationId xmlns:a16="http://schemas.microsoft.com/office/drawing/2014/main" id="{285F750B-FBD8-4BB6-A48C-6359330544F0}"/>
              </a:ext>
            </a:extLst>
          </p:cNvPr>
          <p:cNvGrpSpPr/>
          <p:nvPr/>
        </p:nvGrpSpPr>
        <p:grpSpPr>
          <a:xfrm>
            <a:off x="4175050" y="1888271"/>
            <a:ext cx="7635951" cy="4785746"/>
            <a:chOff x="3929698" y="1754757"/>
            <a:chExt cx="8506778" cy="5331527"/>
          </a:xfrm>
        </p:grpSpPr>
        <p:grpSp>
          <p:nvGrpSpPr>
            <p:cNvPr id="13" name="Group 12">
              <a:extLst>
                <a:ext uri="{FF2B5EF4-FFF2-40B4-BE49-F238E27FC236}">
                  <a16:creationId xmlns:a16="http://schemas.microsoft.com/office/drawing/2014/main" id="{16C6988C-FFF5-4A52-BC2B-C5B851B43C70}"/>
                </a:ext>
              </a:extLst>
            </p:cNvPr>
            <p:cNvGrpSpPr/>
            <p:nvPr/>
          </p:nvGrpSpPr>
          <p:grpSpPr>
            <a:xfrm>
              <a:off x="3929698" y="2135757"/>
              <a:ext cx="8506778" cy="4950527"/>
              <a:chOff x="0" y="8731"/>
              <a:chExt cx="12410551" cy="7222331"/>
            </a:xfrm>
          </p:grpSpPr>
          <p:pic>
            <p:nvPicPr>
              <p:cNvPr id="14" name="Picture 13" descr="A picture containing screenshot, computer, laptop, indoor&#10;&#10;Description generated with very high confidence">
                <a:extLst>
                  <a:ext uri="{FF2B5EF4-FFF2-40B4-BE49-F238E27FC236}">
                    <a16:creationId xmlns:a16="http://schemas.microsoft.com/office/drawing/2014/main" id="{4C86B2B7-8C53-46CA-AF4F-B3139B0A83E7}"/>
                  </a:ext>
                </a:extLst>
              </p:cNvPr>
              <p:cNvPicPr>
                <a:picLocks noChangeAspect="1"/>
              </p:cNvPicPr>
              <p:nvPr/>
            </p:nvPicPr>
            <p:blipFill>
              <a:blip r:embed="rId3"/>
              <a:stretch>
                <a:fillRect/>
              </a:stretch>
            </p:blipFill>
            <p:spPr>
              <a:xfrm>
                <a:off x="0" y="8731"/>
                <a:ext cx="12410551" cy="7222331"/>
              </a:xfrm>
              <a:prstGeom prst="rect">
                <a:avLst/>
              </a:prstGeom>
            </p:spPr>
          </p:pic>
          <p:pic>
            <p:nvPicPr>
              <p:cNvPr id="15" name="Picture 14">
                <a:extLst>
                  <a:ext uri="{FF2B5EF4-FFF2-40B4-BE49-F238E27FC236}">
                    <a16:creationId xmlns:a16="http://schemas.microsoft.com/office/drawing/2014/main" id="{C8BB30E7-1C30-4BDA-9EFA-CB18EFD46F02}"/>
                  </a:ext>
                </a:extLst>
              </p:cNvPr>
              <p:cNvPicPr>
                <a:picLocks noChangeAspect="1"/>
              </p:cNvPicPr>
              <p:nvPr/>
            </p:nvPicPr>
            <p:blipFill>
              <a:blip r:embed="rId4"/>
              <a:stretch>
                <a:fillRect/>
              </a:stretch>
            </p:blipFill>
            <p:spPr>
              <a:xfrm>
                <a:off x="7666038" y="1423031"/>
                <a:ext cx="4350188" cy="2668415"/>
              </a:xfrm>
              <a:prstGeom prst="rect">
                <a:avLst/>
              </a:prstGeom>
            </p:spPr>
          </p:pic>
        </p:grpSp>
        <p:sp>
          <p:nvSpPr>
            <p:cNvPr id="16" name="Rectangle 15">
              <a:extLst>
                <a:ext uri="{FF2B5EF4-FFF2-40B4-BE49-F238E27FC236}">
                  <a16:creationId xmlns:a16="http://schemas.microsoft.com/office/drawing/2014/main" id="{8EC58171-5D50-4E74-92B2-AB563F2402A8}"/>
                </a:ext>
              </a:extLst>
            </p:cNvPr>
            <p:cNvSpPr/>
            <p:nvPr/>
          </p:nvSpPr>
          <p:spPr bwMode="auto">
            <a:xfrm>
              <a:off x="3932237" y="1754757"/>
              <a:ext cx="8504238" cy="381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ctr" anchorCtr="0" forceAA="0" compatLnSpc="1">
              <a:prstTxWarp prst="textNoShape">
                <a:avLst/>
              </a:prstTxWarp>
              <a:noAutofit/>
            </a:bodyPr>
            <a:lstStyle/>
            <a:p>
              <a:pPr defTabSz="856971" fontAlgn="base">
                <a:lnSpc>
                  <a:spcPct val="90000"/>
                </a:lnSpc>
                <a:spcBef>
                  <a:spcPct val="0"/>
                </a:spcBef>
                <a:spcAft>
                  <a:spcPct val="0"/>
                </a:spcAft>
              </a:pPr>
              <a:r>
                <a:rPr lang="en-US" sz="1470" dirty="0">
                  <a:solidFill>
                    <a:srgbClr val="0078D7">
                      <a:lumMod val="60000"/>
                      <a:lumOff val="40000"/>
                    </a:srgbClr>
                  </a:solidFill>
                  <a:latin typeface="Segoe UI Semilight" panose="020B0402040204020203" pitchFamily="34" charset="0"/>
                  <a:ea typeface="Segoe UI" pitchFamily="34" charset="0"/>
                  <a:cs typeface="Segoe UI Semilight" panose="020B0402040204020203" pitchFamily="34" charset="0"/>
                </a:rPr>
                <a:t>Microsoft Azure</a:t>
              </a:r>
            </a:p>
          </p:txBody>
        </p:sp>
      </p:grpSp>
    </p:spTree>
    <p:extLst>
      <p:ext uri="{BB962C8B-B14F-4D97-AF65-F5344CB8AC3E}">
        <p14:creationId xmlns:p14="http://schemas.microsoft.com/office/powerpoint/2010/main" val="217430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608675"/>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8" name="Freeform: Shape 87">
            <a:extLst>
              <a:ext uri="{FF2B5EF4-FFF2-40B4-BE49-F238E27FC236}">
                <a16:creationId xmlns:a16="http://schemas.microsoft.com/office/drawing/2014/main" id="{CE69B8A6-F59F-414E-A0E4-AAF7F1BF191A}"/>
              </a:ext>
            </a:extLst>
          </p:cNvPr>
          <p:cNvSpPr/>
          <p:nvPr/>
        </p:nvSpPr>
        <p:spPr>
          <a:xfrm>
            <a:off x="1937408" y="3140482"/>
            <a:ext cx="8027488" cy="1483697"/>
          </a:xfrm>
          <a:custGeom>
            <a:avLst/>
            <a:gdLst>
              <a:gd name="connsiteX0" fmla="*/ 3980066 w 8027488"/>
              <a:gd name="connsiteY0" fmla="*/ 130628 h 1483697"/>
              <a:gd name="connsiteX1" fmla="*/ 2438649 w 8027488"/>
              <a:gd name="connsiteY1" fmla="*/ 215537 h 1483697"/>
              <a:gd name="connsiteX2" fmla="*/ 773135 w 8027488"/>
              <a:gd name="connsiteY2" fmla="*/ 385354 h 1483697"/>
              <a:gd name="connsiteX3" fmla="*/ 237558 w 8027488"/>
              <a:gd name="connsiteY3" fmla="*/ 522514 h 1483697"/>
              <a:gd name="connsiteX4" fmla="*/ 2426 w 8027488"/>
              <a:gd name="connsiteY4" fmla="*/ 966651 h 1483697"/>
              <a:gd name="connsiteX5" fmla="*/ 368186 w 8027488"/>
              <a:gd name="connsiteY5" fmla="*/ 1299754 h 1483697"/>
              <a:gd name="connsiteX6" fmla="*/ 1223803 w 8027488"/>
              <a:gd name="connsiteY6" fmla="*/ 1482634 h 1483697"/>
              <a:gd name="connsiteX7" fmla="*/ 2301489 w 8027488"/>
              <a:gd name="connsiteY7" fmla="*/ 1221377 h 1483697"/>
              <a:gd name="connsiteX8" fmla="*/ 4332763 w 8027488"/>
              <a:gd name="connsiteY8" fmla="*/ 1110343 h 1483697"/>
              <a:gd name="connsiteX9" fmla="*/ 6128906 w 8027488"/>
              <a:gd name="connsiteY9" fmla="*/ 1221377 h 1483697"/>
              <a:gd name="connsiteX10" fmla="*/ 7258843 w 8027488"/>
              <a:gd name="connsiteY10" fmla="*/ 1391194 h 1483697"/>
              <a:gd name="connsiteX11" fmla="*/ 7833609 w 8027488"/>
              <a:gd name="connsiteY11" fmla="*/ 1169126 h 1483697"/>
              <a:gd name="connsiteX12" fmla="*/ 7931581 w 8027488"/>
              <a:gd name="connsiteY12" fmla="*/ 555171 h 1483697"/>
              <a:gd name="connsiteX13" fmla="*/ 6533855 w 8027488"/>
              <a:gd name="connsiteY13" fmla="*/ 202474 h 1483697"/>
              <a:gd name="connsiteX14" fmla="*/ 4620146 w 8027488"/>
              <a:gd name="connsiteY14" fmla="*/ 58783 h 1483697"/>
              <a:gd name="connsiteX15" fmla="*/ 3744935 w 8027488"/>
              <a:gd name="connsiteY15" fmla="*/ 0 h 148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27488" h="1483697">
                <a:moveTo>
                  <a:pt x="3980066" y="130628"/>
                </a:moveTo>
                <a:cubicBezTo>
                  <a:pt x="3476601" y="151855"/>
                  <a:pt x="2973137" y="173083"/>
                  <a:pt x="2438649" y="215537"/>
                </a:cubicBezTo>
                <a:cubicBezTo>
                  <a:pt x="1904160" y="257991"/>
                  <a:pt x="1139984" y="334191"/>
                  <a:pt x="773135" y="385354"/>
                </a:cubicBezTo>
                <a:cubicBezTo>
                  <a:pt x="406286" y="436517"/>
                  <a:pt x="366009" y="425631"/>
                  <a:pt x="237558" y="522514"/>
                </a:cubicBezTo>
                <a:cubicBezTo>
                  <a:pt x="109107" y="619397"/>
                  <a:pt x="-19345" y="837111"/>
                  <a:pt x="2426" y="966651"/>
                </a:cubicBezTo>
                <a:cubicBezTo>
                  <a:pt x="24197" y="1096191"/>
                  <a:pt x="164623" y="1213757"/>
                  <a:pt x="368186" y="1299754"/>
                </a:cubicBezTo>
                <a:cubicBezTo>
                  <a:pt x="571749" y="1385751"/>
                  <a:pt x="901586" y="1495697"/>
                  <a:pt x="1223803" y="1482634"/>
                </a:cubicBezTo>
                <a:cubicBezTo>
                  <a:pt x="1546020" y="1469571"/>
                  <a:pt x="1783329" y="1283426"/>
                  <a:pt x="2301489" y="1221377"/>
                </a:cubicBezTo>
                <a:cubicBezTo>
                  <a:pt x="2819649" y="1159328"/>
                  <a:pt x="3694860" y="1110343"/>
                  <a:pt x="4332763" y="1110343"/>
                </a:cubicBezTo>
                <a:cubicBezTo>
                  <a:pt x="4970666" y="1110343"/>
                  <a:pt x="5641226" y="1174569"/>
                  <a:pt x="6128906" y="1221377"/>
                </a:cubicBezTo>
                <a:cubicBezTo>
                  <a:pt x="6616586" y="1268185"/>
                  <a:pt x="6974726" y="1399902"/>
                  <a:pt x="7258843" y="1391194"/>
                </a:cubicBezTo>
                <a:cubicBezTo>
                  <a:pt x="7542960" y="1382486"/>
                  <a:pt x="7721486" y="1308463"/>
                  <a:pt x="7833609" y="1169126"/>
                </a:cubicBezTo>
                <a:cubicBezTo>
                  <a:pt x="7945732" y="1029789"/>
                  <a:pt x="8148207" y="716280"/>
                  <a:pt x="7931581" y="555171"/>
                </a:cubicBezTo>
                <a:cubicBezTo>
                  <a:pt x="7714955" y="394062"/>
                  <a:pt x="7085761" y="285205"/>
                  <a:pt x="6533855" y="202474"/>
                </a:cubicBezTo>
                <a:cubicBezTo>
                  <a:pt x="5981949" y="119743"/>
                  <a:pt x="4620146" y="58783"/>
                  <a:pt x="4620146" y="58783"/>
                </a:cubicBezTo>
                <a:lnTo>
                  <a:pt x="3744935" y="0"/>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1544C6CF-1F5E-4B14-8F87-F5A4D26F8838}"/>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200327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617538"/>
            <a:ext cx="12192000" cy="914400"/>
          </a:xfrm>
        </p:spPr>
        <p:txBody>
          <a:bodyPr>
            <a:noAutofit/>
          </a:bodyPr>
          <a:lstStyle/>
          <a:p>
            <a:pPr algn="ctr"/>
            <a:r>
              <a:rPr lang="en-US" sz="5514" spc="-263" dirty="0">
                <a:solidFill>
                  <a:schemeClr val="tx1"/>
                </a:solidFill>
                <a:latin typeface="Segoe UI Light" panose="020B0502040204020203" pitchFamily="34" charset="0"/>
                <a:ea typeface="Segoe UI Black" panose="020B0A02040204020203" pitchFamily="34" charset="0"/>
                <a:cs typeface="Segoe UI Light" panose="020B0502040204020203" pitchFamily="34" charset="0"/>
              </a:rPr>
              <a:t>Native Support for Multiple Data Models</a:t>
            </a:r>
          </a:p>
        </p:txBody>
      </p:sp>
      <p:sp>
        <p:nvSpPr>
          <p:cNvPr id="2" name="Content Placeholder 1"/>
          <p:cNvSpPr>
            <a:spLocks noGrp="1"/>
          </p:cNvSpPr>
          <p:nvPr>
            <p:ph idx="4294967295"/>
          </p:nvPr>
        </p:nvSpPr>
        <p:spPr>
          <a:xfrm>
            <a:off x="1159669" y="1601075"/>
            <a:ext cx="9872662" cy="2192338"/>
          </a:xfrm>
          <a:noFill/>
        </p:spPr>
        <p:txBody>
          <a:bodyPr>
            <a:normAutofit fontScale="47500" lnSpcReduction="20000"/>
          </a:bodyPr>
          <a:lstStyle/>
          <a:p>
            <a:pPr>
              <a:lnSpc>
                <a:spcPct val="120000"/>
              </a:lnSpc>
            </a:pPr>
            <a:r>
              <a:rPr lang="en-US" sz="4043" dirty="0">
                <a:solidFill>
                  <a:schemeClr val="tx1"/>
                </a:solidFill>
                <a:latin typeface="Segoe UI Light" panose="020B0502040204020203" pitchFamily="34" charset="0"/>
                <a:cs typeface="Segoe UI Light" panose="020B0502040204020203" pitchFamily="34" charset="0"/>
              </a:rPr>
              <a:t>- Database engine operates on </a:t>
            </a:r>
            <a:r>
              <a:rPr lang="en-US" sz="4043" dirty="0">
                <a:solidFill>
                  <a:srgbClr val="C00000"/>
                </a:solidFill>
                <a:latin typeface="Segoe UI Light" panose="020B0502040204020203" pitchFamily="34" charset="0"/>
                <a:cs typeface="Segoe UI Light" panose="020B0502040204020203" pitchFamily="34" charset="0"/>
              </a:rPr>
              <a:t>atom-record-sequence (ARS) </a:t>
            </a:r>
            <a:r>
              <a:rPr lang="en-US" sz="4043" dirty="0">
                <a:solidFill>
                  <a:schemeClr val="tx1"/>
                </a:solidFill>
                <a:latin typeface="Segoe UI Light" panose="020B0502040204020203" pitchFamily="34" charset="0"/>
                <a:cs typeface="Segoe UI Light" panose="020B0502040204020203" pitchFamily="34" charset="0"/>
              </a:rPr>
              <a:t>based type system</a:t>
            </a:r>
          </a:p>
          <a:p>
            <a:pPr lvl="1">
              <a:lnSpc>
                <a:spcPct val="120000"/>
              </a:lnSpc>
            </a:pPr>
            <a:r>
              <a:rPr lang="en-US" sz="3308" dirty="0">
                <a:solidFill>
                  <a:schemeClr val="tx1"/>
                </a:solidFill>
                <a:latin typeface="Segoe UI Light" panose="020B0502040204020203" pitchFamily="34" charset="0"/>
                <a:cs typeface="Segoe UI Light" panose="020B0502040204020203" pitchFamily="34" charset="0"/>
              </a:rPr>
              <a:t>All data models are </a:t>
            </a:r>
            <a:r>
              <a:rPr lang="en-US" sz="3308" b="1" dirty="0">
                <a:solidFill>
                  <a:schemeClr val="tx1"/>
                </a:solidFill>
                <a:latin typeface="Segoe UI Light" panose="020B0502040204020203" pitchFamily="34" charset="0"/>
                <a:cs typeface="Segoe UI Light" panose="020B0502040204020203" pitchFamily="34" charset="0"/>
              </a:rPr>
              <a:t>efficiently</a:t>
            </a:r>
            <a:r>
              <a:rPr lang="en-US" sz="3308" dirty="0">
                <a:solidFill>
                  <a:schemeClr val="tx1"/>
                </a:solidFill>
                <a:latin typeface="Segoe UI Light" panose="020B0502040204020203" pitchFamily="34" charset="0"/>
                <a:cs typeface="Segoe UI Light" panose="020B0502040204020203" pitchFamily="34" charset="0"/>
              </a:rPr>
              <a:t> translated to ARS</a:t>
            </a:r>
          </a:p>
          <a:p>
            <a:pPr lvl="0">
              <a:lnSpc>
                <a:spcPct val="120000"/>
              </a:lnSpc>
            </a:pPr>
            <a:r>
              <a:rPr lang="en-US" sz="4043" dirty="0">
                <a:solidFill>
                  <a:schemeClr val="tx1"/>
                </a:solidFill>
                <a:latin typeface="Segoe UI Light" panose="020B0502040204020203" pitchFamily="34" charset="0"/>
                <a:cs typeface="Segoe UI Light" panose="020B0502040204020203" pitchFamily="34" charset="0"/>
              </a:rPr>
              <a:t>-</a:t>
            </a:r>
            <a:r>
              <a:rPr lang="en-US" sz="4043" dirty="0">
                <a:solidFill>
                  <a:srgbClr val="C00000"/>
                </a:solidFill>
                <a:latin typeface="Segoe UI Light" panose="020B0502040204020203" pitchFamily="34" charset="0"/>
                <a:cs typeface="Segoe UI Light" panose="020B0502040204020203" pitchFamily="34" charset="0"/>
              </a:rPr>
              <a:t> API</a:t>
            </a:r>
            <a:r>
              <a:rPr lang="en-US" sz="4043" dirty="0">
                <a:solidFill>
                  <a:schemeClr val="tx1"/>
                </a:solidFill>
                <a:latin typeface="Segoe UI Light" panose="020B0502040204020203" pitchFamily="34" charset="0"/>
                <a:cs typeface="Segoe UI Light" panose="020B0502040204020203" pitchFamily="34" charset="0"/>
              </a:rPr>
              <a:t> and </a:t>
            </a:r>
            <a:r>
              <a:rPr lang="en-US" sz="4043" dirty="0">
                <a:solidFill>
                  <a:srgbClr val="C00000"/>
                </a:solidFill>
                <a:latin typeface="Segoe UI Light" panose="020B0502040204020203" pitchFamily="34" charset="0"/>
                <a:cs typeface="Segoe UI Light" panose="020B0502040204020203" pitchFamily="34" charset="0"/>
              </a:rPr>
              <a:t>wire protocol</a:t>
            </a:r>
            <a:r>
              <a:rPr lang="en-US" sz="4043" dirty="0">
                <a:solidFill>
                  <a:schemeClr val="tx1"/>
                </a:solidFill>
                <a:latin typeface="Segoe UI Light" panose="020B0502040204020203" pitchFamily="34" charset="0"/>
                <a:cs typeface="Segoe UI Light" panose="020B0502040204020203" pitchFamily="34" charset="0"/>
              </a:rPr>
              <a:t>s are supported via extensible modules</a:t>
            </a:r>
          </a:p>
          <a:p>
            <a:pPr lvl="0">
              <a:lnSpc>
                <a:spcPct val="120000"/>
              </a:lnSpc>
            </a:pPr>
            <a:r>
              <a:rPr lang="en-US" sz="4043" dirty="0">
                <a:solidFill>
                  <a:schemeClr val="tx1"/>
                </a:solidFill>
                <a:latin typeface="Segoe UI Light" panose="020B0502040204020203" pitchFamily="34" charset="0"/>
                <a:cs typeface="Segoe UI Light" panose="020B0502040204020203" pitchFamily="34" charset="0"/>
              </a:rPr>
              <a:t>- Instance of a given data model can be materialized as </a:t>
            </a:r>
            <a:r>
              <a:rPr lang="en-US" sz="4043" dirty="0">
                <a:solidFill>
                  <a:srgbClr val="C00000"/>
                </a:solidFill>
                <a:latin typeface="Segoe UI Light" panose="020B0502040204020203" pitchFamily="34" charset="0"/>
                <a:cs typeface="Segoe UI Light" panose="020B0502040204020203" pitchFamily="34" charset="0"/>
              </a:rPr>
              <a:t>trees</a:t>
            </a:r>
          </a:p>
          <a:p>
            <a:pPr lvl="0">
              <a:lnSpc>
                <a:spcPct val="120000"/>
              </a:lnSpc>
            </a:pPr>
            <a:r>
              <a:rPr lang="en-US" sz="4043" dirty="0">
                <a:solidFill>
                  <a:schemeClr val="tx1"/>
                </a:solidFill>
                <a:latin typeface="Segoe UI Light" panose="020B0502040204020203" pitchFamily="34" charset="0"/>
                <a:cs typeface="Segoe UI Light" panose="020B0502040204020203" pitchFamily="34" charset="0"/>
              </a:rPr>
              <a:t>- Graph, documents, key-value, column-family, …</a:t>
            </a:r>
            <a:r>
              <a:rPr lang="en-US" sz="4043" dirty="0">
                <a:solidFill>
                  <a:schemeClr val="bg1"/>
                </a:solidFill>
                <a:latin typeface="Segoe UI Light" panose="020B0502040204020203" pitchFamily="34" charset="0"/>
                <a:cs typeface="Segoe UI Light" panose="020B0502040204020203" pitchFamily="34" charset="0"/>
              </a:rPr>
              <a:t> </a:t>
            </a:r>
            <a:r>
              <a:rPr lang="en-US" sz="4043" i="1" dirty="0">
                <a:solidFill>
                  <a:srgbClr val="C00000"/>
                </a:solidFill>
                <a:latin typeface="Segoe UI Light" panose="020B0502040204020203" pitchFamily="34" charset="0"/>
                <a:cs typeface="Segoe UI Light" panose="020B0502040204020203" pitchFamily="34" charset="0"/>
              </a:rPr>
              <a:t>more to come</a:t>
            </a:r>
          </a:p>
          <a:p>
            <a:pPr marL="246164" indent="-246164" defTabSz="787724"/>
            <a:endParaRPr lang="en-US" sz="2109" kern="0" dirty="0">
              <a:solidFill>
                <a:schemeClr val="bg1"/>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2113788" y="4392769"/>
            <a:ext cx="1331180" cy="1247845"/>
            <a:chOff x="6320820" y="3015862"/>
            <a:chExt cx="1420126" cy="1331224"/>
          </a:xfrm>
        </p:grpSpPr>
        <p:cxnSp>
          <p:nvCxnSpPr>
            <p:cNvPr id="7" name="Straight Connector 6"/>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8" name="Oval 7"/>
            <p:cNvSpPr/>
            <p:nvPr/>
          </p:nvSpPr>
          <p:spPr bwMode="auto">
            <a:xfrm>
              <a:off x="6320820" y="301586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0" name="Straight Connector 9"/>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11" name="Oval 10"/>
            <p:cNvSpPr/>
            <p:nvPr/>
          </p:nvSpPr>
          <p:spPr bwMode="auto">
            <a:xfrm>
              <a:off x="6320820" y="3348374"/>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3" name="Straight Connector 12"/>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14" name="Oval 13"/>
            <p:cNvSpPr/>
            <p:nvPr/>
          </p:nvSpPr>
          <p:spPr bwMode="auto">
            <a:xfrm>
              <a:off x="6320820" y="3690898"/>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latin typeface="Segoe UI"/>
              </a:endParaRPr>
            </a:p>
          </p:txBody>
        </p:sp>
        <p:sp>
          <p:nvSpPr>
            <p:cNvPr id="15"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6" name="TextBox 15"/>
            <p:cNvSpPr txBox="1"/>
            <p:nvPr/>
          </p:nvSpPr>
          <p:spPr>
            <a:xfrm>
              <a:off x="6320820" y="4002328"/>
              <a:ext cx="1117729" cy="344758"/>
            </a:xfrm>
            <a:prstGeom prst="rect">
              <a:avLst/>
            </a:prstGeom>
            <a:noFill/>
          </p:spPr>
          <p:txBody>
            <a:bodyPr wrap="none" lIns="0" rtlCol="0">
              <a:spAutoFit/>
            </a:bodyPr>
            <a:lstStyle/>
            <a:p>
              <a:pPr defTabSz="857086"/>
              <a:r>
                <a:rPr lang="en-US" sz="1500" kern="0" dirty="0">
                  <a:solidFill>
                    <a:srgbClr val="59B4D9"/>
                  </a:solidFill>
                  <a:latin typeface="Segoe UI" charset="0"/>
                  <a:ea typeface="Segoe UI" charset="0"/>
                  <a:cs typeface="Segoe UI" charset="0"/>
                </a:rPr>
                <a:t>KEY-VALUE</a:t>
              </a:r>
            </a:p>
          </p:txBody>
        </p:sp>
      </p:grpSp>
      <p:grpSp>
        <p:nvGrpSpPr>
          <p:cNvPr id="17" name="Group 16"/>
          <p:cNvGrpSpPr/>
          <p:nvPr/>
        </p:nvGrpSpPr>
        <p:grpSpPr>
          <a:xfrm>
            <a:off x="4415206" y="4689598"/>
            <a:ext cx="1608774" cy="951017"/>
            <a:chOff x="9255136" y="3332523"/>
            <a:chExt cx="1716268" cy="1014563"/>
          </a:xfrm>
        </p:grpSpPr>
        <p:cxnSp>
          <p:nvCxnSpPr>
            <p:cNvPr id="18" name="Straight Connector 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19" name="Oval 18"/>
            <p:cNvSpPr/>
            <p:nvPr/>
          </p:nvSpPr>
          <p:spPr bwMode="auto">
            <a:xfrm>
              <a:off x="9255136" y="3332523"/>
              <a:ext cx="251367" cy="251363"/>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23" name="TextBox 22"/>
            <p:cNvSpPr txBox="1"/>
            <p:nvPr/>
          </p:nvSpPr>
          <p:spPr>
            <a:xfrm>
              <a:off x="9255136" y="4002328"/>
              <a:ext cx="1716268" cy="344758"/>
            </a:xfrm>
            <a:prstGeom prst="rect">
              <a:avLst/>
            </a:prstGeom>
            <a:noFill/>
          </p:spPr>
          <p:txBody>
            <a:bodyPr wrap="none" lIns="0" rtlCol="0">
              <a:spAutoFit/>
            </a:bodyPr>
            <a:lstStyle/>
            <a:p>
              <a:pPr defTabSz="857086"/>
              <a:r>
                <a:rPr lang="en-US" sz="1500" kern="0" dirty="0">
                  <a:solidFill>
                    <a:srgbClr val="59B4D9"/>
                  </a:solidFill>
                  <a:latin typeface="Segoe UI" charset="0"/>
                  <a:ea typeface="Segoe UI" charset="0"/>
                  <a:cs typeface="Segoe UI" charset="0"/>
                </a:rPr>
                <a:t>COLUMN-FAMILY</a:t>
              </a:r>
            </a:p>
          </p:txBody>
        </p:sp>
      </p:grpSp>
      <p:grpSp>
        <p:nvGrpSpPr>
          <p:cNvPr id="24" name="Group 23"/>
          <p:cNvGrpSpPr/>
          <p:nvPr/>
        </p:nvGrpSpPr>
        <p:grpSpPr>
          <a:xfrm>
            <a:off x="7019671" y="4250424"/>
            <a:ext cx="1137491" cy="1390190"/>
            <a:chOff x="6320820" y="4918446"/>
            <a:chExt cx="1213496" cy="1483080"/>
          </a:xfrm>
        </p:grpSpPr>
        <p:cxnSp>
          <p:nvCxnSpPr>
            <p:cNvPr id="25" name="Straight Connector 24"/>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6" name="Straight Connector 25"/>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7" name="Oval 26"/>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cxnSp>
          <p:nvCxnSpPr>
            <p:cNvPr id="28" name="Straight Connector 27"/>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9" name="Straight Connector 28"/>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0" name="Oval 29"/>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sp>
          <p:nvSpPr>
            <p:cNvPr id="31" name="Oval 30"/>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cxnSp>
          <p:nvCxnSpPr>
            <p:cNvPr id="32" name="Straight Connector 31"/>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3" name="Oval 32"/>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cxnSp>
          <p:nvCxnSpPr>
            <p:cNvPr id="34" name="Straight Connector 33"/>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5" name="Oval 34"/>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sp>
          <p:nvSpPr>
            <p:cNvPr id="36" name="Oval 35"/>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sp>
          <p:nvSpPr>
            <p:cNvPr id="37" name="Oval 36"/>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solidFill>
                  <a:srgbClr val="FFFFFF"/>
                </a:solidFill>
                <a:latin typeface="Segoe UI"/>
              </a:endParaRPr>
            </a:p>
          </p:txBody>
        </p:sp>
        <p:sp>
          <p:nvSpPr>
            <p:cNvPr id="38" name="TextBox 37"/>
            <p:cNvSpPr txBox="1"/>
            <p:nvPr/>
          </p:nvSpPr>
          <p:spPr>
            <a:xfrm>
              <a:off x="6320820" y="6056768"/>
              <a:ext cx="1213496" cy="344758"/>
            </a:xfrm>
            <a:prstGeom prst="rect">
              <a:avLst/>
            </a:prstGeom>
            <a:noFill/>
          </p:spPr>
          <p:txBody>
            <a:bodyPr wrap="none" lIns="0" rtlCol="0">
              <a:spAutoFit/>
            </a:bodyPr>
            <a:lstStyle/>
            <a:p>
              <a:pPr defTabSz="857086"/>
              <a:r>
                <a:rPr lang="en-US" sz="1500" kern="0" dirty="0">
                  <a:solidFill>
                    <a:srgbClr val="59B4D9"/>
                  </a:solidFill>
                  <a:latin typeface="Segoe UI" charset="0"/>
                  <a:ea typeface="Segoe UI" charset="0"/>
                  <a:cs typeface="Segoe UI" charset="0"/>
                </a:rPr>
                <a:t>DOCUMENT</a:t>
              </a:r>
            </a:p>
          </p:txBody>
        </p:sp>
      </p:grpSp>
      <p:grpSp>
        <p:nvGrpSpPr>
          <p:cNvPr id="39" name="Group 38"/>
          <p:cNvGrpSpPr/>
          <p:nvPr/>
        </p:nvGrpSpPr>
        <p:grpSpPr>
          <a:xfrm>
            <a:off x="9143305" y="4360544"/>
            <a:ext cx="1275220" cy="1280070"/>
            <a:chOff x="9255136" y="5035923"/>
            <a:chExt cx="1360428" cy="1365603"/>
          </a:xfrm>
        </p:grpSpPr>
        <p:sp>
          <p:nvSpPr>
            <p:cNvPr id="40" name="Oval 39"/>
            <p:cNvSpPr/>
            <p:nvPr/>
          </p:nvSpPr>
          <p:spPr bwMode="auto">
            <a:xfrm rot="715722">
              <a:off x="9278401" y="503592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41" name="Oval 40"/>
            <p:cNvSpPr/>
            <p:nvPr/>
          </p:nvSpPr>
          <p:spPr bwMode="auto">
            <a:xfrm>
              <a:off x="10002267" y="5193250"/>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42" name="Oval 41"/>
            <p:cNvSpPr/>
            <p:nvPr/>
          </p:nvSpPr>
          <p:spPr bwMode="auto">
            <a:xfrm>
              <a:off x="9640334"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43" name="Oval 42"/>
            <p:cNvSpPr/>
            <p:nvPr/>
          </p:nvSpPr>
          <p:spPr bwMode="auto">
            <a:xfrm>
              <a:off x="10364197"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2856" rIns="0" bIns="42856" numCol="1" rtlCol="0" anchor="ctr" anchorCtr="0" compatLnSpc="1">
              <a:prstTxWarp prst="textNoShape">
                <a:avLst/>
              </a:prstTxWarp>
            </a:bodyPr>
            <a:lstStyle/>
            <a:p>
              <a:pPr algn="ctr" defTabSz="856807"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44" name="Straight Connector 43"/>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5" name="Straight Connector 44"/>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6" name="Straight Connector 45"/>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7" name="Straight Connector 46"/>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48" name="TextBox 47"/>
            <p:cNvSpPr txBox="1"/>
            <p:nvPr/>
          </p:nvSpPr>
          <p:spPr>
            <a:xfrm>
              <a:off x="9255136" y="6056768"/>
              <a:ext cx="753477" cy="344758"/>
            </a:xfrm>
            <a:prstGeom prst="rect">
              <a:avLst/>
            </a:prstGeom>
            <a:noFill/>
          </p:spPr>
          <p:txBody>
            <a:bodyPr wrap="none" lIns="0" rtlCol="0">
              <a:spAutoFit/>
            </a:bodyPr>
            <a:lstStyle/>
            <a:p>
              <a:pPr defTabSz="857086"/>
              <a:r>
                <a:rPr lang="en-US" sz="1500" kern="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1882852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1608675"/>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00721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24306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292511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269478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47935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49462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61519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370316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42797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380966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387996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15024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16551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464336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52862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16551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476427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581434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592822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59018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59018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25250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22467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61348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59050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367370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863110"/>
            <a:ext cx="12191999" cy="860425"/>
          </a:xfrm>
        </p:spPr>
        <p:txBody>
          <a:bodyPr>
            <a:noAutofit/>
          </a:bodyPr>
          <a:lstStyle/>
          <a:p>
            <a:pPr algn="ctr"/>
            <a:r>
              <a:rPr lang="en-US" dirty="0">
                <a:solidFill>
                  <a:schemeClr val="tx1"/>
                </a:solidFill>
              </a:rPr>
              <a:t>Azure Cosmos DB</a:t>
            </a:r>
            <a:br>
              <a:rPr lang="en-US"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293978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270945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49402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sp>
        <p:nvSpPr>
          <p:cNvPr id="87" name="Freeform: Shape 86">
            <a:extLst>
              <a:ext uri="{FF2B5EF4-FFF2-40B4-BE49-F238E27FC236}">
                <a16:creationId xmlns:a16="http://schemas.microsoft.com/office/drawing/2014/main" id="{B49E2FC5-132E-4DF6-8BB0-A1A3D0D5382A}"/>
              </a:ext>
            </a:extLst>
          </p:cNvPr>
          <p:cNvSpPr/>
          <p:nvPr/>
        </p:nvSpPr>
        <p:spPr>
          <a:xfrm>
            <a:off x="816767" y="2018525"/>
            <a:ext cx="11099008" cy="1800969"/>
          </a:xfrm>
          <a:custGeom>
            <a:avLst/>
            <a:gdLst>
              <a:gd name="connsiteX0" fmla="*/ 4945619 w 10833832"/>
              <a:gd name="connsiteY0" fmla="*/ 202474 h 1800969"/>
              <a:gd name="connsiteX1" fmla="*/ 3978968 w 10833832"/>
              <a:gd name="connsiteY1" fmla="*/ 117566 h 1800969"/>
              <a:gd name="connsiteX2" fmla="*/ 1634185 w 10833832"/>
              <a:gd name="connsiteY2" fmla="*/ 398417 h 1800969"/>
              <a:gd name="connsiteX3" fmla="*/ 164613 w 10833832"/>
              <a:gd name="connsiteY3" fmla="*/ 718457 h 1800969"/>
              <a:gd name="connsiteX4" fmla="*/ 66642 w 10833832"/>
              <a:gd name="connsiteY4" fmla="*/ 1312817 h 1800969"/>
              <a:gd name="connsiteX5" fmla="*/ 445465 w 10833832"/>
              <a:gd name="connsiteY5" fmla="*/ 1574074 h 1800969"/>
              <a:gd name="connsiteX6" fmla="*/ 1686436 w 10833832"/>
              <a:gd name="connsiteY6" fmla="*/ 1561011 h 1800969"/>
              <a:gd name="connsiteX7" fmla="*/ 3534831 w 10833832"/>
              <a:gd name="connsiteY7" fmla="*/ 1221377 h 1800969"/>
              <a:gd name="connsiteX8" fmla="*/ 5095842 w 10833832"/>
              <a:gd name="connsiteY8" fmla="*/ 1208314 h 1800969"/>
              <a:gd name="connsiteX9" fmla="*/ 7159773 w 10833832"/>
              <a:gd name="connsiteY9" fmla="*/ 1280160 h 1800969"/>
              <a:gd name="connsiteX10" fmla="*/ 9674373 w 10833832"/>
              <a:gd name="connsiteY10" fmla="*/ 1665514 h 1800969"/>
              <a:gd name="connsiteX11" fmla="*/ 10327516 w 10833832"/>
              <a:gd name="connsiteY11" fmla="*/ 1796143 h 1800969"/>
              <a:gd name="connsiteX12" fmla="*/ 10719402 w 10833832"/>
              <a:gd name="connsiteY12" fmla="*/ 1521823 h 1800969"/>
              <a:gd name="connsiteX13" fmla="*/ 10693276 w 10833832"/>
              <a:gd name="connsiteY13" fmla="*/ 960120 h 1800969"/>
              <a:gd name="connsiteX14" fmla="*/ 9138796 w 10833832"/>
              <a:gd name="connsiteY14" fmla="*/ 489857 h 1800969"/>
              <a:gd name="connsiteX15" fmla="*/ 4743145 w 10833832"/>
              <a:gd name="connsiteY15" fmla="*/ 0 h 180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3832" h="1800969">
                <a:moveTo>
                  <a:pt x="4945619" y="202474"/>
                </a:moveTo>
                <a:cubicBezTo>
                  <a:pt x="4738246" y="143691"/>
                  <a:pt x="4530874" y="84909"/>
                  <a:pt x="3978968" y="117566"/>
                </a:cubicBezTo>
                <a:cubicBezTo>
                  <a:pt x="3427062" y="150223"/>
                  <a:pt x="2269911" y="298268"/>
                  <a:pt x="1634185" y="398417"/>
                </a:cubicBezTo>
                <a:cubicBezTo>
                  <a:pt x="998459" y="498566"/>
                  <a:pt x="425870" y="566057"/>
                  <a:pt x="164613" y="718457"/>
                </a:cubicBezTo>
                <a:cubicBezTo>
                  <a:pt x="-96644" y="870857"/>
                  <a:pt x="19833" y="1170214"/>
                  <a:pt x="66642" y="1312817"/>
                </a:cubicBezTo>
                <a:cubicBezTo>
                  <a:pt x="113451" y="1455420"/>
                  <a:pt x="175499" y="1532708"/>
                  <a:pt x="445465" y="1574074"/>
                </a:cubicBezTo>
                <a:cubicBezTo>
                  <a:pt x="715431" y="1615440"/>
                  <a:pt x="1171542" y="1619794"/>
                  <a:pt x="1686436" y="1561011"/>
                </a:cubicBezTo>
                <a:cubicBezTo>
                  <a:pt x="2201330" y="1502228"/>
                  <a:pt x="2966597" y="1280160"/>
                  <a:pt x="3534831" y="1221377"/>
                </a:cubicBezTo>
                <a:cubicBezTo>
                  <a:pt x="4103065" y="1162594"/>
                  <a:pt x="4491685" y="1198517"/>
                  <a:pt x="5095842" y="1208314"/>
                </a:cubicBezTo>
                <a:cubicBezTo>
                  <a:pt x="5699999" y="1218111"/>
                  <a:pt x="6396685" y="1203960"/>
                  <a:pt x="7159773" y="1280160"/>
                </a:cubicBezTo>
                <a:cubicBezTo>
                  <a:pt x="7922862" y="1356360"/>
                  <a:pt x="9146416" y="1579517"/>
                  <a:pt x="9674373" y="1665514"/>
                </a:cubicBezTo>
                <a:cubicBezTo>
                  <a:pt x="10202330" y="1751511"/>
                  <a:pt x="10153345" y="1820092"/>
                  <a:pt x="10327516" y="1796143"/>
                </a:cubicBezTo>
                <a:cubicBezTo>
                  <a:pt x="10501688" y="1772195"/>
                  <a:pt x="10658442" y="1661160"/>
                  <a:pt x="10719402" y="1521823"/>
                </a:cubicBezTo>
                <a:cubicBezTo>
                  <a:pt x="10780362" y="1382486"/>
                  <a:pt x="10956710" y="1132114"/>
                  <a:pt x="10693276" y="960120"/>
                </a:cubicBezTo>
                <a:cubicBezTo>
                  <a:pt x="10429842" y="788126"/>
                  <a:pt x="10130484" y="649877"/>
                  <a:pt x="9138796" y="489857"/>
                </a:cubicBezTo>
                <a:cubicBezTo>
                  <a:pt x="8147108" y="329837"/>
                  <a:pt x="6445126" y="164918"/>
                  <a:pt x="4743145"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a:extLst>
              <a:ext uri="{FF2B5EF4-FFF2-40B4-BE49-F238E27FC236}">
                <a16:creationId xmlns:a16="http://schemas.microsoft.com/office/drawing/2014/main" id="{21F5A752-7C1F-4385-994A-51905511FDCA}"/>
              </a:ext>
            </a:extLst>
          </p:cNvPr>
          <p:cNvPicPr>
            <a:picLocks noChangeAspect="1"/>
          </p:cNvPicPr>
          <p:nvPr/>
        </p:nvPicPr>
        <p:blipFill>
          <a:blip r:embed="rId8"/>
          <a:stretch>
            <a:fillRect/>
          </a:stretch>
        </p:blipFill>
        <p:spPr>
          <a:xfrm>
            <a:off x="10966867" y="3430218"/>
            <a:ext cx="770893" cy="409323"/>
          </a:xfrm>
          <a:prstGeom prst="rect">
            <a:avLst/>
          </a:prstGeom>
        </p:spPr>
      </p:pic>
    </p:spTree>
    <p:extLst>
      <p:ext uri="{BB962C8B-B14F-4D97-AF65-F5344CB8AC3E}">
        <p14:creationId xmlns:p14="http://schemas.microsoft.com/office/powerpoint/2010/main" val="201788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46249" y="141081"/>
            <a:ext cx="11295062" cy="1243012"/>
          </a:xfrm>
        </p:spPr>
        <p:txBody>
          <a:bodyPr>
            <a:noAutofit/>
          </a:bodyPr>
          <a:lstStyle/>
          <a:p>
            <a:r>
              <a:rPr lang="en-US" sz="4043" spc="-263" dirty="0">
                <a:solidFill>
                  <a:schemeClr val="tx1"/>
                </a:solidFill>
                <a:latin typeface="Segoe UI Light" panose="020B0502040204020203" pitchFamily="34" charset="0"/>
                <a:ea typeface="Segoe UI Black" panose="020B0A02040204020203" pitchFamily="34" charset="0"/>
                <a:cs typeface="Segoe UI Light" panose="020B0502040204020203" pitchFamily="34" charset="0"/>
              </a:rPr>
              <a:t>Native Support for Multiple APIs, formats &amp; Wire Protocols</a:t>
            </a:r>
            <a:endParaRPr lang="en-US" sz="4043" dirty="0">
              <a:solidFill>
                <a:schemeClr val="tx1"/>
              </a:solidFill>
              <a:latin typeface="Segoe UI Light" panose="020B0502040204020203" pitchFamily="34" charset="0"/>
              <a:cs typeface="Segoe UI Light" panose="020B0502040204020203" pitchFamily="34" charset="0"/>
            </a:endParaRPr>
          </a:p>
        </p:txBody>
      </p:sp>
      <p:sp>
        <p:nvSpPr>
          <p:cNvPr id="83" name="Rectangle 82"/>
          <p:cNvSpPr/>
          <p:nvPr/>
        </p:nvSpPr>
        <p:spPr>
          <a:xfrm>
            <a:off x="2247350" y="4663418"/>
            <a:ext cx="7592250" cy="259340"/>
          </a:xfrm>
          <a:prstGeom prst="rect">
            <a:avLst/>
          </a:prstGeom>
          <a:solidFill>
            <a:schemeClr val="accent2"/>
          </a:solidFill>
          <a:ln w="10795" cap="flat" cmpd="sng" algn="ctr">
            <a:noFill/>
            <a:prstDash val="solid"/>
          </a:ln>
          <a:effectLst/>
        </p:spPr>
        <p:txBody>
          <a:bodyPr rtlCol="0" anchor="ctr"/>
          <a:lstStyle/>
          <a:p>
            <a:pPr algn="ctr" defTabSz="840362">
              <a:defRPr/>
            </a:pPr>
            <a:r>
              <a:rPr lang="en-US" sz="1103" b="1" kern="0" dirty="0">
                <a:solidFill>
                  <a:schemeClr val="bg1"/>
                </a:solidFill>
                <a:latin typeface="Segoe UI"/>
              </a:rPr>
              <a:t>TCP (SSL), HTTPS</a:t>
            </a:r>
          </a:p>
        </p:txBody>
      </p:sp>
      <p:sp>
        <p:nvSpPr>
          <p:cNvPr id="84" name="Rectangle 83"/>
          <p:cNvSpPr/>
          <p:nvPr/>
        </p:nvSpPr>
        <p:spPr>
          <a:xfrm>
            <a:off x="2247350" y="4998310"/>
            <a:ext cx="7592250" cy="1662926"/>
          </a:xfrm>
          <a:prstGeom prst="rect">
            <a:avLst/>
          </a:prstGeom>
          <a:solidFill>
            <a:schemeClr val="bg1">
              <a:lumMod val="65000"/>
            </a:schemeClr>
          </a:solidFill>
          <a:ln w="17145" cap="flat" cmpd="sng" algn="ctr">
            <a:solidFill>
              <a:srgbClr val="FFFFFF">
                <a:shade val="95000"/>
                <a:alpha val="50000"/>
                <a:satMod val="150000"/>
              </a:srgbClr>
            </a:solidFill>
            <a:prstDash val="solid"/>
          </a:ln>
          <a:effectLst/>
        </p:spPr>
        <p:txBody>
          <a:bodyPr rtlCol="0" anchor="b"/>
          <a:lstStyle/>
          <a:p>
            <a:pPr algn="ctr" defTabSz="840362">
              <a:defRPr/>
            </a:pPr>
            <a:r>
              <a:rPr lang="en-US" sz="1655" kern="0" dirty="0">
                <a:latin typeface="Segoe UI"/>
              </a:rPr>
              <a:t>Cosmos DB Database Engine</a:t>
            </a:r>
          </a:p>
        </p:txBody>
      </p:sp>
      <p:sp>
        <p:nvSpPr>
          <p:cNvPr id="85" name="Rectangle 84"/>
          <p:cNvSpPr/>
          <p:nvPr/>
        </p:nvSpPr>
        <p:spPr>
          <a:xfrm>
            <a:off x="2350210" y="5113208"/>
            <a:ext cx="895115" cy="551513"/>
          </a:xfrm>
          <a:prstGeom prst="rect">
            <a:avLst/>
          </a:prstGeom>
          <a:solidFill>
            <a:srgbClr val="0078D7"/>
          </a:solidFill>
          <a:ln w="10795" cap="flat" cmpd="sng" algn="ctr">
            <a:noFill/>
            <a:prstDash val="solid"/>
          </a:ln>
          <a:effectLst/>
        </p:spPr>
        <p:txBody>
          <a:bodyPr rtlCol="0" anchor="ctr"/>
          <a:lstStyle/>
          <a:p>
            <a:pPr algn="ctr" defTabSz="840362">
              <a:defRPr/>
            </a:pPr>
            <a:r>
              <a:rPr lang="en-US" sz="1286" kern="0">
                <a:latin typeface="Segoe UI"/>
              </a:rPr>
              <a:t>SQL</a:t>
            </a:r>
          </a:p>
        </p:txBody>
      </p:sp>
      <p:sp>
        <p:nvSpPr>
          <p:cNvPr id="86" name="Rectangle 85"/>
          <p:cNvSpPr/>
          <p:nvPr/>
        </p:nvSpPr>
        <p:spPr>
          <a:xfrm>
            <a:off x="3348183" y="5113208"/>
            <a:ext cx="895115" cy="551513"/>
          </a:xfrm>
          <a:prstGeom prst="rect">
            <a:avLst/>
          </a:prstGeom>
          <a:solidFill>
            <a:srgbClr val="0078D7"/>
          </a:solidFill>
          <a:ln w="10795" cap="flat" cmpd="sng" algn="ctr">
            <a:noFill/>
            <a:prstDash val="solid"/>
          </a:ln>
          <a:effectLst/>
        </p:spPr>
        <p:txBody>
          <a:bodyPr rtlCol="0" anchor="ctr"/>
          <a:lstStyle/>
          <a:p>
            <a:pPr algn="ctr" defTabSz="840362">
              <a:defRPr/>
            </a:pPr>
            <a:r>
              <a:rPr lang="en-US" sz="1286" kern="0">
                <a:latin typeface="Segoe UI"/>
              </a:rPr>
              <a:t>JavaScript</a:t>
            </a:r>
          </a:p>
        </p:txBody>
      </p:sp>
      <p:sp>
        <p:nvSpPr>
          <p:cNvPr id="87" name="Rectangle 86"/>
          <p:cNvSpPr/>
          <p:nvPr/>
        </p:nvSpPr>
        <p:spPr>
          <a:xfrm>
            <a:off x="4346154" y="5113208"/>
            <a:ext cx="933960" cy="551513"/>
          </a:xfrm>
          <a:prstGeom prst="rect">
            <a:avLst/>
          </a:prstGeom>
          <a:solidFill>
            <a:srgbClr val="0078D7"/>
          </a:solidFill>
          <a:ln w="10795" cap="flat" cmpd="sng" algn="ctr">
            <a:noFill/>
            <a:prstDash val="solid"/>
          </a:ln>
          <a:effectLst/>
        </p:spPr>
        <p:txBody>
          <a:bodyPr rtlCol="0" anchor="ctr"/>
          <a:lstStyle/>
          <a:p>
            <a:pPr algn="ctr" defTabSz="840362">
              <a:defRPr/>
            </a:pPr>
            <a:r>
              <a:rPr lang="en-US" sz="1286" kern="0">
                <a:latin typeface="Segoe UI"/>
              </a:rPr>
              <a:t>MongoDB</a:t>
            </a:r>
          </a:p>
        </p:txBody>
      </p:sp>
      <p:sp>
        <p:nvSpPr>
          <p:cNvPr id="88" name="Rectangle 87"/>
          <p:cNvSpPr/>
          <p:nvPr/>
        </p:nvSpPr>
        <p:spPr>
          <a:xfrm>
            <a:off x="5332656" y="5119771"/>
            <a:ext cx="961124" cy="551513"/>
          </a:xfrm>
          <a:prstGeom prst="rect">
            <a:avLst/>
          </a:prstGeom>
          <a:solidFill>
            <a:srgbClr val="0072C6">
              <a:lumMod val="40000"/>
              <a:lumOff val="60000"/>
            </a:srgbClr>
          </a:solidFill>
          <a:ln w="10795" cap="flat" cmpd="sng" algn="ctr">
            <a:noFill/>
            <a:prstDash val="solid"/>
          </a:ln>
          <a:effectLst/>
        </p:spPr>
        <p:txBody>
          <a:bodyPr rtlCol="0" anchor="ctr"/>
          <a:lstStyle/>
          <a:p>
            <a:pPr algn="ctr" defTabSz="840362">
              <a:defRPr/>
            </a:pPr>
            <a:r>
              <a:rPr lang="en-US" sz="1286" kern="0" dirty="0">
                <a:latin typeface="Segoe UI"/>
              </a:rPr>
              <a:t>Tables</a:t>
            </a:r>
          </a:p>
        </p:txBody>
      </p:sp>
      <p:sp>
        <p:nvSpPr>
          <p:cNvPr id="89" name="Rectangle 88"/>
          <p:cNvSpPr/>
          <p:nvPr/>
        </p:nvSpPr>
        <p:spPr>
          <a:xfrm>
            <a:off x="6342102" y="5113208"/>
            <a:ext cx="895115" cy="551513"/>
          </a:xfrm>
          <a:prstGeom prst="rect">
            <a:avLst/>
          </a:prstGeom>
          <a:solidFill>
            <a:srgbClr val="0072C6">
              <a:lumMod val="40000"/>
              <a:lumOff val="60000"/>
            </a:srgbClr>
          </a:solidFill>
          <a:ln w="10795" cap="flat" cmpd="sng" algn="ctr">
            <a:noFill/>
            <a:prstDash val="solid"/>
          </a:ln>
          <a:effectLst/>
        </p:spPr>
        <p:txBody>
          <a:bodyPr rtlCol="0" anchor="ctr"/>
          <a:lstStyle/>
          <a:p>
            <a:pPr algn="ctr" defTabSz="840362">
              <a:defRPr/>
            </a:pPr>
            <a:r>
              <a:rPr lang="en-US" sz="1286" kern="0" dirty="0">
                <a:latin typeface="Segoe UI"/>
              </a:rPr>
              <a:t>Gremlin</a:t>
            </a:r>
          </a:p>
        </p:txBody>
      </p:sp>
      <p:sp>
        <p:nvSpPr>
          <p:cNvPr id="90" name="Rectangle 89"/>
          <p:cNvSpPr/>
          <p:nvPr/>
        </p:nvSpPr>
        <p:spPr>
          <a:xfrm>
            <a:off x="7337981" y="5113208"/>
            <a:ext cx="968022" cy="551513"/>
          </a:xfrm>
          <a:prstGeom prst="rect">
            <a:avLst/>
          </a:prstGeom>
          <a:solidFill>
            <a:schemeClr val="accent2"/>
          </a:solidFill>
          <a:ln w="10795" cap="flat" cmpd="sng" algn="ctr">
            <a:noFill/>
            <a:prstDash val="solid"/>
          </a:ln>
          <a:effectLst/>
        </p:spPr>
        <p:txBody>
          <a:bodyPr rtlCol="0" anchor="ctr"/>
          <a:lstStyle/>
          <a:p>
            <a:pPr algn="ctr" defTabSz="840362">
              <a:defRPr/>
            </a:pPr>
            <a:r>
              <a:rPr lang="en-US" sz="1286" kern="0" dirty="0">
                <a:latin typeface="Segoe UI"/>
              </a:rPr>
              <a:t>Cassandra</a:t>
            </a:r>
          </a:p>
        </p:txBody>
      </p:sp>
      <p:sp>
        <p:nvSpPr>
          <p:cNvPr id="91" name="Rectangle 90"/>
          <p:cNvSpPr/>
          <p:nvPr/>
        </p:nvSpPr>
        <p:spPr>
          <a:xfrm>
            <a:off x="2720076" y="5887952"/>
            <a:ext cx="6666297" cy="354543"/>
          </a:xfrm>
          <a:prstGeom prst="rect">
            <a:avLst/>
          </a:prstGeom>
          <a:solidFill>
            <a:srgbClr val="442359">
              <a:lumMod val="40000"/>
              <a:lumOff val="60000"/>
            </a:srgbClr>
          </a:solidFill>
          <a:ln w="10795" cap="flat" cmpd="sng" algn="ctr">
            <a:noFill/>
            <a:prstDash val="solid"/>
          </a:ln>
          <a:effectLst/>
        </p:spPr>
        <p:txBody>
          <a:bodyPr rtlCol="0" anchor="ctr"/>
          <a:lstStyle/>
          <a:p>
            <a:pPr algn="ctr" defTabSz="840362">
              <a:defRPr/>
            </a:pPr>
            <a:r>
              <a:rPr lang="en-US" sz="1655" kern="0">
                <a:latin typeface="Segoe UI"/>
              </a:rPr>
              <a:t>Query IL Database Runtime</a:t>
            </a:r>
          </a:p>
        </p:txBody>
      </p:sp>
      <p:cxnSp>
        <p:nvCxnSpPr>
          <p:cNvPr id="92" name="Straight Arrow Connector 91"/>
          <p:cNvCxnSpPr/>
          <p:nvPr/>
        </p:nvCxnSpPr>
        <p:spPr>
          <a:xfrm>
            <a:off x="2955343" y="5625327"/>
            <a:ext cx="341412" cy="308584"/>
          </a:xfrm>
          <a:prstGeom prst="straightConnector1">
            <a:avLst/>
          </a:prstGeom>
          <a:noFill/>
          <a:ln w="28575" cap="flat" cmpd="sng" algn="ctr">
            <a:noFill/>
            <a:prstDash val="solid"/>
            <a:tailEnd type="triangle"/>
          </a:ln>
          <a:effectLst/>
        </p:spPr>
      </p:cxnSp>
      <p:cxnSp>
        <p:nvCxnSpPr>
          <p:cNvPr id="93" name="Straight Arrow Connector 92"/>
          <p:cNvCxnSpPr/>
          <p:nvPr/>
        </p:nvCxnSpPr>
        <p:spPr>
          <a:xfrm>
            <a:off x="3756893" y="5631897"/>
            <a:ext cx="144992" cy="354539"/>
          </a:xfrm>
          <a:prstGeom prst="straightConnector1">
            <a:avLst/>
          </a:prstGeom>
          <a:noFill/>
          <a:ln w="28575" cap="flat" cmpd="sng" algn="ctr">
            <a:noFill/>
            <a:prstDash val="solid"/>
            <a:tailEnd type="triangle"/>
          </a:ln>
          <a:effectLst/>
        </p:spPr>
      </p:cxnSp>
      <p:cxnSp>
        <p:nvCxnSpPr>
          <p:cNvPr id="94" name="Straight Arrow Connector 93"/>
          <p:cNvCxnSpPr/>
          <p:nvPr/>
        </p:nvCxnSpPr>
        <p:spPr>
          <a:xfrm>
            <a:off x="4673346" y="5622047"/>
            <a:ext cx="30093" cy="364390"/>
          </a:xfrm>
          <a:prstGeom prst="straightConnector1">
            <a:avLst/>
          </a:prstGeom>
          <a:noFill/>
          <a:ln w="28575" cap="flat" cmpd="sng" algn="ctr">
            <a:noFill/>
            <a:prstDash val="solid"/>
            <a:tailEnd type="triangle"/>
          </a:ln>
          <a:effectLst/>
        </p:spPr>
      </p:cxnSp>
      <p:cxnSp>
        <p:nvCxnSpPr>
          <p:cNvPr id="95" name="Straight Arrow Connector 94"/>
          <p:cNvCxnSpPr/>
          <p:nvPr/>
        </p:nvCxnSpPr>
        <p:spPr>
          <a:xfrm>
            <a:off x="5785123" y="5622047"/>
            <a:ext cx="6565" cy="364390"/>
          </a:xfrm>
          <a:prstGeom prst="straightConnector1">
            <a:avLst/>
          </a:prstGeom>
          <a:noFill/>
          <a:ln w="28575" cap="flat" cmpd="sng" algn="ctr">
            <a:noFill/>
            <a:prstDash val="solid"/>
            <a:tailEnd type="triangle"/>
          </a:ln>
          <a:effectLst/>
        </p:spPr>
      </p:cxnSp>
      <p:cxnSp>
        <p:nvCxnSpPr>
          <p:cNvPr id="96" name="Straight Arrow Connector 95"/>
          <p:cNvCxnSpPr>
            <a:stCxn id="89" idx="2"/>
          </p:cNvCxnSpPr>
          <p:nvPr/>
        </p:nvCxnSpPr>
        <p:spPr>
          <a:xfrm flipH="1">
            <a:off x="6705587" y="5664723"/>
            <a:ext cx="84072" cy="223229"/>
          </a:xfrm>
          <a:prstGeom prst="straightConnector1">
            <a:avLst/>
          </a:prstGeom>
          <a:noFill/>
          <a:ln w="28575" cap="flat" cmpd="sng" algn="ctr">
            <a:solidFill>
              <a:srgbClr val="FFFFFF"/>
            </a:solidFill>
            <a:prstDash val="solid"/>
            <a:tailEnd type="triangle"/>
          </a:ln>
          <a:effectLst/>
        </p:spPr>
      </p:cxnSp>
      <p:cxnSp>
        <p:nvCxnSpPr>
          <p:cNvPr id="97" name="Straight Arrow Connector 96"/>
          <p:cNvCxnSpPr>
            <a:stCxn id="90" idx="2"/>
          </p:cNvCxnSpPr>
          <p:nvPr/>
        </p:nvCxnSpPr>
        <p:spPr>
          <a:xfrm flipH="1">
            <a:off x="7658603" y="5664723"/>
            <a:ext cx="163388" cy="223229"/>
          </a:xfrm>
          <a:prstGeom prst="straightConnector1">
            <a:avLst/>
          </a:prstGeom>
          <a:noFill/>
          <a:ln w="28575" cap="flat" cmpd="sng" algn="ctr">
            <a:solidFill>
              <a:srgbClr val="FFFFFF"/>
            </a:solidFill>
            <a:prstDash val="solid"/>
            <a:tailEnd type="triangle"/>
          </a:ln>
          <a:effectLst/>
        </p:spPr>
      </p:cxnSp>
      <p:grpSp>
        <p:nvGrpSpPr>
          <p:cNvPr id="98" name="Group 97"/>
          <p:cNvGrpSpPr/>
          <p:nvPr/>
        </p:nvGrpSpPr>
        <p:grpSpPr>
          <a:xfrm>
            <a:off x="2677400" y="4469777"/>
            <a:ext cx="242928" cy="492422"/>
            <a:chOff x="9201150" y="1478755"/>
            <a:chExt cx="264319" cy="535782"/>
          </a:xfrm>
          <a:solidFill>
            <a:srgbClr val="505050">
              <a:lumMod val="20000"/>
              <a:lumOff val="80000"/>
            </a:srgbClr>
          </a:solidFill>
        </p:grpSpPr>
        <p:cxnSp>
          <p:nvCxnSpPr>
            <p:cNvPr id="99" name="Straight Connector 98"/>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0" name="Oval 99"/>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grpSp>
        <p:nvGrpSpPr>
          <p:cNvPr id="101" name="Group 100"/>
          <p:cNvGrpSpPr/>
          <p:nvPr/>
        </p:nvGrpSpPr>
        <p:grpSpPr>
          <a:xfrm>
            <a:off x="3667946" y="4469777"/>
            <a:ext cx="242928" cy="492422"/>
            <a:chOff x="9201150" y="1478755"/>
            <a:chExt cx="264319" cy="535782"/>
          </a:xfrm>
          <a:solidFill>
            <a:srgbClr val="505050">
              <a:lumMod val="20000"/>
              <a:lumOff val="80000"/>
            </a:srgbClr>
          </a:solidFill>
        </p:grpSpPr>
        <p:cxnSp>
          <p:nvCxnSpPr>
            <p:cNvPr id="102" name="Straight Connector 101"/>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3" name="Oval 102"/>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grpSp>
        <p:nvGrpSpPr>
          <p:cNvPr id="104" name="Group 103"/>
          <p:cNvGrpSpPr/>
          <p:nvPr/>
        </p:nvGrpSpPr>
        <p:grpSpPr>
          <a:xfrm>
            <a:off x="4627150" y="4459929"/>
            <a:ext cx="242928" cy="492422"/>
            <a:chOff x="9201150" y="1478755"/>
            <a:chExt cx="264319" cy="535782"/>
          </a:xfrm>
          <a:solidFill>
            <a:srgbClr val="505050">
              <a:lumMod val="20000"/>
              <a:lumOff val="80000"/>
            </a:srgbClr>
          </a:solidFill>
        </p:grpSpPr>
        <p:cxnSp>
          <p:nvCxnSpPr>
            <p:cNvPr id="105" name="Straight Connector 104"/>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6" name="Oval 105"/>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grpSp>
        <p:nvGrpSpPr>
          <p:cNvPr id="107" name="Group 106"/>
          <p:cNvGrpSpPr/>
          <p:nvPr/>
        </p:nvGrpSpPr>
        <p:grpSpPr>
          <a:xfrm>
            <a:off x="7020220" y="4469778"/>
            <a:ext cx="242928" cy="492422"/>
            <a:chOff x="9201150" y="1478755"/>
            <a:chExt cx="264319" cy="535782"/>
          </a:xfrm>
          <a:solidFill>
            <a:srgbClr val="505050">
              <a:lumMod val="20000"/>
              <a:lumOff val="80000"/>
            </a:srgbClr>
          </a:solidFill>
        </p:grpSpPr>
        <p:cxnSp>
          <p:nvCxnSpPr>
            <p:cNvPr id="108" name="Straight Connector 107"/>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9" name="Oval 108"/>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grpSp>
        <p:nvGrpSpPr>
          <p:cNvPr id="110" name="Group 109"/>
          <p:cNvGrpSpPr/>
          <p:nvPr/>
        </p:nvGrpSpPr>
        <p:grpSpPr>
          <a:xfrm>
            <a:off x="7861243" y="4466494"/>
            <a:ext cx="242928" cy="492422"/>
            <a:chOff x="9201150" y="1478755"/>
            <a:chExt cx="264319" cy="535782"/>
          </a:xfrm>
          <a:solidFill>
            <a:srgbClr val="505050">
              <a:lumMod val="20000"/>
              <a:lumOff val="80000"/>
            </a:srgbClr>
          </a:solidFill>
        </p:grpSpPr>
        <p:cxnSp>
          <p:nvCxnSpPr>
            <p:cNvPr id="111" name="Straight Connector 110"/>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2" name="Oval 111"/>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grpSp>
        <p:nvGrpSpPr>
          <p:cNvPr id="113" name="Group 112"/>
          <p:cNvGrpSpPr/>
          <p:nvPr/>
        </p:nvGrpSpPr>
        <p:grpSpPr>
          <a:xfrm>
            <a:off x="8934534" y="4515737"/>
            <a:ext cx="242928" cy="492422"/>
            <a:chOff x="9201150" y="1478755"/>
            <a:chExt cx="264319" cy="535782"/>
          </a:xfrm>
          <a:solidFill>
            <a:srgbClr val="505050">
              <a:lumMod val="20000"/>
              <a:lumOff val="80000"/>
            </a:srgbClr>
          </a:solidFill>
        </p:grpSpPr>
        <p:cxnSp>
          <p:nvCxnSpPr>
            <p:cNvPr id="114" name="Straight Connector 113"/>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5" name="Oval 114"/>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840362">
                <a:defRPr/>
              </a:pPr>
              <a:endParaRPr lang="en-US" sz="1655" kern="0">
                <a:latin typeface="Segoe UI"/>
              </a:endParaRPr>
            </a:p>
          </p:txBody>
        </p:sp>
      </p:grpSp>
      <p:sp>
        <p:nvSpPr>
          <p:cNvPr id="116" name="Rectangle 115"/>
          <p:cNvSpPr/>
          <p:nvPr/>
        </p:nvSpPr>
        <p:spPr bwMode="auto">
          <a:xfrm>
            <a:off x="1791862" y="2779371"/>
            <a:ext cx="2633747" cy="1302887"/>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81745" y="2679113"/>
            <a:ext cx="857137" cy="857137"/>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4277" y="3046751"/>
            <a:ext cx="867008" cy="867008"/>
          </a:xfrm>
          <a:prstGeom prst="rect">
            <a:avLst/>
          </a:prstGeom>
        </p:spPr>
      </p:pic>
      <p:sp>
        <p:nvSpPr>
          <p:cNvPr id="119" name="TextBox 118"/>
          <p:cNvSpPr txBox="1"/>
          <p:nvPr/>
        </p:nvSpPr>
        <p:spPr>
          <a:xfrm>
            <a:off x="1791864" y="3252094"/>
            <a:ext cx="777207" cy="481022"/>
          </a:xfrm>
          <a:prstGeom prst="rect">
            <a:avLst/>
          </a:prstGeom>
          <a:noFill/>
        </p:spPr>
        <p:txBody>
          <a:bodyPr wrap="square" lIns="161495" tIns="129196" rIns="161495" bIns="129196" rtlCol="0">
            <a:spAutoFit/>
          </a:bodyPr>
          <a:lstStyle/>
          <a:p>
            <a:pPr defTabSz="840362">
              <a:lnSpc>
                <a:spcPct val="90000"/>
              </a:lnSpc>
              <a:spcAft>
                <a:spcPts val="530"/>
              </a:spcAft>
            </a:pPr>
            <a:r>
              <a:rPr lang="en-US" sz="1589">
                <a:latin typeface="Segoe UI"/>
              </a:rPr>
              <a:t>Java</a:t>
            </a:r>
          </a:p>
        </p:txBody>
      </p:sp>
      <p:sp>
        <p:nvSpPr>
          <p:cNvPr id="120" name="TextBox 119"/>
          <p:cNvSpPr txBox="1"/>
          <p:nvPr/>
        </p:nvSpPr>
        <p:spPr>
          <a:xfrm>
            <a:off x="3364952" y="3287499"/>
            <a:ext cx="818752" cy="481022"/>
          </a:xfrm>
          <a:prstGeom prst="rect">
            <a:avLst/>
          </a:prstGeom>
          <a:noFill/>
        </p:spPr>
        <p:txBody>
          <a:bodyPr wrap="square" lIns="161495" tIns="129196" rIns="161495" bIns="129196" rtlCol="0">
            <a:spAutoFit/>
          </a:bodyPr>
          <a:lstStyle/>
          <a:p>
            <a:pPr defTabSz="840362">
              <a:lnSpc>
                <a:spcPct val="90000"/>
              </a:lnSpc>
              <a:spcAft>
                <a:spcPts val="530"/>
              </a:spcAft>
            </a:pPr>
            <a:r>
              <a:rPr lang="en-US" sz="1589">
                <a:latin typeface="Segoe UI"/>
              </a:rPr>
              <a:t>.NET</a:t>
            </a:r>
          </a:p>
        </p:txBody>
      </p:sp>
      <p:pic>
        <p:nvPicPr>
          <p:cNvPr id="122" name="Picture 2" descr="https://www.xamarin.com/content/images/pages/branding/assets/xamarin-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5942" y="2814482"/>
            <a:ext cx="1417981" cy="594731"/>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320018" y="3765686"/>
            <a:ext cx="2580551" cy="262059"/>
          </a:xfrm>
          <a:prstGeom prst="rect">
            <a:avLst/>
          </a:prstGeom>
          <a:noFill/>
        </p:spPr>
        <p:txBody>
          <a:bodyPr wrap="square" rtlCol="0">
            <a:spAutoFit/>
          </a:bodyPr>
          <a:lstStyle/>
          <a:p>
            <a:pPr defTabSz="840362"/>
            <a:r>
              <a:rPr lang="en-US" sz="1103" i="1" dirty="0">
                <a:latin typeface="Segoe UI"/>
              </a:rPr>
              <a:t>Native Cosmos DB client drivers</a:t>
            </a:r>
          </a:p>
        </p:txBody>
      </p:sp>
      <p:sp>
        <p:nvSpPr>
          <p:cNvPr id="124" name="Rectangle 123"/>
          <p:cNvSpPr/>
          <p:nvPr/>
        </p:nvSpPr>
        <p:spPr bwMode="auto">
          <a:xfrm>
            <a:off x="4727627" y="2768643"/>
            <a:ext cx="3520566" cy="1313614"/>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pic>
        <p:nvPicPr>
          <p:cNvPr id="125" name="Picture 124"/>
          <p:cNvPicPr>
            <a:picLocks noChangeAspect="1"/>
          </p:cNvPicPr>
          <p:nvPr/>
        </p:nvPicPr>
        <p:blipFill>
          <a:blip r:embed="rId6"/>
          <a:stretch>
            <a:fillRect/>
          </a:stretch>
        </p:blipFill>
        <p:spPr>
          <a:xfrm>
            <a:off x="510068" y="2502902"/>
            <a:ext cx="976677" cy="603764"/>
          </a:xfrm>
          <a:prstGeom prst="rect">
            <a:avLst/>
          </a:prstGeom>
          <a:solidFill>
            <a:srgbClr val="DC3C00">
              <a:lumMod val="20000"/>
              <a:lumOff val="80000"/>
            </a:srgbClr>
          </a:solidFill>
        </p:spPr>
      </p:pic>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7391" y="2728160"/>
            <a:ext cx="689045" cy="689045"/>
          </a:xfrm>
          <a:prstGeom prst="rect">
            <a:avLst/>
          </a:prstGeom>
        </p:spPr>
      </p:pic>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7736" y="2852653"/>
            <a:ext cx="689045" cy="689045"/>
          </a:xfrm>
          <a:prstGeom prst="rect">
            <a:avLst/>
          </a:prstGeom>
        </p:spPr>
      </p:pic>
      <p:sp>
        <p:nvSpPr>
          <p:cNvPr id="128" name="TextBox 127"/>
          <p:cNvSpPr txBox="1"/>
          <p:nvPr/>
        </p:nvSpPr>
        <p:spPr>
          <a:xfrm>
            <a:off x="5773582" y="2814051"/>
            <a:ext cx="696338" cy="481061"/>
          </a:xfrm>
          <a:prstGeom prst="rect">
            <a:avLst/>
          </a:prstGeom>
          <a:noFill/>
        </p:spPr>
        <p:txBody>
          <a:bodyPr wrap="none" lIns="161495" tIns="129196" rIns="161495" bIns="129196" rtlCol="0">
            <a:spAutoFit/>
          </a:bodyPr>
          <a:lstStyle/>
          <a:p>
            <a:pPr defTabSz="840362">
              <a:lnSpc>
                <a:spcPct val="90000"/>
              </a:lnSpc>
              <a:spcAft>
                <a:spcPts val="530"/>
              </a:spcAft>
            </a:pPr>
            <a:r>
              <a:rPr lang="en-US" sz="1589">
                <a:latin typeface="Segoe UI"/>
              </a:rPr>
              <a:t>Java</a:t>
            </a:r>
          </a:p>
        </p:txBody>
      </p:sp>
      <p:sp>
        <p:nvSpPr>
          <p:cNvPr id="129" name="TextBox 128"/>
          <p:cNvSpPr txBox="1"/>
          <p:nvPr/>
        </p:nvSpPr>
        <p:spPr>
          <a:xfrm>
            <a:off x="6601907" y="3236571"/>
            <a:ext cx="732803" cy="481061"/>
          </a:xfrm>
          <a:prstGeom prst="rect">
            <a:avLst/>
          </a:prstGeom>
          <a:noFill/>
        </p:spPr>
        <p:txBody>
          <a:bodyPr wrap="none" lIns="161495" tIns="129196" rIns="161495" bIns="129196" rtlCol="0">
            <a:spAutoFit/>
          </a:bodyPr>
          <a:lstStyle/>
          <a:p>
            <a:pPr defTabSz="840362">
              <a:lnSpc>
                <a:spcPct val="90000"/>
              </a:lnSpc>
              <a:spcAft>
                <a:spcPts val="530"/>
              </a:spcAft>
            </a:pPr>
            <a:r>
              <a:rPr lang="en-US" sz="1589">
                <a:latin typeface="Segoe UI"/>
              </a:rPr>
              <a:t>.NET</a:t>
            </a:r>
          </a:p>
        </p:txBody>
      </p:sp>
      <p:sp>
        <p:nvSpPr>
          <p:cNvPr id="130" name="TextBox 129"/>
          <p:cNvSpPr txBox="1"/>
          <p:nvPr/>
        </p:nvSpPr>
        <p:spPr>
          <a:xfrm>
            <a:off x="7158664" y="3053707"/>
            <a:ext cx="781385" cy="481022"/>
          </a:xfrm>
          <a:prstGeom prst="rect">
            <a:avLst/>
          </a:prstGeom>
          <a:noFill/>
        </p:spPr>
        <p:txBody>
          <a:bodyPr wrap="none" lIns="161495" tIns="129196" rIns="161495" bIns="129196" rtlCol="0">
            <a:spAutoFit/>
          </a:bodyPr>
          <a:lstStyle/>
          <a:p>
            <a:pPr defTabSz="840362">
              <a:lnSpc>
                <a:spcPct val="90000"/>
              </a:lnSpc>
              <a:spcAft>
                <a:spcPts val="530"/>
              </a:spcAft>
            </a:pPr>
            <a:r>
              <a:rPr lang="en-US" sz="1589">
                <a:latin typeface="Segoe UI"/>
              </a:rPr>
              <a:t>Ruby</a:t>
            </a: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65446" y="3282723"/>
            <a:ext cx="497889" cy="497889"/>
          </a:xfrm>
          <a:prstGeom prst="rect">
            <a:avLst/>
          </a:prstGeom>
        </p:spPr>
      </p:pic>
      <p:sp>
        <p:nvSpPr>
          <p:cNvPr id="132" name="TextBox 131"/>
          <p:cNvSpPr txBox="1"/>
          <p:nvPr/>
        </p:nvSpPr>
        <p:spPr>
          <a:xfrm>
            <a:off x="7682088" y="3190423"/>
            <a:ext cx="525737" cy="554443"/>
          </a:xfrm>
          <a:prstGeom prst="rect">
            <a:avLst/>
          </a:prstGeom>
          <a:noFill/>
        </p:spPr>
        <p:txBody>
          <a:bodyPr wrap="none" lIns="161495" tIns="129196" rIns="161495" bIns="129196" rtlCol="0">
            <a:spAutoFit/>
          </a:bodyPr>
          <a:lstStyle/>
          <a:p>
            <a:pPr defTabSz="840362">
              <a:lnSpc>
                <a:spcPct val="90000"/>
              </a:lnSpc>
              <a:spcAft>
                <a:spcPts val="530"/>
              </a:spcAft>
            </a:pPr>
            <a:r>
              <a:rPr lang="en-US" sz="2120">
                <a:latin typeface="Segoe UI"/>
              </a:rPr>
              <a:t>…</a:t>
            </a:r>
          </a:p>
        </p:txBody>
      </p:sp>
      <p:pic>
        <p:nvPicPr>
          <p:cNvPr id="133" name="Picture 4" descr="https://raw.githubusercontent.com/ParsePlatform/parse-server/master/.github/parse-server-logo.png?raw=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706" y="2763469"/>
            <a:ext cx="1237466" cy="271291"/>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5446940" y="3818337"/>
            <a:ext cx="2702231" cy="290208"/>
          </a:xfrm>
          <a:prstGeom prst="rect">
            <a:avLst/>
          </a:prstGeom>
          <a:noFill/>
        </p:spPr>
        <p:txBody>
          <a:bodyPr wrap="square" rtlCol="0">
            <a:spAutoFit/>
          </a:bodyPr>
          <a:lstStyle/>
          <a:p>
            <a:pPr defTabSz="840362"/>
            <a:r>
              <a:rPr lang="en-US" sz="1286" i="1" dirty="0">
                <a:latin typeface="Segoe UI"/>
              </a:rPr>
              <a:t>Native MongoDB client drivers</a:t>
            </a:r>
          </a:p>
        </p:txBody>
      </p:sp>
      <p:sp>
        <p:nvSpPr>
          <p:cNvPr id="136" name="TextBox 135"/>
          <p:cNvSpPr txBox="1"/>
          <p:nvPr/>
        </p:nvSpPr>
        <p:spPr>
          <a:xfrm>
            <a:off x="3862807" y="3237359"/>
            <a:ext cx="525737" cy="554443"/>
          </a:xfrm>
          <a:prstGeom prst="rect">
            <a:avLst/>
          </a:prstGeom>
          <a:noFill/>
        </p:spPr>
        <p:txBody>
          <a:bodyPr wrap="none" lIns="161495" tIns="129196" rIns="161495" bIns="129196" rtlCol="0">
            <a:spAutoFit/>
          </a:bodyPr>
          <a:lstStyle/>
          <a:p>
            <a:pPr defTabSz="840362">
              <a:lnSpc>
                <a:spcPct val="90000"/>
              </a:lnSpc>
              <a:spcAft>
                <a:spcPts val="530"/>
              </a:spcAft>
            </a:pPr>
            <a:r>
              <a:rPr lang="en-US" sz="2120" dirty="0">
                <a:latin typeface="Segoe UI"/>
              </a:rPr>
              <a:t>…</a:t>
            </a:r>
          </a:p>
        </p:txBody>
      </p:sp>
      <p:sp>
        <p:nvSpPr>
          <p:cNvPr id="137" name="Rectangle 136"/>
          <p:cNvSpPr/>
          <p:nvPr/>
        </p:nvSpPr>
        <p:spPr bwMode="auto">
          <a:xfrm>
            <a:off x="1788761" y="1535291"/>
            <a:ext cx="2636848" cy="1086090"/>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pic>
        <p:nvPicPr>
          <p:cNvPr id="138"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9567" y="2130608"/>
            <a:ext cx="988380" cy="37229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51065" y="2123523"/>
            <a:ext cx="713231" cy="37937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43422" y="1566277"/>
            <a:ext cx="490596" cy="49059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39598" y="1587137"/>
            <a:ext cx="891169" cy="501485"/>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bwMode="auto">
          <a:xfrm>
            <a:off x="4693297" y="1545225"/>
            <a:ext cx="3554896" cy="1086090"/>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pic>
        <p:nvPicPr>
          <p:cNvPr id="143"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6812" y="2106331"/>
            <a:ext cx="1091342" cy="3722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6860" y="2098259"/>
            <a:ext cx="713231" cy="37937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47957" y="1576211"/>
            <a:ext cx="490596" cy="490596"/>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09998" y="1627919"/>
            <a:ext cx="910964" cy="512624"/>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806930" y="1782172"/>
            <a:ext cx="525737" cy="554443"/>
          </a:xfrm>
          <a:prstGeom prst="rect">
            <a:avLst/>
          </a:prstGeom>
          <a:noFill/>
        </p:spPr>
        <p:txBody>
          <a:bodyPr wrap="none" lIns="161495" tIns="129196" rIns="161495" bIns="129196" rtlCol="0">
            <a:spAutoFit/>
          </a:bodyPr>
          <a:lstStyle/>
          <a:p>
            <a:pPr defTabSz="840362">
              <a:lnSpc>
                <a:spcPct val="90000"/>
              </a:lnSpc>
              <a:spcAft>
                <a:spcPts val="530"/>
              </a:spcAft>
            </a:pPr>
            <a:r>
              <a:rPr lang="en-US" sz="2120">
                <a:latin typeface="Segoe UI"/>
              </a:rPr>
              <a:t>…</a:t>
            </a:r>
          </a:p>
        </p:txBody>
      </p:sp>
      <p:sp>
        <p:nvSpPr>
          <p:cNvPr id="148" name="TextBox 147"/>
          <p:cNvSpPr txBox="1"/>
          <p:nvPr/>
        </p:nvSpPr>
        <p:spPr>
          <a:xfrm>
            <a:off x="7571861" y="1934392"/>
            <a:ext cx="525737" cy="554443"/>
          </a:xfrm>
          <a:prstGeom prst="rect">
            <a:avLst/>
          </a:prstGeom>
          <a:noFill/>
        </p:spPr>
        <p:txBody>
          <a:bodyPr wrap="none" lIns="161495" tIns="129196" rIns="161495" bIns="129196" rtlCol="0">
            <a:spAutoFit/>
          </a:bodyPr>
          <a:lstStyle/>
          <a:p>
            <a:pPr defTabSz="840362">
              <a:lnSpc>
                <a:spcPct val="90000"/>
              </a:lnSpc>
              <a:spcAft>
                <a:spcPts val="530"/>
              </a:spcAft>
            </a:pPr>
            <a:r>
              <a:rPr lang="en-US" sz="2120" dirty="0">
                <a:latin typeface="Segoe UI"/>
              </a:rPr>
              <a:t>…</a:t>
            </a:r>
          </a:p>
        </p:txBody>
      </p:sp>
      <p:sp>
        <p:nvSpPr>
          <p:cNvPr id="149" name="Rectangle 148"/>
          <p:cNvSpPr/>
          <p:nvPr/>
        </p:nvSpPr>
        <p:spPr bwMode="auto">
          <a:xfrm>
            <a:off x="8356798" y="2752406"/>
            <a:ext cx="1603431" cy="1313614"/>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sp>
        <p:nvSpPr>
          <p:cNvPr id="150" name="TextBox 149"/>
          <p:cNvSpPr txBox="1"/>
          <p:nvPr/>
        </p:nvSpPr>
        <p:spPr>
          <a:xfrm>
            <a:off x="8895645" y="3214078"/>
            <a:ext cx="525737" cy="554443"/>
          </a:xfrm>
          <a:prstGeom prst="rect">
            <a:avLst/>
          </a:prstGeom>
          <a:solidFill>
            <a:schemeClr val="bg1"/>
          </a:solidFill>
        </p:spPr>
        <p:txBody>
          <a:bodyPr wrap="none" lIns="161495" tIns="129196" rIns="161495" bIns="129196" rtlCol="0">
            <a:spAutoFit/>
          </a:bodyPr>
          <a:lstStyle/>
          <a:p>
            <a:pPr defTabSz="840362">
              <a:lnSpc>
                <a:spcPct val="90000"/>
              </a:lnSpc>
              <a:spcAft>
                <a:spcPts val="530"/>
              </a:spcAft>
              <a:defRPr/>
            </a:pPr>
            <a:r>
              <a:rPr lang="en-US" sz="2120" kern="0" dirty="0">
                <a:latin typeface="Segoe UI"/>
              </a:rPr>
              <a:t>…</a:t>
            </a:r>
          </a:p>
        </p:txBody>
      </p:sp>
      <p:sp>
        <p:nvSpPr>
          <p:cNvPr id="151" name="Rectangle 150"/>
          <p:cNvSpPr/>
          <p:nvPr/>
        </p:nvSpPr>
        <p:spPr bwMode="auto">
          <a:xfrm>
            <a:off x="8341309" y="1535294"/>
            <a:ext cx="1603431" cy="1085161"/>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61495" tIns="129196" rIns="161495" bIns="129196" numCol="1" spcCol="0" rtlCol="0" fromWordArt="0" anchor="t" anchorCtr="0" forceAA="0" compatLnSpc="1">
            <a:prstTxWarp prst="textNoShape">
              <a:avLst/>
            </a:prstTxWarp>
            <a:noAutofit/>
          </a:bodyPr>
          <a:lstStyle/>
          <a:p>
            <a:pPr algn="ctr" defTabSz="823292" fontAlgn="base">
              <a:lnSpc>
                <a:spcPct val="90000"/>
              </a:lnSpc>
              <a:spcBef>
                <a:spcPct val="0"/>
              </a:spcBef>
              <a:spcAft>
                <a:spcPct val="0"/>
              </a:spcAft>
              <a:defRPr/>
            </a:pPr>
            <a:endParaRPr lang="en-US" sz="2120" kern="0">
              <a:latin typeface="Segoe UI"/>
              <a:ea typeface="Segoe UI" pitchFamily="34" charset="0"/>
              <a:cs typeface="Segoe UI" pitchFamily="34" charset="0"/>
            </a:endParaRPr>
          </a:p>
        </p:txBody>
      </p:sp>
      <p:sp>
        <p:nvSpPr>
          <p:cNvPr id="152" name="TextBox 151"/>
          <p:cNvSpPr txBox="1"/>
          <p:nvPr/>
        </p:nvSpPr>
        <p:spPr>
          <a:xfrm>
            <a:off x="8880157" y="1768512"/>
            <a:ext cx="525737" cy="554443"/>
          </a:xfrm>
          <a:prstGeom prst="rect">
            <a:avLst/>
          </a:prstGeom>
          <a:solidFill>
            <a:schemeClr val="bg1"/>
          </a:solidFill>
        </p:spPr>
        <p:txBody>
          <a:bodyPr wrap="none" lIns="161495" tIns="129196" rIns="161495" bIns="129196" rtlCol="0">
            <a:spAutoFit/>
          </a:bodyPr>
          <a:lstStyle/>
          <a:p>
            <a:pPr defTabSz="840362">
              <a:lnSpc>
                <a:spcPct val="90000"/>
              </a:lnSpc>
              <a:spcAft>
                <a:spcPts val="530"/>
              </a:spcAft>
              <a:defRPr/>
            </a:pPr>
            <a:r>
              <a:rPr lang="en-US" sz="2120" kern="0" dirty="0">
                <a:latin typeface="Segoe UI"/>
              </a:rPr>
              <a:t>…</a:t>
            </a:r>
          </a:p>
        </p:txBody>
      </p:sp>
      <p:sp>
        <p:nvSpPr>
          <p:cNvPr id="153" name="Left Brace 152"/>
          <p:cNvSpPr/>
          <p:nvPr/>
        </p:nvSpPr>
        <p:spPr>
          <a:xfrm>
            <a:off x="1453272" y="1451319"/>
            <a:ext cx="333652" cy="2826023"/>
          </a:xfrm>
          <a:prstGeom prst="leftBrace">
            <a:avLst/>
          </a:prstGeom>
          <a:noFill/>
          <a:ln w="9525" cap="flat" cmpd="sng" algn="ctr">
            <a:solidFill>
              <a:srgbClr val="6DC2E9"/>
            </a:solidFill>
            <a:prstDash val="solid"/>
          </a:ln>
          <a:effectLst/>
        </p:spPr>
        <p:txBody>
          <a:bodyPr rtlCol="0" anchor="ctr"/>
          <a:lstStyle/>
          <a:p>
            <a:pPr algn="ctr" defTabSz="840362">
              <a:defRPr/>
            </a:pPr>
            <a:endParaRPr lang="en-US" sz="1655" kern="0">
              <a:latin typeface="Segoe UI"/>
            </a:endParaRPr>
          </a:p>
        </p:txBody>
      </p:sp>
      <p:sp>
        <p:nvSpPr>
          <p:cNvPr id="154" name="Left Brace 153"/>
          <p:cNvSpPr/>
          <p:nvPr/>
        </p:nvSpPr>
        <p:spPr>
          <a:xfrm rot="10800000">
            <a:off x="9985541" y="1390206"/>
            <a:ext cx="333652" cy="2826023"/>
          </a:xfrm>
          <a:prstGeom prst="leftBrace">
            <a:avLst/>
          </a:prstGeom>
          <a:noFill/>
          <a:ln w="9525" cap="flat" cmpd="sng" algn="ctr">
            <a:solidFill>
              <a:srgbClr val="6DC2E9"/>
            </a:solidFill>
            <a:prstDash val="solid"/>
          </a:ln>
          <a:effectLst/>
        </p:spPr>
        <p:txBody>
          <a:bodyPr rtlCol="0" anchor="ctr"/>
          <a:lstStyle/>
          <a:p>
            <a:pPr algn="ctr" defTabSz="840362">
              <a:defRPr/>
            </a:pPr>
            <a:endParaRPr lang="en-US" sz="1655" kern="0">
              <a:latin typeface="Segoe UI"/>
            </a:endParaRPr>
          </a:p>
        </p:txBody>
      </p:sp>
      <p:cxnSp>
        <p:nvCxnSpPr>
          <p:cNvPr id="156" name="Straight Arrow Connector 155"/>
          <p:cNvCxnSpPr>
            <a:stCxn id="88" idx="2"/>
          </p:cNvCxnSpPr>
          <p:nvPr/>
        </p:nvCxnSpPr>
        <p:spPr>
          <a:xfrm>
            <a:off x="5813218" y="5671286"/>
            <a:ext cx="62180" cy="251515"/>
          </a:xfrm>
          <a:prstGeom prst="straightConnector1">
            <a:avLst/>
          </a:prstGeom>
          <a:noFill/>
          <a:ln w="28575" cap="flat" cmpd="sng" algn="ctr">
            <a:solidFill>
              <a:srgbClr val="FFFFFF"/>
            </a:solidFill>
            <a:prstDash val="solid"/>
            <a:tailEnd type="triangle"/>
          </a:ln>
          <a:effectLst/>
        </p:spPr>
      </p:cxnSp>
      <p:cxnSp>
        <p:nvCxnSpPr>
          <p:cNvPr id="157" name="Straight Arrow Connector 156"/>
          <p:cNvCxnSpPr>
            <a:stCxn id="87" idx="2"/>
          </p:cNvCxnSpPr>
          <p:nvPr/>
        </p:nvCxnSpPr>
        <p:spPr>
          <a:xfrm>
            <a:off x="4813135" y="5664723"/>
            <a:ext cx="20291" cy="223229"/>
          </a:xfrm>
          <a:prstGeom prst="straightConnector1">
            <a:avLst/>
          </a:prstGeom>
          <a:noFill/>
          <a:ln w="28575" cap="flat" cmpd="sng" algn="ctr">
            <a:solidFill>
              <a:srgbClr val="FFFFFF"/>
            </a:solidFill>
            <a:prstDash val="solid"/>
            <a:tailEnd type="triangle"/>
          </a:ln>
          <a:effectLst/>
        </p:spPr>
      </p:cxnSp>
      <p:cxnSp>
        <p:nvCxnSpPr>
          <p:cNvPr id="158" name="Straight Arrow Connector 157"/>
          <p:cNvCxnSpPr/>
          <p:nvPr/>
        </p:nvCxnSpPr>
        <p:spPr>
          <a:xfrm>
            <a:off x="3806930" y="5684906"/>
            <a:ext cx="55877" cy="219459"/>
          </a:xfrm>
          <a:prstGeom prst="straightConnector1">
            <a:avLst/>
          </a:prstGeom>
          <a:noFill/>
          <a:ln w="28575" cap="flat" cmpd="sng" algn="ctr">
            <a:solidFill>
              <a:srgbClr val="FFFFFF"/>
            </a:solidFill>
            <a:prstDash val="solid"/>
            <a:tailEnd type="triangle"/>
          </a:ln>
          <a:effectLst/>
        </p:spPr>
      </p:cxnSp>
      <p:cxnSp>
        <p:nvCxnSpPr>
          <p:cNvPr id="159" name="Straight Arrow Connector 158"/>
          <p:cNvCxnSpPr/>
          <p:nvPr/>
        </p:nvCxnSpPr>
        <p:spPr>
          <a:xfrm>
            <a:off x="3014542" y="5684906"/>
            <a:ext cx="25246" cy="219459"/>
          </a:xfrm>
          <a:prstGeom prst="straightConnector1">
            <a:avLst/>
          </a:prstGeom>
          <a:noFill/>
          <a:ln w="28575" cap="flat" cmpd="sng" algn="ctr">
            <a:solidFill>
              <a:srgbClr val="FFFFFF"/>
            </a:solidFill>
            <a:prstDash val="solid"/>
            <a:tailEnd type="triangle"/>
          </a:ln>
          <a:effectLst/>
        </p:spPr>
      </p:cxnSp>
      <p:sp>
        <p:nvSpPr>
          <p:cNvPr id="160" name="Rectangle 159"/>
          <p:cNvSpPr/>
          <p:nvPr/>
        </p:nvSpPr>
        <p:spPr>
          <a:xfrm>
            <a:off x="8373939" y="5133393"/>
            <a:ext cx="1012434" cy="551513"/>
          </a:xfrm>
          <a:prstGeom prst="rect">
            <a:avLst/>
          </a:prstGeom>
          <a:solidFill>
            <a:schemeClr val="accent2"/>
          </a:solidFill>
          <a:ln w="10795" cap="flat" cmpd="sng" algn="ctr">
            <a:noFill/>
            <a:prstDash val="solid"/>
          </a:ln>
          <a:effectLst/>
        </p:spPr>
        <p:txBody>
          <a:bodyPr rtlCol="0" anchor="ctr"/>
          <a:lstStyle/>
          <a:p>
            <a:pPr algn="ctr" defTabSz="840362">
              <a:defRPr/>
            </a:pPr>
            <a:r>
              <a:rPr lang="en-US" sz="1286" kern="0" dirty="0">
                <a:latin typeface="Segoe UI"/>
              </a:rPr>
              <a:t>HBase</a:t>
            </a:r>
          </a:p>
        </p:txBody>
      </p:sp>
      <p:cxnSp>
        <p:nvCxnSpPr>
          <p:cNvPr id="161" name="Straight Arrow Connector 160"/>
          <p:cNvCxnSpPr>
            <a:stCxn id="160" idx="2"/>
          </p:cNvCxnSpPr>
          <p:nvPr/>
        </p:nvCxnSpPr>
        <p:spPr>
          <a:xfrm flipH="1">
            <a:off x="8649293" y="5684905"/>
            <a:ext cx="230863" cy="233751"/>
          </a:xfrm>
          <a:prstGeom prst="straightConnector1">
            <a:avLst/>
          </a:prstGeom>
          <a:noFill/>
          <a:ln w="28575" cap="flat" cmpd="sng" algn="ctr">
            <a:solidFill>
              <a:srgbClr val="FFFFFF"/>
            </a:solidFill>
            <a:prstDash val="solid"/>
            <a:tailEnd type="triangle"/>
          </a:ln>
          <a:effectLst/>
        </p:spPr>
      </p:cxnSp>
      <p:pic>
        <p:nvPicPr>
          <p:cNvPr id="162" name="Picture 1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85942" y="3651787"/>
            <a:ext cx="430470" cy="430470"/>
          </a:xfrm>
          <a:prstGeom prst="rect">
            <a:avLst/>
          </a:prstGeom>
        </p:spPr>
      </p:pic>
      <p:pic>
        <p:nvPicPr>
          <p:cNvPr id="6146" name="Picture 2" descr="Image result for mongodb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33426" y="3493920"/>
            <a:ext cx="1126299" cy="30533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ring framework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7874"/>
          <a:stretch/>
        </p:blipFill>
        <p:spPr bwMode="auto">
          <a:xfrm>
            <a:off x="6867423" y="1732579"/>
            <a:ext cx="996793" cy="266051"/>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9317527" y="5133394"/>
            <a:ext cx="525737" cy="554443"/>
          </a:xfrm>
          <a:prstGeom prst="rect">
            <a:avLst/>
          </a:prstGeom>
          <a:noFill/>
        </p:spPr>
        <p:txBody>
          <a:bodyPr wrap="none" lIns="161495" tIns="129196" rIns="161495" bIns="129196" rtlCol="0">
            <a:spAutoFit/>
          </a:bodyPr>
          <a:lstStyle/>
          <a:p>
            <a:pPr defTabSz="840362">
              <a:lnSpc>
                <a:spcPct val="90000"/>
              </a:lnSpc>
              <a:spcAft>
                <a:spcPts val="530"/>
              </a:spcAft>
              <a:defRPr/>
            </a:pPr>
            <a:r>
              <a:rPr lang="en-US" sz="2120" kern="0" dirty="0">
                <a:latin typeface="Segoe UI"/>
              </a:rPr>
              <a:t>…</a:t>
            </a:r>
          </a:p>
        </p:txBody>
      </p:sp>
      <p:pic>
        <p:nvPicPr>
          <p:cNvPr id="4" name="Picture 3">
            <a:extLst>
              <a:ext uri="{FF2B5EF4-FFF2-40B4-BE49-F238E27FC236}">
                <a16:creationId xmlns:a16="http://schemas.microsoft.com/office/drawing/2014/main" id="{3BE1A0D7-B981-47E3-B252-2ABAFC8F8CE7}"/>
              </a:ext>
            </a:extLst>
          </p:cNvPr>
          <p:cNvPicPr>
            <a:picLocks noChangeAspect="1"/>
          </p:cNvPicPr>
          <p:nvPr/>
        </p:nvPicPr>
        <p:blipFill>
          <a:blip r:embed="rId16"/>
          <a:stretch>
            <a:fillRect/>
          </a:stretch>
        </p:blipFill>
        <p:spPr>
          <a:xfrm>
            <a:off x="668530" y="4985655"/>
            <a:ext cx="1358132" cy="1358132"/>
          </a:xfrm>
          <a:prstGeom prst="rect">
            <a:avLst/>
          </a:prstGeom>
        </p:spPr>
      </p:pic>
    </p:spTree>
    <p:extLst>
      <p:ext uri="{BB962C8B-B14F-4D97-AF65-F5344CB8AC3E}">
        <p14:creationId xmlns:p14="http://schemas.microsoft.com/office/powerpoint/2010/main" val="2489936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800" dirty="0"/>
              <a:t>DEMO</a:t>
            </a:r>
          </a:p>
        </p:txBody>
      </p:sp>
      <p:sp>
        <p:nvSpPr>
          <p:cNvPr id="3" name="Segnaposto contenuto 2"/>
          <p:cNvSpPr>
            <a:spLocks noGrp="1"/>
          </p:cNvSpPr>
          <p:nvPr>
            <p:ph idx="1"/>
          </p:nvPr>
        </p:nvSpPr>
        <p:spPr/>
        <p:txBody>
          <a:bodyPr>
            <a:normAutofit/>
          </a:bodyPr>
          <a:lstStyle/>
          <a:p>
            <a:endParaRPr lang="it-IT" sz="4800" dirty="0"/>
          </a:p>
          <a:p>
            <a:endParaRPr lang="it-IT" sz="4800" dirty="0"/>
          </a:p>
          <a:p>
            <a:r>
              <a:rPr lang="en-US" sz="4800" dirty="0" err="1"/>
              <a:t>Multimodel</a:t>
            </a:r>
            <a:r>
              <a:rPr lang="en-US" sz="4800" dirty="0"/>
              <a:t> with SQL</a:t>
            </a:r>
            <a:endParaRPr lang="it-IT" sz="4800" dirty="0"/>
          </a:p>
        </p:txBody>
      </p:sp>
      <p:sp>
        <p:nvSpPr>
          <p:cNvPr id="6" name="Segnaposto testo 5"/>
          <p:cNvSpPr>
            <a:spLocks noGrp="1"/>
          </p:cNvSpPr>
          <p:nvPr>
            <p:ph type="body" sz="half" idx="2"/>
          </p:nvPr>
        </p:nvSpPr>
        <p:spPr/>
        <p:txBody>
          <a:bodyPr/>
          <a:lstStyle/>
          <a:p>
            <a:r>
              <a:rPr lang="it-IT" dirty="0"/>
              <a:t> </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96208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What</a:t>
            </a:r>
            <a:r>
              <a:rPr lang="it-IT" dirty="0"/>
              <a:t> </a:t>
            </a:r>
            <a:r>
              <a:rPr lang="it-IT" dirty="0" err="1"/>
              <a:t>is</a:t>
            </a:r>
            <a:r>
              <a:rPr lang="it-IT" dirty="0"/>
              <a:t> </a:t>
            </a:r>
            <a:r>
              <a:rPr lang="it-IT" dirty="0" err="1"/>
              <a:t>Cosmos</a:t>
            </a:r>
            <a:r>
              <a:rPr lang="it-IT" dirty="0"/>
              <a:t> DB?</a:t>
            </a:r>
          </a:p>
        </p:txBody>
      </p:sp>
      <p:sp>
        <p:nvSpPr>
          <p:cNvPr id="7" name="Segnaposto testo 6"/>
          <p:cNvSpPr>
            <a:spLocks noGrp="1"/>
          </p:cNvSpPr>
          <p:nvPr>
            <p:ph type="body" idx="1"/>
          </p:nvPr>
        </p:nvSpPr>
        <p:spPr/>
        <p:txBody>
          <a:bodyPr/>
          <a:lstStyle/>
          <a:p>
            <a:endParaRPr lang="it-IT"/>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3</a:t>
            </a:fld>
            <a:endParaRPr lang="en-US" dirty="0"/>
          </a:p>
        </p:txBody>
      </p:sp>
    </p:spTree>
    <p:extLst>
      <p:ext uri="{BB962C8B-B14F-4D97-AF65-F5344CB8AC3E}">
        <p14:creationId xmlns:p14="http://schemas.microsoft.com/office/powerpoint/2010/main" val="355387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1055802" y="1042143"/>
            <a:ext cx="13803971" cy="900112"/>
          </a:xfrm>
        </p:spPr>
        <p:txBody>
          <a:bodyPr>
            <a:normAutofit/>
          </a:bodyPr>
          <a:lstStyle/>
          <a:p>
            <a:r>
              <a:rPr lang="en-GB" sz="3600" dirty="0">
                <a:solidFill>
                  <a:schemeClr val="tx1"/>
                </a:solidFill>
                <a:latin typeface="Segoe UI Light" panose="020B0502040204020203" pitchFamily="34" charset="0"/>
                <a:cs typeface="Segoe UI Light" panose="020B0502040204020203" pitchFamily="34" charset="0"/>
              </a:rPr>
              <a:t>The currency of Azure Cosmos DB is the Request Unit (RU)</a:t>
            </a:r>
            <a:endParaRPr lang="en-US" sz="3600" dirty="0">
              <a:solidFill>
                <a:schemeClr val="tx1"/>
              </a:solidFill>
              <a:latin typeface="Segoe UI Light" panose="020B0502040204020203" pitchFamily="34" charset="0"/>
              <a:cs typeface="Segoe UI Light" panose="020B0502040204020203" pitchFamily="34" charset="0"/>
            </a:endParaRPr>
          </a:p>
        </p:txBody>
      </p:sp>
      <p:pic>
        <p:nvPicPr>
          <p:cNvPr id="2" name="Picture 1">
            <a:extLst>
              <a:ext uri="{FF2B5EF4-FFF2-40B4-BE49-F238E27FC236}">
                <a16:creationId xmlns:a16="http://schemas.microsoft.com/office/drawing/2014/main" id="{49AE5AA9-2EA0-4DD4-A047-A9839F319C44}"/>
              </a:ext>
            </a:extLst>
          </p:cNvPr>
          <p:cNvPicPr>
            <a:picLocks noChangeAspect="1"/>
          </p:cNvPicPr>
          <p:nvPr/>
        </p:nvPicPr>
        <p:blipFill>
          <a:blip r:embed="rId3"/>
          <a:stretch>
            <a:fillRect/>
          </a:stretch>
        </p:blipFill>
        <p:spPr>
          <a:xfrm>
            <a:off x="1142999" y="1942255"/>
            <a:ext cx="10044113" cy="5007312"/>
          </a:xfrm>
          <a:prstGeom prst="rect">
            <a:avLst/>
          </a:prstGeom>
        </p:spPr>
      </p:pic>
    </p:spTree>
    <p:extLst>
      <p:ext uri="{BB962C8B-B14F-4D97-AF65-F5344CB8AC3E}">
        <p14:creationId xmlns:p14="http://schemas.microsoft.com/office/powerpoint/2010/main" val="400965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831850"/>
            <a:ext cx="10058400" cy="1177925"/>
          </a:xfrm>
        </p:spPr>
        <p:txBody>
          <a:bodyPr/>
          <a:lstStyle/>
          <a:p>
            <a:pPr algn="ctr"/>
            <a:r>
              <a:rPr lang="en-US" dirty="0">
                <a:solidFill>
                  <a:schemeClr val="bg1"/>
                </a:solidFill>
                <a:latin typeface="+mj-lt"/>
              </a:rPr>
              <a:t>How To: Cosmos DB Calculator</a:t>
            </a:r>
          </a:p>
        </p:txBody>
      </p:sp>
      <p:grpSp>
        <p:nvGrpSpPr>
          <p:cNvPr id="4" name="Group 3">
            <a:extLst>
              <a:ext uri="{FF2B5EF4-FFF2-40B4-BE49-F238E27FC236}">
                <a16:creationId xmlns:a16="http://schemas.microsoft.com/office/drawing/2014/main" id="{1640C3BF-FB17-4174-B19B-EC24E0AF25D8}"/>
              </a:ext>
            </a:extLst>
          </p:cNvPr>
          <p:cNvGrpSpPr/>
          <p:nvPr/>
        </p:nvGrpSpPr>
        <p:grpSpPr>
          <a:xfrm>
            <a:off x="2115887" y="713090"/>
            <a:ext cx="8091191" cy="5081530"/>
            <a:chOff x="1587136" y="1358015"/>
            <a:chExt cx="8778287" cy="5513048"/>
          </a:xfrm>
        </p:grpSpPr>
        <p:pic>
          <p:nvPicPr>
            <p:cNvPr id="5" name="Picture 4">
              <a:extLst>
                <a:ext uri="{FF2B5EF4-FFF2-40B4-BE49-F238E27FC236}">
                  <a16:creationId xmlns:a16="http://schemas.microsoft.com/office/drawing/2014/main" id="{D1FE13DF-9375-4143-9EFC-4DAD10333B27}"/>
                </a:ext>
              </a:extLst>
            </p:cNvPr>
            <p:cNvPicPr>
              <a:picLocks noChangeAspect="1"/>
            </p:cNvPicPr>
            <p:nvPr/>
          </p:nvPicPr>
          <p:blipFill>
            <a:blip r:embed="rId3"/>
            <a:stretch>
              <a:fillRect/>
            </a:stretch>
          </p:blipFill>
          <p:spPr>
            <a:xfrm>
              <a:off x="1587136" y="1358015"/>
              <a:ext cx="8778287" cy="5513048"/>
            </a:xfrm>
            <a:prstGeom prst="rect">
              <a:avLst/>
            </a:prstGeom>
          </p:spPr>
        </p:pic>
        <p:sp>
          <p:nvSpPr>
            <p:cNvPr id="6" name="Rectangle 5">
              <a:extLst>
                <a:ext uri="{FF2B5EF4-FFF2-40B4-BE49-F238E27FC236}">
                  <a16:creationId xmlns:a16="http://schemas.microsoft.com/office/drawing/2014/main" id="{12956605-9A23-4CF9-B8C7-E22696D60FC3}"/>
                </a:ext>
              </a:extLst>
            </p:cNvPr>
            <p:cNvSpPr/>
            <p:nvPr/>
          </p:nvSpPr>
          <p:spPr>
            <a:xfrm>
              <a:off x="6722853" y="4042913"/>
              <a:ext cx="1604513" cy="586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48B92E49-7149-40FB-97A1-6D5F90442228}"/>
              </a:ext>
            </a:extLst>
          </p:cNvPr>
          <p:cNvSpPr/>
          <p:nvPr/>
        </p:nvSpPr>
        <p:spPr>
          <a:xfrm>
            <a:off x="2666071" y="5868987"/>
            <a:ext cx="6990825" cy="461665"/>
          </a:xfrm>
          <a:prstGeom prst="rect">
            <a:avLst/>
          </a:prstGeom>
        </p:spPr>
        <p:txBody>
          <a:bodyPr wrap="none">
            <a:spAutoFit/>
          </a:bodyPr>
          <a:lstStyle/>
          <a:p>
            <a:r>
              <a:rPr lang="it-IT" sz="2400" b="1" dirty="0">
                <a:hlinkClick r:id="rId4"/>
              </a:rPr>
              <a:t>https://www.documentdb.com/capacityplanner</a:t>
            </a:r>
            <a:endParaRPr lang="it-IT" sz="2400" b="1" dirty="0"/>
          </a:p>
        </p:txBody>
      </p:sp>
    </p:spTree>
    <p:extLst>
      <p:ext uri="{BB962C8B-B14F-4D97-AF65-F5344CB8AC3E}">
        <p14:creationId xmlns:p14="http://schemas.microsoft.com/office/powerpoint/2010/main" val="485813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800" dirty="0"/>
              <a:t>DEMO</a:t>
            </a:r>
          </a:p>
        </p:txBody>
      </p:sp>
      <p:sp>
        <p:nvSpPr>
          <p:cNvPr id="3" name="Segnaposto contenuto 2"/>
          <p:cNvSpPr>
            <a:spLocks noGrp="1"/>
          </p:cNvSpPr>
          <p:nvPr>
            <p:ph idx="1"/>
          </p:nvPr>
        </p:nvSpPr>
        <p:spPr/>
        <p:txBody>
          <a:bodyPr>
            <a:normAutofit/>
          </a:bodyPr>
          <a:lstStyle/>
          <a:p>
            <a:endParaRPr lang="it-IT" sz="4800" dirty="0"/>
          </a:p>
          <a:p>
            <a:endParaRPr lang="it-IT" sz="4800" dirty="0"/>
          </a:p>
          <a:p>
            <a:r>
              <a:rPr lang="it-IT" sz="4800" dirty="0"/>
              <a:t>Vision Guide</a:t>
            </a:r>
          </a:p>
        </p:txBody>
      </p:sp>
      <p:sp>
        <p:nvSpPr>
          <p:cNvPr id="6" name="Segnaposto testo 5"/>
          <p:cNvSpPr>
            <a:spLocks noGrp="1"/>
          </p:cNvSpPr>
          <p:nvPr>
            <p:ph type="body" sz="half" idx="2"/>
          </p:nvPr>
        </p:nvSpPr>
        <p:spPr/>
        <p:txBody>
          <a:bodyPr/>
          <a:lstStyle/>
          <a:p>
            <a:r>
              <a:rPr lang="it-IT" dirty="0"/>
              <a:t> </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219953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olo 20">
            <a:extLst>
              <a:ext uri="{FF2B5EF4-FFF2-40B4-BE49-F238E27FC236}">
                <a16:creationId xmlns:a16="http://schemas.microsoft.com/office/drawing/2014/main" id="{AFA7D3DE-8032-4765-83C5-C8C30C96A203}"/>
              </a:ext>
            </a:extLst>
          </p:cNvPr>
          <p:cNvSpPr>
            <a:spLocks noGrp="1"/>
          </p:cNvSpPr>
          <p:nvPr>
            <p:ph type="title"/>
          </p:nvPr>
        </p:nvSpPr>
        <p:spPr/>
        <p:txBody>
          <a:bodyPr/>
          <a:lstStyle/>
          <a:p>
            <a:r>
              <a:rPr lang="it-IT" dirty="0"/>
              <a:t>How </a:t>
            </a:r>
            <a:r>
              <a:rPr lang="it-IT" dirty="0" err="1"/>
              <a:t>it</a:t>
            </a:r>
            <a:r>
              <a:rPr lang="it-IT" dirty="0"/>
              <a:t> </a:t>
            </a:r>
            <a:r>
              <a:rPr lang="it-IT" dirty="0" err="1"/>
              <a:t>works</a:t>
            </a:r>
            <a:endParaRPr lang="it-IT" dirty="0"/>
          </a:p>
        </p:txBody>
      </p:sp>
      <p:sp>
        <p:nvSpPr>
          <p:cNvPr id="2" name="Segnaposto piè di pagina 1">
            <a:extLst>
              <a:ext uri="{FF2B5EF4-FFF2-40B4-BE49-F238E27FC236}">
                <a16:creationId xmlns:a16="http://schemas.microsoft.com/office/drawing/2014/main" id="{6CF4060C-200A-4295-A09E-C5B781F3DCF4}"/>
              </a:ext>
            </a:extLst>
          </p:cNvPr>
          <p:cNvSpPr>
            <a:spLocks noGrp="1"/>
          </p:cNvSpPr>
          <p:nvPr>
            <p:ph type="ftr" sz="quarter" idx="11"/>
          </p:nvPr>
        </p:nvSpPr>
        <p:spPr/>
        <p:txBody>
          <a:bodyPr/>
          <a:lstStyle/>
          <a:p>
            <a:r>
              <a:rPr lang="en-US"/>
              <a:t>WPC2017</a:t>
            </a:r>
            <a:endParaRPr lang="en-US" dirty="0"/>
          </a:p>
        </p:txBody>
      </p:sp>
      <p:sp>
        <p:nvSpPr>
          <p:cNvPr id="3" name="Segnaposto numero diapositiva 2">
            <a:extLst>
              <a:ext uri="{FF2B5EF4-FFF2-40B4-BE49-F238E27FC236}">
                <a16:creationId xmlns:a16="http://schemas.microsoft.com/office/drawing/2014/main" id="{9C26088D-6E08-45EF-8309-B38112C387A8}"/>
              </a:ext>
            </a:extLst>
          </p:cNvPr>
          <p:cNvSpPr>
            <a:spLocks noGrp="1"/>
          </p:cNvSpPr>
          <p:nvPr>
            <p:ph type="sldNum" sz="quarter" idx="12"/>
          </p:nvPr>
        </p:nvSpPr>
        <p:spPr/>
        <p:txBody>
          <a:bodyPr/>
          <a:lstStyle/>
          <a:p>
            <a:fld id="{4FAB73BC-B049-4115-A692-8D63A059BFB8}" type="slidenum">
              <a:rPr lang="en-US" smtClean="0"/>
              <a:t>33</a:t>
            </a:fld>
            <a:endParaRPr lang="en-US" dirty="0"/>
          </a:p>
        </p:txBody>
      </p:sp>
      <p:pic>
        <p:nvPicPr>
          <p:cNvPr id="4" name="Immagine 3">
            <a:extLst>
              <a:ext uri="{FF2B5EF4-FFF2-40B4-BE49-F238E27FC236}">
                <a16:creationId xmlns:a16="http://schemas.microsoft.com/office/drawing/2014/main" id="{959EF85B-7E02-47F6-9A23-8C94C9D9B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613" y="3136369"/>
            <a:ext cx="1365508" cy="1365508"/>
          </a:xfrm>
          <a:prstGeom prst="rect">
            <a:avLst/>
          </a:prstGeom>
        </p:spPr>
      </p:pic>
      <p:pic>
        <p:nvPicPr>
          <p:cNvPr id="5" name="Immagine 4">
            <a:extLst>
              <a:ext uri="{FF2B5EF4-FFF2-40B4-BE49-F238E27FC236}">
                <a16:creationId xmlns:a16="http://schemas.microsoft.com/office/drawing/2014/main" id="{462C1E55-240A-490E-A324-0539E9D5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363" y="3136369"/>
            <a:ext cx="1365508" cy="1365508"/>
          </a:xfrm>
          <a:prstGeom prst="rect">
            <a:avLst/>
          </a:prstGeom>
        </p:spPr>
      </p:pic>
      <p:pic>
        <p:nvPicPr>
          <p:cNvPr id="6" name="Immagine 5">
            <a:extLst>
              <a:ext uri="{FF2B5EF4-FFF2-40B4-BE49-F238E27FC236}">
                <a16:creationId xmlns:a16="http://schemas.microsoft.com/office/drawing/2014/main" id="{85999F96-7E79-48AD-B959-3F1172DFC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177" y="2010033"/>
            <a:ext cx="1365508" cy="1365508"/>
          </a:xfrm>
          <a:prstGeom prst="rect">
            <a:avLst/>
          </a:prstGeom>
        </p:spPr>
      </p:pic>
      <p:cxnSp>
        <p:nvCxnSpPr>
          <p:cNvPr id="7" name="Connettore 2 6">
            <a:extLst>
              <a:ext uri="{FF2B5EF4-FFF2-40B4-BE49-F238E27FC236}">
                <a16:creationId xmlns:a16="http://schemas.microsoft.com/office/drawing/2014/main" id="{6BCB5FAD-C21B-47CC-A3EE-95C94BE94322}"/>
              </a:ext>
            </a:extLst>
          </p:cNvPr>
          <p:cNvCxnSpPr/>
          <p:nvPr/>
        </p:nvCxnSpPr>
        <p:spPr>
          <a:xfrm>
            <a:off x="3245833" y="3658246"/>
            <a:ext cx="1464815"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Connettore 2 7">
            <a:extLst>
              <a:ext uri="{FF2B5EF4-FFF2-40B4-BE49-F238E27FC236}">
                <a16:creationId xmlns:a16="http://schemas.microsoft.com/office/drawing/2014/main" id="{748C1289-209D-4810-9EF4-A5EEF1778B56}"/>
              </a:ext>
            </a:extLst>
          </p:cNvPr>
          <p:cNvCxnSpPr>
            <a:cxnSpLocks/>
          </p:cNvCxnSpPr>
          <p:nvPr/>
        </p:nvCxnSpPr>
        <p:spPr>
          <a:xfrm flipV="1">
            <a:off x="6363266" y="2704985"/>
            <a:ext cx="1232516" cy="791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Connettore 2 8">
            <a:extLst>
              <a:ext uri="{FF2B5EF4-FFF2-40B4-BE49-F238E27FC236}">
                <a16:creationId xmlns:a16="http://schemas.microsoft.com/office/drawing/2014/main" id="{4C896C72-3048-49F2-8F38-DED39B27C27F}"/>
              </a:ext>
            </a:extLst>
          </p:cNvPr>
          <p:cNvCxnSpPr>
            <a:cxnSpLocks/>
          </p:cNvCxnSpPr>
          <p:nvPr/>
        </p:nvCxnSpPr>
        <p:spPr>
          <a:xfrm>
            <a:off x="6363266" y="3959129"/>
            <a:ext cx="1312415" cy="7858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CasellaDiTesto 9">
            <a:extLst>
              <a:ext uri="{FF2B5EF4-FFF2-40B4-BE49-F238E27FC236}">
                <a16:creationId xmlns:a16="http://schemas.microsoft.com/office/drawing/2014/main" id="{3BF20340-5A61-4650-8ABC-D22A16D81EAB}"/>
              </a:ext>
            </a:extLst>
          </p:cNvPr>
          <p:cNvSpPr txBox="1"/>
          <p:nvPr/>
        </p:nvSpPr>
        <p:spPr>
          <a:xfrm>
            <a:off x="3815734" y="3288914"/>
            <a:ext cx="238125" cy="369332"/>
          </a:xfrm>
          <a:prstGeom prst="rect">
            <a:avLst/>
          </a:prstGeom>
          <a:noFill/>
        </p:spPr>
        <p:txBody>
          <a:bodyPr wrap="square" rtlCol="0">
            <a:spAutoFit/>
          </a:bodyPr>
          <a:lstStyle/>
          <a:p>
            <a:r>
              <a:rPr lang="it-IT" b="1" dirty="0"/>
              <a:t>1</a:t>
            </a:r>
          </a:p>
        </p:txBody>
      </p:sp>
      <p:sp>
        <p:nvSpPr>
          <p:cNvPr id="11" name="CasellaDiTesto 10">
            <a:extLst>
              <a:ext uri="{FF2B5EF4-FFF2-40B4-BE49-F238E27FC236}">
                <a16:creationId xmlns:a16="http://schemas.microsoft.com/office/drawing/2014/main" id="{F032646A-B630-4F80-A62F-4C109F755989}"/>
              </a:ext>
            </a:extLst>
          </p:cNvPr>
          <p:cNvSpPr txBox="1"/>
          <p:nvPr/>
        </p:nvSpPr>
        <p:spPr>
          <a:xfrm>
            <a:off x="6695044" y="2774721"/>
            <a:ext cx="238125" cy="369332"/>
          </a:xfrm>
          <a:prstGeom prst="rect">
            <a:avLst/>
          </a:prstGeom>
          <a:noFill/>
        </p:spPr>
        <p:txBody>
          <a:bodyPr wrap="square" rtlCol="0">
            <a:spAutoFit/>
          </a:bodyPr>
          <a:lstStyle/>
          <a:p>
            <a:r>
              <a:rPr lang="it-IT" b="1" dirty="0"/>
              <a:t>2</a:t>
            </a:r>
          </a:p>
        </p:txBody>
      </p:sp>
      <p:sp>
        <p:nvSpPr>
          <p:cNvPr id="12" name="CasellaDiTesto 11">
            <a:extLst>
              <a:ext uri="{FF2B5EF4-FFF2-40B4-BE49-F238E27FC236}">
                <a16:creationId xmlns:a16="http://schemas.microsoft.com/office/drawing/2014/main" id="{8F0FAA82-7219-440E-A718-2B8AE30839BA}"/>
              </a:ext>
            </a:extLst>
          </p:cNvPr>
          <p:cNvSpPr txBox="1"/>
          <p:nvPr/>
        </p:nvSpPr>
        <p:spPr>
          <a:xfrm>
            <a:off x="6937771" y="3375541"/>
            <a:ext cx="238125" cy="369332"/>
          </a:xfrm>
          <a:prstGeom prst="rect">
            <a:avLst/>
          </a:prstGeom>
          <a:noFill/>
        </p:spPr>
        <p:txBody>
          <a:bodyPr wrap="square" rtlCol="0">
            <a:spAutoFit/>
          </a:bodyPr>
          <a:lstStyle/>
          <a:p>
            <a:r>
              <a:rPr lang="it-IT" b="1" dirty="0"/>
              <a:t>3</a:t>
            </a:r>
          </a:p>
        </p:txBody>
      </p:sp>
      <p:cxnSp>
        <p:nvCxnSpPr>
          <p:cNvPr id="13" name="Connettore 2 12">
            <a:extLst>
              <a:ext uri="{FF2B5EF4-FFF2-40B4-BE49-F238E27FC236}">
                <a16:creationId xmlns:a16="http://schemas.microsoft.com/office/drawing/2014/main" id="{85665C52-0A23-43A3-8A61-79D805EB6B60}"/>
              </a:ext>
            </a:extLst>
          </p:cNvPr>
          <p:cNvCxnSpPr>
            <a:cxnSpLocks/>
          </p:cNvCxnSpPr>
          <p:nvPr/>
        </p:nvCxnSpPr>
        <p:spPr>
          <a:xfrm flipH="1">
            <a:off x="3245835" y="3906966"/>
            <a:ext cx="1400146"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CasellaDiTesto 13">
            <a:extLst>
              <a:ext uri="{FF2B5EF4-FFF2-40B4-BE49-F238E27FC236}">
                <a16:creationId xmlns:a16="http://schemas.microsoft.com/office/drawing/2014/main" id="{5C5E07F7-C20D-4CD1-87C7-74A359ECC1FA}"/>
              </a:ext>
            </a:extLst>
          </p:cNvPr>
          <p:cNvSpPr txBox="1"/>
          <p:nvPr/>
        </p:nvSpPr>
        <p:spPr>
          <a:xfrm>
            <a:off x="3821946" y="3930577"/>
            <a:ext cx="238125" cy="369332"/>
          </a:xfrm>
          <a:prstGeom prst="rect">
            <a:avLst/>
          </a:prstGeom>
          <a:noFill/>
        </p:spPr>
        <p:txBody>
          <a:bodyPr wrap="square" rtlCol="0">
            <a:spAutoFit/>
          </a:bodyPr>
          <a:lstStyle/>
          <a:p>
            <a:r>
              <a:rPr lang="it-IT" b="1" dirty="0"/>
              <a:t>6</a:t>
            </a:r>
          </a:p>
        </p:txBody>
      </p:sp>
      <p:cxnSp>
        <p:nvCxnSpPr>
          <p:cNvPr id="15" name="Connettore 2 14">
            <a:extLst>
              <a:ext uri="{FF2B5EF4-FFF2-40B4-BE49-F238E27FC236}">
                <a16:creationId xmlns:a16="http://schemas.microsoft.com/office/drawing/2014/main" id="{BF1C83CA-8C1D-4297-8F8C-6A93B646C451}"/>
              </a:ext>
            </a:extLst>
          </p:cNvPr>
          <p:cNvCxnSpPr>
            <a:cxnSpLocks/>
          </p:cNvCxnSpPr>
          <p:nvPr/>
        </p:nvCxnSpPr>
        <p:spPr>
          <a:xfrm flipH="1">
            <a:off x="6437988" y="2943858"/>
            <a:ext cx="1237693" cy="7665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CasellaDiTesto 15">
            <a:extLst>
              <a:ext uri="{FF2B5EF4-FFF2-40B4-BE49-F238E27FC236}">
                <a16:creationId xmlns:a16="http://schemas.microsoft.com/office/drawing/2014/main" id="{11452F00-3933-4BCE-B406-FB5EB7DE8FED}"/>
              </a:ext>
            </a:extLst>
          </p:cNvPr>
          <p:cNvSpPr txBox="1"/>
          <p:nvPr/>
        </p:nvSpPr>
        <p:spPr>
          <a:xfrm>
            <a:off x="7056833" y="4023183"/>
            <a:ext cx="238125" cy="369332"/>
          </a:xfrm>
          <a:prstGeom prst="rect">
            <a:avLst/>
          </a:prstGeom>
          <a:noFill/>
        </p:spPr>
        <p:txBody>
          <a:bodyPr wrap="square" rtlCol="0">
            <a:spAutoFit/>
          </a:bodyPr>
          <a:lstStyle/>
          <a:p>
            <a:r>
              <a:rPr lang="it-IT" b="1" dirty="0"/>
              <a:t>4</a:t>
            </a:r>
          </a:p>
        </p:txBody>
      </p:sp>
      <p:cxnSp>
        <p:nvCxnSpPr>
          <p:cNvPr id="17" name="Connettore 2 16">
            <a:extLst>
              <a:ext uri="{FF2B5EF4-FFF2-40B4-BE49-F238E27FC236}">
                <a16:creationId xmlns:a16="http://schemas.microsoft.com/office/drawing/2014/main" id="{614BAF95-706E-4318-8821-C076D752E31B}"/>
              </a:ext>
            </a:extLst>
          </p:cNvPr>
          <p:cNvCxnSpPr>
            <a:cxnSpLocks/>
          </p:cNvCxnSpPr>
          <p:nvPr/>
        </p:nvCxnSpPr>
        <p:spPr>
          <a:xfrm flipH="1" flipV="1">
            <a:off x="6224871" y="4157060"/>
            <a:ext cx="1238249" cy="7195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6FFF69D1-880F-4462-B4F3-95AF310B0866}"/>
              </a:ext>
            </a:extLst>
          </p:cNvPr>
          <p:cNvSpPr txBox="1"/>
          <p:nvPr/>
        </p:nvSpPr>
        <p:spPr>
          <a:xfrm>
            <a:off x="6695043" y="4572522"/>
            <a:ext cx="238125" cy="369332"/>
          </a:xfrm>
          <a:prstGeom prst="rect">
            <a:avLst/>
          </a:prstGeom>
          <a:noFill/>
        </p:spPr>
        <p:txBody>
          <a:bodyPr wrap="square" rtlCol="0">
            <a:spAutoFit/>
          </a:bodyPr>
          <a:lstStyle/>
          <a:p>
            <a:r>
              <a:rPr lang="it-IT" b="1" dirty="0"/>
              <a:t>5</a:t>
            </a:r>
          </a:p>
        </p:txBody>
      </p:sp>
      <p:pic>
        <p:nvPicPr>
          <p:cNvPr id="19" name="Picture 2" descr="https://azure.microsoft.com/svghandler/cosmos-db?width=600&amp;height=315">
            <a:extLst>
              <a:ext uri="{FF2B5EF4-FFF2-40B4-BE49-F238E27FC236}">
                <a16:creationId xmlns:a16="http://schemas.microsoft.com/office/drawing/2014/main" id="{279C5257-AAB4-4A16-8FC0-79714DF28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3340" y="4592867"/>
            <a:ext cx="1835013" cy="96338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File:MongoDB-Logo.svg">
            <a:extLst>
              <a:ext uri="{FF2B5EF4-FFF2-40B4-BE49-F238E27FC236}">
                <a16:creationId xmlns:a16="http://schemas.microsoft.com/office/drawing/2014/main" id="{8CB4C2DD-E0EE-4C72-8E97-C6384FE79B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1814" y="5074558"/>
            <a:ext cx="1466557" cy="397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14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randombar(horizontal)">
                                      <p:cBhvr>
                                        <p:cTn id="31" dur="500"/>
                                        <p:tgtEl>
                                          <p:spTgt spid="15"/>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par>
                          <p:cTn id="35" fill="hold">
                            <p:stCondLst>
                              <p:cond delay="500"/>
                            </p:stCondLst>
                            <p:childTnLst>
                              <p:par>
                                <p:cTn id="36" presetID="14" presetClass="entr" presetSubtype="1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childTnLst>
                          </p:cTn>
                        </p:par>
                        <p:par>
                          <p:cTn id="42" fill="hold">
                            <p:stCondLst>
                              <p:cond delay="1000"/>
                            </p:stCondLst>
                            <p:childTnLst>
                              <p:par>
                                <p:cTn id="43" presetID="14" presetClass="entr" presetSubtype="10"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par>
                                <p:cTn id="46" presetID="14" presetClass="entr" presetSubtype="10" fill="hold"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randombar(horizontal)">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randombar(horizontal)">
                                      <p:cBhvr>
                                        <p:cTn id="53" dur="500"/>
                                        <p:tgtEl>
                                          <p:spTgt spid="17"/>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randombar(horizontal)">
                                      <p:cBhvr>
                                        <p:cTn id="56" dur="500"/>
                                        <p:tgtEl>
                                          <p:spTgt spid="18"/>
                                        </p:tgtEl>
                                      </p:cBhvr>
                                    </p:animEffect>
                                  </p:childTnLst>
                                </p:cTn>
                              </p:par>
                            </p:childTnLst>
                          </p:cTn>
                        </p:par>
                        <p:par>
                          <p:cTn id="57" fill="hold">
                            <p:stCondLst>
                              <p:cond delay="500"/>
                            </p:stCondLst>
                            <p:childTnLst>
                              <p:par>
                                <p:cTn id="58" presetID="14" presetClass="entr" presetSubtype="1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randombar(horizontal)">
                                      <p:cBhvr>
                                        <p:cTn id="60" dur="500"/>
                                        <p:tgtEl>
                                          <p:spTgt spid="13"/>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randombar(horizontal)">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4" grpId="0"/>
      <p:bldP spid="16"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D0CC74A-3D32-4689-8DE4-83FFAC6632CC}"/>
              </a:ext>
            </a:extLst>
          </p:cNvPr>
          <p:cNvSpPr>
            <a:spLocks noGrp="1"/>
          </p:cNvSpPr>
          <p:nvPr>
            <p:ph type="ftr" sz="quarter" idx="4294967295"/>
          </p:nvPr>
        </p:nvSpPr>
        <p:spPr>
          <a:xfrm>
            <a:off x="7369175" y="6459538"/>
            <a:ext cx="4822825" cy="365125"/>
          </a:xfrm>
        </p:spPr>
        <p:txBody>
          <a:bodyPr/>
          <a:lstStyle/>
          <a:p>
            <a:r>
              <a:rPr lang="en-US"/>
              <a:t>WPC2017</a:t>
            </a:r>
            <a:endParaRPr lang="en-US" dirty="0"/>
          </a:p>
        </p:txBody>
      </p:sp>
      <p:sp>
        <p:nvSpPr>
          <p:cNvPr id="3" name="Slide Number Placeholder 2">
            <a:extLst>
              <a:ext uri="{FF2B5EF4-FFF2-40B4-BE49-F238E27FC236}">
                <a16:creationId xmlns:a16="http://schemas.microsoft.com/office/drawing/2014/main" id="{9338262F-ABCB-47A8-8400-90A30DB07824}"/>
              </a:ext>
            </a:extLst>
          </p:cNvPr>
          <p:cNvSpPr>
            <a:spLocks noGrp="1"/>
          </p:cNvSpPr>
          <p:nvPr>
            <p:ph type="sldNum" sz="quarter" idx="4294967295"/>
          </p:nvPr>
        </p:nvSpPr>
        <p:spPr>
          <a:xfrm>
            <a:off x="10880725" y="6459538"/>
            <a:ext cx="1311275" cy="365125"/>
          </a:xfrm>
        </p:spPr>
        <p:txBody>
          <a:bodyPr/>
          <a:lstStyle/>
          <a:p>
            <a:fld id="{4FAB73BC-B049-4115-A692-8D63A059BFB8}" type="slidenum">
              <a:rPr lang="en-US" smtClean="0"/>
              <a:t>34</a:t>
            </a:fld>
            <a:endParaRPr lang="en-US" dirty="0"/>
          </a:p>
        </p:txBody>
      </p:sp>
      <p:sp>
        <p:nvSpPr>
          <p:cNvPr id="4" name="Rectangle 3">
            <a:extLst>
              <a:ext uri="{FF2B5EF4-FFF2-40B4-BE49-F238E27FC236}">
                <a16:creationId xmlns:a16="http://schemas.microsoft.com/office/drawing/2014/main" id="{EAF4F287-AE34-4DB5-BD75-B5C2C0C3E5E2}"/>
              </a:ext>
            </a:extLst>
          </p:cNvPr>
          <p:cNvSpPr/>
          <p:nvPr/>
        </p:nvSpPr>
        <p:spPr>
          <a:xfrm>
            <a:off x="0" y="3244334"/>
            <a:ext cx="12192000" cy="1200329"/>
          </a:xfrm>
          <a:prstGeom prst="rect">
            <a:avLst/>
          </a:prstGeom>
        </p:spPr>
        <p:txBody>
          <a:bodyPr wrap="square">
            <a:spAutoFit/>
          </a:bodyPr>
          <a:lstStyle/>
          <a:p>
            <a:pPr algn="ctr"/>
            <a:r>
              <a:rPr lang="it-IT" sz="3600" dirty="0">
                <a:hlinkClick r:id="rId2"/>
              </a:rPr>
              <a:t>https://azure.microsoft.com/en-us/try/cosmosdb</a:t>
            </a:r>
            <a:endParaRPr lang="it-IT" sz="3600" dirty="0"/>
          </a:p>
          <a:p>
            <a:pPr algn="ctr"/>
            <a:endParaRPr lang="it-IT" sz="3600" dirty="0"/>
          </a:p>
        </p:txBody>
      </p:sp>
      <p:sp>
        <p:nvSpPr>
          <p:cNvPr id="7" name="Title 4">
            <a:extLst>
              <a:ext uri="{FF2B5EF4-FFF2-40B4-BE49-F238E27FC236}">
                <a16:creationId xmlns:a16="http://schemas.microsoft.com/office/drawing/2014/main" id="{CAC7A1A7-80B6-47C9-85EE-2BDE6D340BE5}"/>
              </a:ext>
            </a:extLst>
          </p:cNvPr>
          <p:cNvSpPr txBox="1">
            <a:spLocks/>
          </p:cNvSpPr>
          <p:nvPr/>
        </p:nvSpPr>
        <p:spPr>
          <a:xfrm>
            <a:off x="1083985" y="905467"/>
            <a:ext cx="9601200" cy="900112"/>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Segoe UI Light" panose="020B0502040204020203" pitchFamily="34" charset="0"/>
                <a:cs typeface="Segoe UI Light" panose="020B0502040204020203" pitchFamily="34" charset="0"/>
              </a:rPr>
              <a:t>Try Cosmos DB for free</a:t>
            </a:r>
          </a:p>
        </p:txBody>
      </p:sp>
    </p:spTree>
    <p:extLst>
      <p:ext uri="{BB962C8B-B14F-4D97-AF65-F5344CB8AC3E}">
        <p14:creationId xmlns:p14="http://schemas.microsoft.com/office/powerpoint/2010/main" val="15414834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386402" y="848906"/>
            <a:ext cx="9601200" cy="900112"/>
          </a:xfrm>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New Azure free account</a:t>
            </a:r>
            <a:br>
              <a:rPr lang="en-US" sz="4400" dirty="0">
                <a:solidFill>
                  <a:schemeClr val="tx1"/>
                </a:solidFill>
                <a:latin typeface="Segoe UI Light" panose="020B0502040204020203" pitchFamily="34" charset="0"/>
                <a:cs typeface="Segoe UI Light" panose="020B0502040204020203" pitchFamily="34" charset="0"/>
              </a:rPr>
            </a:br>
            <a:r>
              <a:rPr lang="en-US" sz="2800" dirty="0">
                <a:solidFill>
                  <a:schemeClr val="tx1"/>
                </a:solidFill>
                <a:latin typeface="Segoe UI Light" panose="020B0502040204020203" pitchFamily="34" charset="0"/>
                <a:cs typeface="Segoe UI Light" panose="020B0502040204020203" pitchFamily="34" charset="0"/>
              </a:rPr>
              <a:t>Experiment, learn and build for free on Azure </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22" name="Text Placeholder 15">
            <a:extLst>
              <a:ext uri="{FF2B5EF4-FFF2-40B4-BE49-F238E27FC236}">
                <a16:creationId xmlns:a16="http://schemas.microsoft.com/office/drawing/2014/main" id="{B9F77048-9B3E-444F-8F64-EF64C65F3DD2}"/>
              </a:ext>
            </a:extLst>
          </p:cNvPr>
          <p:cNvSpPr txBox="1">
            <a:spLocks/>
          </p:cNvSpPr>
          <p:nvPr/>
        </p:nvSpPr>
        <p:spPr>
          <a:xfrm>
            <a:off x="3186267" y="3350724"/>
            <a:ext cx="2769574" cy="1200329"/>
          </a:xfrm>
          <a:prstGeom prst="rect">
            <a:avLst/>
          </a:prstGeom>
        </p:spPr>
        <p:txBody>
          <a:bodyPr lIns="143428">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2000" i="0"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t>12-months free products </a:t>
            </a:r>
            <a:r>
              <a:rPr kumimoji="0" lang="en-US" sz="2000" i="0" u="none" strike="noStrike" kern="1200" cap="none" spc="-10" normalizeH="0" baseline="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including compute, networking, storage, and database</a:t>
            </a:r>
          </a:p>
        </p:txBody>
      </p:sp>
      <p:sp>
        <p:nvSpPr>
          <p:cNvPr id="30" name="Freeform 13">
            <a:extLst>
              <a:ext uri="{FF2B5EF4-FFF2-40B4-BE49-F238E27FC236}">
                <a16:creationId xmlns:a16="http://schemas.microsoft.com/office/drawing/2014/main" id="{1D96EC31-A5A6-4F82-A57F-480A1D6D4C7D}"/>
              </a:ext>
            </a:extLst>
          </p:cNvPr>
          <p:cNvSpPr>
            <a:spLocks noEditPoints="1"/>
          </p:cNvSpPr>
          <p:nvPr/>
        </p:nvSpPr>
        <p:spPr bwMode="auto">
          <a:xfrm>
            <a:off x="3317660" y="2306947"/>
            <a:ext cx="940249" cy="588502"/>
          </a:xfrm>
          <a:custGeom>
            <a:avLst/>
            <a:gdLst>
              <a:gd name="T0" fmla="*/ 472 w 556"/>
              <a:gd name="T1" fmla="*/ 140 h 348"/>
              <a:gd name="T2" fmla="*/ 510 w 556"/>
              <a:gd name="T3" fmla="*/ 156 h 348"/>
              <a:gd name="T4" fmla="*/ 538 w 556"/>
              <a:gd name="T5" fmla="*/ 184 h 348"/>
              <a:gd name="T6" fmla="*/ 554 w 556"/>
              <a:gd name="T7" fmla="*/ 222 h 348"/>
              <a:gd name="T8" fmla="*/ 554 w 556"/>
              <a:gd name="T9" fmla="*/ 264 h 348"/>
              <a:gd name="T10" fmla="*/ 538 w 556"/>
              <a:gd name="T11" fmla="*/ 302 h 348"/>
              <a:gd name="T12" fmla="*/ 510 w 556"/>
              <a:gd name="T13" fmla="*/ 330 h 348"/>
              <a:gd name="T14" fmla="*/ 472 w 556"/>
              <a:gd name="T15" fmla="*/ 346 h 348"/>
              <a:gd name="T16" fmla="*/ 138 w 556"/>
              <a:gd name="T17" fmla="*/ 348 h 348"/>
              <a:gd name="T18" fmla="*/ 98 w 556"/>
              <a:gd name="T19" fmla="*/ 342 h 348"/>
              <a:gd name="T20" fmla="*/ 72 w 556"/>
              <a:gd name="T21" fmla="*/ 330 h 348"/>
              <a:gd name="T22" fmla="*/ 40 w 556"/>
              <a:gd name="T23" fmla="*/ 306 h 348"/>
              <a:gd name="T24" fmla="*/ 22 w 556"/>
              <a:gd name="T25" fmla="*/ 286 h 348"/>
              <a:gd name="T26" fmla="*/ 10 w 556"/>
              <a:gd name="T27" fmla="*/ 262 h 348"/>
              <a:gd name="T28" fmla="*/ 0 w 556"/>
              <a:gd name="T29" fmla="*/ 222 h 348"/>
              <a:gd name="T30" fmla="*/ 0 w 556"/>
              <a:gd name="T31" fmla="*/ 194 h 348"/>
              <a:gd name="T32" fmla="*/ 10 w 556"/>
              <a:gd name="T33" fmla="*/ 154 h 348"/>
              <a:gd name="T34" fmla="*/ 22 w 556"/>
              <a:gd name="T35" fmla="*/ 130 h 348"/>
              <a:gd name="T36" fmla="*/ 40 w 556"/>
              <a:gd name="T37" fmla="*/ 110 h 348"/>
              <a:gd name="T38" fmla="*/ 72 w 556"/>
              <a:gd name="T39" fmla="*/ 86 h 348"/>
              <a:gd name="T40" fmla="*/ 98 w 556"/>
              <a:gd name="T41" fmla="*/ 76 h 348"/>
              <a:gd name="T42" fmla="*/ 138 w 556"/>
              <a:gd name="T43" fmla="*/ 70 h 348"/>
              <a:gd name="T44" fmla="*/ 164 w 556"/>
              <a:gd name="T45" fmla="*/ 72 h 348"/>
              <a:gd name="T46" fmla="*/ 188 w 556"/>
              <a:gd name="T47" fmla="*/ 42 h 348"/>
              <a:gd name="T48" fmla="*/ 220 w 556"/>
              <a:gd name="T49" fmla="*/ 18 h 348"/>
              <a:gd name="T50" fmla="*/ 256 w 556"/>
              <a:gd name="T51" fmla="*/ 4 h 348"/>
              <a:gd name="T52" fmla="*/ 296 w 556"/>
              <a:gd name="T53" fmla="*/ 0 h 348"/>
              <a:gd name="T54" fmla="*/ 324 w 556"/>
              <a:gd name="T55" fmla="*/ 2 h 348"/>
              <a:gd name="T56" fmla="*/ 352 w 556"/>
              <a:gd name="T57" fmla="*/ 10 h 348"/>
              <a:gd name="T58" fmla="*/ 388 w 556"/>
              <a:gd name="T59" fmla="*/ 30 h 348"/>
              <a:gd name="T60" fmla="*/ 410 w 556"/>
              <a:gd name="T61" fmla="*/ 48 h 348"/>
              <a:gd name="T62" fmla="*/ 434 w 556"/>
              <a:gd name="T63" fmla="*/ 84 h 348"/>
              <a:gd name="T64" fmla="*/ 444 w 556"/>
              <a:gd name="T65" fmla="*/ 110 h 348"/>
              <a:gd name="T66" fmla="*/ 450 w 556"/>
              <a:gd name="T67" fmla="*/ 138 h 348"/>
              <a:gd name="T68" fmla="*/ 466 w 556"/>
              <a:gd name="T69" fmla="*/ 312 h 348"/>
              <a:gd name="T70" fmla="*/ 490 w 556"/>
              <a:gd name="T71" fmla="*/ 300 h 348"/>
              <a:gd name="T72" fmla="*/ 510 w 556"/>
              <a:gd name="T73" fmla="*/ 282 h 348"/>
              <a:gd name="T74" fmla="*/ 520 w 556"/>
              <a:gd name="T75" fmla="*/ 258 h 348"/>
              <a:gd name="T76" fmla="*/ 520 w 556"/>
              <a:gd name="T77" fmla="*/ 230 h 348"/>
              <a:gd name="T78" fmla="*/ 510 w 556"/>
              <a:gd name="T79" fmla="*/ 204 h 348"/>
              <a:gd name="T80" fmla="*/ 490 w 556"/>
              <a:gd name="T81" fmla="*/ 186 h 348"/>
              <a:gd name="T82" fmla="*/ 466 w 556"/>
              <a:gd name="T83" fmla="*/ 174 h 348"/>
              <a:gd name="T84" fmla="*/ 416 w 556"/>
              <a:gd name="T85" fmla="*/ 156 h 348"/>
              <a:gd name="T86" fmla="*/ 414 w 556"/>
              <a:gd name="T87" fmla="*/ 132 h 348"/>
              <a:gd name="T88" fmla="*/ 408 w 556"/>
              <a:gd name="T89" fmla="*/ 108 h 348"/>
              <a:gd name="T90" fmla="*/ 382 w 556"/>
              <a:gd name="T91" fmla="*/ 70 h 348"/>
              <a:gd name="T92" fmla="*/ 342 w 556"/>
              <a:gd name="T93" fmla="*/ 44 h 348"/>
              <a:gd name="T94" fmla="*/ 308 w 556"/>
              <a:gd name="T95" fmla="*/ 34 h 348"/>
              <a:gd name="T96" fmla="*/ 276 w 556"/>
              <a:gd name="T97" fmla="*/ 36 h 348"/>
              <a:gd name="T98" fmla="*/ 242 w 556"/>
              <a:gd name="T99" fmla="*/ 46 h 348"/>
              <a:gd name="T100" fmla="*/ 212 w 556"/>
              <a:gd name="T101" fmla="*/ 68 h 348"/>
              <a:gd name="T102" fmla="*/ 190 w 556"/>
              <a:gd name="T103" fmla="*/ 96 h 348"/>
              <a:gd name="T104" fmla="*/ 172 w 556"/>
              <a:gd name="T105" fmla="*/ 110 h 348"/>
              <a:gd name="T106" fmla="*/ 138 w 556"/>
              <a:gd name="T107" fmla="*/ 104 h 348"/>
              <a:gd name="T108" fmla="*/ 98 w 556"/>
              <a:gd name="T109" fmla="*/ 112 h 348"/>
              <a:gd name="T110" fmla="*/ 64 w 556"/>
              <a:gd name="T111" fmla="*/ 134 h 348"/>
              <a:gd name="T112" fmla="*/ 42 w 556"/>
              <a:gd name="T113" fmla="*/ 168 h 348"/>
              <a:gd name="T114" fmla="*/ 34 w 556"/>
              <a:gd name="T115" fmla="*/ 208 h 348"/>
              <a:gd name="T116" fmla="*/ 42 w 556"/>
              <a:gd name="T117" fmla="*/ 248 h 348"/>
              <a:gd name="T118" fmla="*/ 64 w 556"/>
              <a:gd name="T119" fmla="*/ 282 h 348"/>
              <a:gd name="T120" fmla="*/ 98 w 556"/>
              <a:gd name="T121" fmla="*/ 304 h 348"/>
              <a:gd name="T122" fmla="*/ 138 w 556"/>
              <a:gd name="T123" fmla="*/ 3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6" h="348">
                <a:moveTo>
                  <a:pt x="450" y="138"/>
                </a:moveTo>
                <a:lnTo>
                  <a:pt x="450" y="138"/>
                </a:lnTo>
                <a:lnTo>
                  <a:pt x="472" y="140"/>
                </a:lnTo>
                <a:lnTo>
                  <a:pt x="492" y="146"/>
                </a:lnTo>
                <a:lnTo>
                  <a:pt x="492" y="146"/>
                </a:lnTo>
                <a:lnTo>
                  <a:pt x="510" y="156"/>
                </a:lnTo>
                <a:lnTo>
                  <a:pt x="526" y="168"/>
                </a:lnTo>
                <a:lnTo>
                  <a:pt x="526" y="168"/>
                </a:lnTo>
                <a:lnTo>
                  <a:pt x="538" y="184"/>
                </a:lnTo>
                <a:lnTo>
                  <a:pt x="548" y="202"/>
                </a:lnTo>
                <a:lnTo>
                  <a:pt x="548" y="202"/>
                </a:lnTo>
                <a:lnTo>
                  <a:pt x="554" y="222"/>
                </a:lnTo>
                <a:lnTo>
                  <a:pt x="556" y="244"/>
                </a:lnTo>
                <a:lnTo>
                  <a:pt x="556" y="244"/>
                </a:lnTo>
                <a:lnTo>
                  <a:pt x="554" y="264"/>
                </a:lnTo>
                <a:lnTo>
                  <a:pt x="548" y="284"/>
                </a:lnTo>
                <a:lnTo>
                  <a:pt x="548" y="284"/>
                </a:lnTo>
                <a:lnTo>
                  <a:pt x="538" y="302"/>
                </a:lnTo>
                <a:lnTo>
                  <a:pt x="526" y="316"/>
                </a:lnTo>
                <a:lnTo>
                  <a:pt x="526" y="316"/>
                </a:lnTo>
                <a:lnTo>
                  <a:pt x="510" y="330"/>
                </a:lnTo>
                <a:lnTo>
                  <a:pt x="492" y="340"/>
                </a:lnTo>
                <a:lnTo>
                  <a:pt x="492" y="340"/>
                </a:lnTo>
                <a:lnTo>
                  <a:pt x="472" y="346"/>
                </a:lnTo>
                <a:lnTo>
                  <a:pt x="452" y="348"/>
                </a:lnTo>
                <a:lnTo>
                  <a:pt x="138" y="348"/>
                </a:lnTo>
                <a:lnTo>
                  <a:pt x="138" y="348"/>
                </a:lnTo>
                <a:lnTo>
                  <a:pt x="124" y="346"/>
                </a:lnTo>
                <a:lnTo>
                  <a:pt x="110" y="344"/>
                </a:lnTo>
                <a:lnTo>
                  <a:pt x="98" y="342"/>
                </a:lnTo>
                <a:lnTo>
                  <a:pt x="84" y="336"/>
                </a:lnTo>
                <a:lnTo>
                  <a:pt x="84" y="336"/>
                </a:lnTo>
                <a:lnTo>
                  <a:pt x="72" y="330"/>
                </a:lnTo>
                <a:lnTo>
                  <a:pt x="60" y="324"/>
                </a:lnTo>
                <a:lnTo>
                  <a:pt x="50" y="316"/>
                </a:lnTo>
                <a:lnTo>
                  <a:pt x="40" y="306"/>
                </a:lnTo>
                <a:lnTo>
                  <a:pt x="40" y="306"/>
                </a:lnTo>
                <a:lnTo>
                  <a:pt x="30" y="296"/>
                </a:lnTo>
                <a:lnTo>
                  <a:pt x="22" y="286"/>
                </a:lnTo>
                <a:lnTo>
                  <a:pt x="16" y="274"/>
                </a:lnTo>
                <a:lnTo>
                  <a:pt x="10" y="262"/>
                </a:lnTo>
                <a:lnTo>
                  <a:pt x="10" y="262"/>
                </a:lnTo>
                <a:lnTo>
                  <a:pt x="6" y="250"/>
                </a:lnTo>
                <a:lnTo>
                  <a:pt x="2" y="236"/>
                </a:lnTo>
                <a:lnTo>
                  <a:pt x="0" y="222"/>
                </a:lnTo>
                <a:lnTo>
                  <a:pt x="0" y="208"/>
                </a:lnTo>
                <a:lnTo>
                  <a:pt x="0" y="208"/>
                </a:lnTo>
                <a:lnTo>
                  <a:pt x="0" y="194"/>
                </a:lnTo>
                <a:lnTo>
                  <a:pt x="2" y="180"/>
                </a:lnTo>
                <a:lnTo>
                  <a:pt x="6" y="166"/>
                </a:lnTo>
                <a:lnTo>
                  <a:pt x="10" y="154"/>
                </a:lnTo>
                <a:lnTo>
                  <a:pt x="10" y="154"/>
                </a:lnTo>
                <a:lnTo>
                  <a:pt x="16" y="142"/>
                </a:lnTo>
                <a:lnTo>
                  <a:pt x="22" y="130"/>
                </a:lnTo>
                <a:lnTo>
                  <a:pt x="30" y="120"/>
                </a:lnTo>
                <a:lnTo>
                  <a:pt x="40" y="110"/>
                </a:lnTo>
                <a:lnTo>
                  <a:pt x="40" y="110"/>
                </a:lnTo>
                <a:lnTo>
                  <a:pt x="50" y="100"/>
                </a:lnTo>
                <a:lnTo>
                  <a:pt x="60" y="92"/>
                </a:lnTo>
                <a:lnTo>
                  <a:pt x="72" y="86"/>
                </a:lnTo>
                <a:lnTo>
                  <a:pt x="84" y="80"/>
                </a:lnTo>
                <a:lnTo>
                  <a:pt x="84" y="80"/>
                </a:lnTo>
                <a:lnTo>
                  <a:pt x="98" y="76"/>
                </a:lnTo>
                <a:lnTo>
                  <a:pt x="110" y="72"/>
                </a:lnTo>
                <a:lnTo>
                  <a:pt x="124" y="70"/>
                </a:lnTo>
                <a:lnTo>
                  <a:pt x="138" y="70"/>
                </a:lnTo>
                <a:lnTo>
                  <a:pt x="138" y="70"/>
                </a:lnTo>
                <a:lnTo>
                  <a:pt x="150" y="70"/>
                </a:lnTo>
                <a:lnTo>
                  <a:pt x="164" y="72"/>
                </a:lnTo>
                <a:lnTo>
                  <a:pt x="164" y="72"/>
                </a:lnTo>
                <a:lnTo>
                  <a:pt x="176" y="56"/>
                </a:lnTo>
                <a:lnTo>
                  <a:pt x="188" y="42"/>
                </a:lnTo>
                <a:lnTo>
                  <a:pt x="188" y="42"/>
                </a:lnTo>
                <a:lnTo>
                  <a:pt x="204" y="28"/>
                </a:lnTo>
                <a:lnTo>
                  <a:pt x="220" y="18"/>
                </a:lnTo>
                <a:lnTo>
                  <a:pt x="220" y="18"/>
                </a:lnTo>
                <a:lnTo>
                  <a:pt x="238" y="10"/>
                </a:lnTo>
                <a:lnTo>
                  <a:pt x="256" y="4"/>
                </a:lnTo>
                <a:lnTo>
                  <a:pt x="256" y="4"/>
                </a:lnTo>
                <a:lnTo>
                  <a:pt x="276" y="0"/>
                </a:lnTo>
                <a:lnTo>
                  <a:pt x="296" y="0"/>
                </a:lnTo>
                <a:lnTo>
                  <a:pt x="296" y="0"/>
                </a:lnTo>
                <a:lnTo>
                  <a:pt x="310" y="0"/>
                </a:lnTo>
                <a:lnTo>
                  <a:pt x="324" y="2"/>
                </a:lnTo>
                <a:lnTo>
                  <a:pt x="338" y="6"/>
                </a:lnTo>
                <a:lnTo>
                  <a:pt x="352" y="10"/>
                </a:lnTo>
                <a:lnTo>
                  <a:pt x="352" y="10"/>
                </a:lnTo>
                <a:lnTo>
                  <a:pt x="364" y="16"/>
                </a:lnTo>
                <a:lnTo>
                  <a:pt x="378" y="22"/>
                </a:lnTo>
                <a:lnTo>
                  <a:pt x="388" y="30"/>
                </a:lnTo>
                <a:lnTo>
                  <a:pt x="400" y="40"/>
                </a:lnTo>
                <a:lnTo>
                  <a:pt x="400" y="40"/>
                </a:lnTo>
                <a:lnTo>
                  <a:pt x="410" y="48"/>
                </a:lnTo>
                <a:lnTo>
                  <a:pt x="418" y="60"/>
                </a:lnTo>
                <a:lnTo>
                  <a:pt x="426" y="72"/>
                </a:lnTo>
                <a:lnTo>
                  <a:pt x="434" y="84"/>
                </a:lnTo>
                <a:lnTo>
                  <a:pt x="434" y="84"/>
                </a:lnTo>
                <a:lnTo>
                  <a:pt x="440" y="96"/>
                </a:lnTo>
                <a:lnTo>
                  <a:pt x="444" y="110"/>
                </a:lnTo>
                <a:lnTo>
                  <a:pt x="448" y="124"/>
                </a:lnTo>
                <a:lnTo>
                  <a:pt x="450" y="138"/>
                </a:lnTo>
                <a:lnTo>
                  <a:pt x="450" y="138"/>
                </a:lnTo>
                <a:close/>
                <a:moveTo>
                  <a:pt x="452" y="312"/>
                </a:moveTo>
                <a:lnTo>
                  <a:pt x="452" y="312"/>
                </a:lnTo>
                <a:lnTo>
                  <a:pt x="466" y="312"/>
                </a:lnTo>
                <a:lnTo>
                  <a:pt x="478" y="308"/>
                </a:lnTo>
                <a:lnTo>
                  <a:pt x="478" y="308"/>
                </a:lnTo>
                <a:lnTo>
                  <a:pt x="490" y="300"/>
                </a:lnTo>
                <a:lnTo>
                  <a:pt x="500" y="292"/>
                </a:lnTo>
                <a:lnTo>
                  <a:pt x="500" y="292"/>
                </a:lnTo>
                <a:lnTo>
                  <a:pt x="510" y="282"/>
                </a:lnTo>
                <a:lnTo>
                  <a:pt x="516" y="270"/>
                </a:lnTo>
                <a:lnTo>
                  <a:pt x="516" y="270"/>
                </a:lnTo>
                <a:lnTo>
                  <a:pt x="520" y="258"/>
                </a:lnTo>
                <a:lnTo>
                  <a:pt x="522" y="244"/>
                </a:lnTo>
                <a:lnTo>
                  <a:pt x="522" y="244"/>
                </a:lnTo>
                <a:lnTo>
                  <a:pt x="520" y="230"/>
                </a:lnTo>
                <a:lnTo>
                  <a:pt x="516" y="216"/>
                </a:lnTo>
                <a:lnTo>
                  <a:pt x="516" y="216"/>
                </a:lnTo>
                <a:lnTo>
                  <a:pt x="510" y="204"/>
                </a:lnTo>
                <a:lnTo>
                  <a:pt x="500" y="194"/>
                </a:lnTo>
                <a:lnTo>
                  <a:pt x="500" y="194"/>
                </a:lnTo>
                <a:lnTo>
                  <a:pt x="490" y="186"/>
                </a:lnTo>
                <a:lnTo>
                  <a:pt x="478" y="178"/>
                </a:lnTo>
                <a:lnTo>
                  <a:pt x="478" y="178"/>
                </a:lnTo>
                <a:lnTo>
                  <a:pt x="466" y="174"/>
                </a:lnTo>
                <a:lnTo>
                  <a:pt x="452" y="174"/>
                </a:lnTo>
                <a:lnTo>
                  <a:pt x="416" y="174"/>
                </a:lnTo>
                <a:lnTo>
                  <a:pt x="416" y="156"/>
                </a:lnTo>
                <a:lnTo>
                  <a:pt x="416" y="156"/>
                </a:lnTo>
                <a:lnTo>
                  <a:pt x="416" y="144"/>
                </a:lnTo>
                <a:lnTo>
                  <a:pt x="414" y="132"/>
                </a:lnTo>
                <a:lnTo>
                  <a:pt x="412" y="120"/>
                </a:lnTo>
                <a:lnTo>
                  <a:pt x="408" y="108"/>
                </a:lnTo>
                <a:lnTo>
                  <a:pt x="408" y="108"/>
                </a:lnTo>
                <a:lnTo>
                  <a:pt x="396" y="88"/>
                </a:lnTo>
                <a:lnTo>
                  <a:pt x="382" y="70"/>
                </a:lnTo>
                <a:lnTo>
                  <a:pt x="382" y="70"/>
                </a:lnTo>
                <a:lnTo>
                  <a:pt x="364" y="56"/>
                </a:lnTo>
                <a:lnTo>
                  <a:pt x="342" y="44"/>
                </a:lnTo>
                <a:lnTo>
                  <a:pt x="342" y="44"/>
                </a:lnTo>
                <a:lnTo>
                  <a:pt x="332" y="40"/>
                </a:lnTo>
                <a:lnTo>
                  <a:pt x="320" y="36"/>
                </a:lnTo>
                <a:lnTo>
                  <a:pt x="308" y="34"/>
                </a:lnTo>
                <a:lnTo>
                  <a:pt x="296" y="34"/>
                </a:lnTo>
                <a:lnTo>
                  <a:pt x="296" y="34"/>
                </a:lnTo>
                <a:lnTo>
                  <a:pt x="276" y="36"/>
                </a:lnTo>
                <a:lnTo>
                  <a:pt x="258" y="40"/>
                </a:lnTo>
                <a:lnTo>
                  <a:pt x="258" y="40"/>
                </a:lnTo>
                <a:lnTo>
                  <a:pt x="242" y="46"/>
                </a:lnTo>
                <a:lnTo>
                  <a:pt x="226" y="56"/>
                </a:lnTo>
                <a:lnTo>
                  <a:pt x="226" y="56"/>
                </a:lnTo>
                <a:lnTo>
                  <a:pt x="212" y="68"/>
                </a:lnTo>
                <a:lnTo>
                  <a:pt x="200" y="80"/>
                </a:lnTo>
                <a:lnTo>
                  <a:pt x="200" y="80"/>
                </a:lnTo>
                <a:lnTo>
                  <a:pt x="190" y="96"/>
                </a:lnTo>
                <a:lnTo>
                  <a:pt x="182" y="114"/>
                </a:lnTo>
                <a:lnTo>
                  <a:pt x="182" y="114"/>
                </a:lnTo>
                <a:lnTo>
                  <a:pt x="172" y="110"/>
                </a:lnTo>
                <a:lnTo>
                  <a:pt x="160" y="106"/>
                </a:lnTo>
                <a:lnTo>
                  <a:pt x="150" y="104"/>
                </a:lnTo>
                <a:lnTo>
                  <a:pt x="138" y="104"/>
                </a:lnTo>
                <a:lnTo>
                  <a:pt x="138" y="104"/>
                </a:lnTo>
                <a:lnTo>
                  <a:pt x="118" y="106"/>
                </a:lnTo>
                <a:lnTo>
                  <a:pt x="98" y="112"/>
                </a:lnTo>
                <a:lnTo>
                  <a:pt x="98" y="112"/>
                </a:lnTo>
                <a:lnTo>
                  <a:pt x="80" y="122"/>
                </a:lnTo>
                <a:lnTo>
                  <a:pt x="64" y="134"/>
                </a:lnTo>
                <a:lnTo>
                  <a:pt x="64" y="134"/>
                </a:lnTo>
                <a:lnTo>
                  <a:pt x="52" y="150"/>
                </a:lnTo>
                <a:lnTo>
                  <a:pt x="42" y="168"/>
                </a:lnTo>
                <a:lnTo>
                  <a:pt x="42" y="168"/>
                </a:lnTo>
                <a:lnTo>
                  <a:pt x="36" y="188"/>
                </a:lnTo>
                <a:lnTo>
                  <a:pt x="34" y="208"/>
                </a:lnTo>
                <a:lnTo>
                  <a:pt x="34" y="208"/>
                </a:lnTo>
                <a:lnTo>
                  <a:pt x="36" y="230"/>
                </a:lnTo>
                <a:lnTo>
                  <a:pt x="42" y="248"/>
                </a:lnTo>
                <a:lnTo>
                  <a:pt x="42" y="248"/>
                </a:lnTo>
                <a:lnTo>
                  <a:pt x="52" y="266"/>
                </a:lnTo>
                <a:lnTo>
                  <a:pt x="64" y="282"/>
                </a:lnTo>
                <a:lnTo>
                  <a:pt x="64" y="282"/>
                </a:lnTo>
                <a:lnTo>
                  <a:pt x="80" y="294"/>
                </a:lnTo>
                <a:lnTo>
                  <a:pt x="98" y="304"/>
                </a:lnTo>
                <a:lnTo>
                  <a:pt x="98" y="304"/>
                </a:lnTo>
                <a:lnTo>
                  <a:pt x="118" y="310"/>
                </a:lnTo>
                <a:lnTo>
                  <a:pt x="138" y="312"/>
                </a:lnTo>
                <a:lnTo>
                  <a:pt x="452" y="312"/>
                </a:lnTo>
                <a:close/>
              </a:path>
            </a:pathLst>
          </a:custGeom>
          <a:solidFill>
            <a:srgbClr val="0070C0"/>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C00000"/>
              </a:solidFill>
              <a:effectLst/>
              <a:uLnTx/>
              <a:uFillTx/>
            </a:endParaRP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341283" y="3350724"/>
            <a:ext cx="2768597" cy="1200329"/>
          </a:xfrm>
          <a:prstGeom prst="rect">
            <a:avLst/>
          </a:prstGeom>
        </p:spPr>
        <p:txBody>
          <a:bodyPr wrap="square" lIns="143428">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2000" i="0"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t>25+ </a:t>
            </a:r>
            <a:r>
              <a:rPr kumimoji="0" lang="en-US" sz="2000" i="1"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t>always </a:t>
            </a:r>
            <a:br>
              <a:rPr kumimoji="0" lang="en-US" sz="2000" i="1"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br>
            <a:r>
              <a:rPr kumimoji="0" lang="en-US" sz="2000" i="0"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t>free products </a:t>
            </a:r>
            <a:br>
              <a:rPr kumimoji="0" lang="en-US" sz="2000" i="0"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br>
            <a:r>
              <a:rPr kumimoji="0" lang="en-US" sz="2000" i="0" u="none" strike="noStrike" kern="1200" cap="none" spc="-10" normalizeH="0" baseline="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including Azure App Service and Functions</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6519201" y="2218160"/>
            <a:ext cx="766077" cy="76607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0070C0"/>
          </a:solidFill>
          <a:ln>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C00000"/>
              </a:solidFill>
              <a:effectLst/>
              <a:uLnTx/>
              <a:uFillTx/>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86402" y="3350724"/>
            <a:ext cx="2414422" cy="646331"/>
          </a:xfrm>
          <a:prstGeom prst="rect">
            <a:avLst/>
          </a:prstGeom>
        </p:spPr>
        <p:txBody>
          <a:bodyPr wrap="square" lIns="143428">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1765"/>
              </a:spcAft>
              <a:buClrTx/>
              <a:buSzPct val="90000"/>
              <a:buFontTx/>
              <a:buNone/>
              <a:tabLst/>
              <a:defRPr/>
            </a:pPr>
            <a:r>
              <a:rPr kumimoji="0" lang="en-US" sz="2000" i="0" u="none" strike="noStrike" kern="1200" cap="none" spc="-10" normalizeH="0" baseline="0" noProof="0" dirty="0">
                <a:ln w="3175">
                  <a:noFill/>
                </a:ln>
                <a:solidFill>
                  <a:srgbClr val="0070C0"/>
                </a:solidFill>
                <a:effectLst/>
                <a:uLnTx/>
                <a:uFillTx/>
                <a:latin typeface="Segoe UI Semibold" panose="020B0702040204020203" pitchFamily="34" charset="0"/>
                <a:cs typeface="Segoe UI Semibold" panose="020B0702040204020203" pitchFamily="34" charset="0"/>
              </a:rPr>
              <a:t>$200 credit </a:t>
            </a:r>
            <a:br>
              <a:rPr kumimoji="0" lang="en-US" sz="2000" i="0" u="none" strike="noStrike" kern="1200" cap="none" spc="-10" normalizeH="0" baseline="0" noProof="0" dirty="0">
                <a:ln w="3175">
                  <a:noFill/>
                </a:ln>
                <a:solidFill>
                  <a:srgbClr val="0070C0"/>
                </a:solidFill>
                <a:effectLst/>
                <a:uLnTx/>
                <a:uFillTx/>
                <a:latin typeface="Segoe UI Semilight" panose="020B0402040204020203" pitchFamily="34" charset="0"/>
                <a:cs typeface="Segoe UI Semilight" panose="020B0402040204020203" pitchFamily="34" charset="0"/>
              </a:rPr>
            </a:br>
            <a:r>
              <a:rPr kumimoji="0" lang="en-US" sz="2000" i="0" u="none" strike="noStrike" kern="1200" cap="none" spc="-10" normalizeH="0" baseline="0" noProof="0" dirty="0">
                <a:ln w="3175">
                  <a:noFill/>
                </a:ln>
                <a:solidFill>
                  <a:srgbClr val="0070C0"/>
                </a:solidFill>
                <a:effectLst/>
                <a:uLnTx/>
                <a:uFillTx/>
                <a:latin typeface="Segoe UI Semilight" panose="020B0402040204020203" pitchFamily="34" charset="0"/>
                <a:cs typeface="Segoe UI Semilight" panose="020B0402040204020203" pitchFamily="34" charset="0"/>
              </a:rPr>
              <a:t>for the first 30 days</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563177" y="2181263"/>
            <a:ext cx="706652" cy="839871"/>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0070C0"/>
          </a:solidFill>
          <a:ln>
            <a:noFill/>
          </a:ln>
        </p:spPr>
        <p:txBody>
          <a:bodyPr vert="horz" wrap="square" lIns="87868" tIns="43933" rIns="87868" bIns="43933" numCol="1" anchor="t" anchorCtr="0" compatLnSpc="1">
            <a:prstTxWarp prst="textNoShape">
              <a:avLst/>
            </a:prstTxWarp>
          </a:bodyPr>
          <a:lstStyle/>
          <a:p>
            <a:pPr marL="0" marR="0" lvl="0" indent="0" defTabSz="89618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C00000"/>
              </a:solidFill>
              <a:effectLst/>
              <a:uLnTx/>
              <a:uFillTx/>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9287047" y="3350724"/>
            <a:ext cx="1985498" cy="923330"/>
          </a:xfrm>
          <a:prstGeom prst="rect">
            <a:avLst/>
          </a:prstGeom>
        </p:spPr>
        <p:txBody>
          <a:bodyPr lIns="143428">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14367">
              <a:lnSpc>
                <a:spcPct val="90000"/>
              </a:lnSpc>
              <a:spcAft>
                <a:spcPts val="1765"/>
              </a:spcAft>
              <a:buSzPct val="90000"/>
              <a:defRPr/>
            </a:pPr>
            <a:r>
              <a:rPr lang="en-US" sz="2000" spc="-10" dirty="0">
                <a:ln w="3175">
                  <a:noFill/>
                </a:ln>
                <a:solidFill>
                  <a:srgbClr val="0070C0"/>
                </a:solidFill>
                <a:latin typeface="Segoe UI Semibold" panose="020B0702040204020203" pitchFamily="34" charset="0"/>
                <a:cs typeface="Segoe UI Semibold" panose="020B0702040204020203" pitchFamily="34" charset="0"/>
              </a:rPr>
              <a:t>Pay nothing </a:t>
            </a:r>
            <a:br>
              <a:rPr lang="en-US" sz="2000" spc="-10" dirty="0">
                <a:ln w="3175">
                  <a:noFill/>
                </a:ln>
                <a:solidFill>
                  <a:srgbClr val="0070C0"/>
                </a:solidFill>
                <a:latin typeface="Segoe UI Semibold" panose="020B0702040204020203" pitchFamily="34" charset="0"/>
                <a:cs typeface="Segoe UI Semibold" panose="020B0702040204020203" pitchFamily="34" charset="0"/>
              </a:rPr>
            </a:br>
            <a:r>
              <a:rPr lang="en-US" sz="2000" spc="-10" dirty="0">
                <a:ln w="3175">
                  <a:noFill/>
                </a:ln>
                <a:solidFill>
                  <a:srgbClr val="0070C0"/>
                </a:solidFill>
                <a:latin typeface="Segoe UI Semilight" panose="020B0402040204020203" pitchFamily="34" charset="0"/>
                <a:cs typeface="Segoe UI Semilight" panose="020B0402040204020203" pitchFamily="34" charset="0"/>
              </a:rPr>
              <a:t>until you choose</a:t>
            </a:r>
            <a:endParaRPr kumimoji="0" lang="en-US" sz="2000" i="0" u="none" strike="noStrike" kern="1200" cap="none" spc="-10" normalizeH="0" baseline="0" noProof="0" dirty="0">
              <a:ln w="3175">
                <a:solidFill>
                  <a:schemeClr val="bg1"/>
                </a:solidFill>
              </a:ln>
              <a:solidFill>
                <a:srgbClr val="0070C0"/>
              </a:solidFill>
              <a:effectLst/>
              <a:uLnTx/>
              <a:uFillTx/>
              <a:latin typeface="Segoe UI Semilight" panose="020B0402040204020203" pitchFamily="34" charset="0"/>
              <a:cs typeface="Segoe UI Semilight" panose="020B0402040204020203" pitchFamily="34" charset="0"/>
            </a:endParaRP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79006" y="2306947"/>
            <a:ext cx="931859" cy="611532"/>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0" y="5272815"/>
            <a:ext cx="12192000" cy="1110312"/>
            <a:chOff x="0" y="5272815"/>
            <a:chExt cx="12192000" cy="1110312"/>
          </a:xfrm>
          <a:solidFill>
            <a:srgbClr val="0070C0"/>
          </a:solidFill>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2706493" y="5377915"/>
              <a:ext cx="6779014" cy="900112"/>
            </a:xfrm>
            <a:prstGeom prst="rect">
              <a:avLst/>
            </a:prstGeom>
            <a:grp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i="1" dirty="0">
                  <a:solidFill>
                    <a:schemeClr val="bg1"/>
                  </a:solidFill>
                  <a:latin typeface="Segoe UI Semilight" panose="020B0402040204020203" pitchFamily="34" charset="0"/>
                  <a:cs typeface="Segoe UI Semilight" panose="020B0402040204020203" pitchFamily="34" charset="0"/>
                </a:rPr>
                <a:t>Start today: </a:t>
              </a:r>
              <a:r>
                <a:rPr lang="en-US" dirty="0">
                  <a:solidFill>
                    <a:schemeClr val="bg1"/>
                  </a:solidFill>
                  <a:latin typeface="Segoe UI Semibold" panose="020B0702040204020203" pitchFamily="34" charset="0"/>
                  <a:cs typeface="Segoe UI Semibold" panose="020B0702040204020203" pitchFamily="34" charset="0"/>
                </a:rPr>
                <a:t>azure.com/free</a:t>
              </a:r>
            </a:p>
          </p:txBody>
        </p:sp>
      </p:grpSp>
    </p:spTree>
    <p:extLst>
      <p:ext uri="{BB962C8B-B14F-4D97-AF65-F5344CB8AC3E}">
        <p14:creationId xmlns:p14="http://schemas.microsoft.com/office/powerpoint/2010/main" val="26182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ppt_x"/>
                                          </p:val>
                                        </p:tav>
                                        <p:tav tm="100000">
                                          <p:val>
                                            <p:strVal val="#ppt_x"/>
                                          </p:val>
                                        </p:tav>
                                      </p:tavLst>
                                    </p:anim>
                                    <p:anim calcmode="lin" valueType="num">
                                      <p:cBhvr additive="base">
                                        <p:cTn id="8" dur="750" fill="hold"/>
                                        <p:tgtEl>
                                          <p:spTgt spid="9"/>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25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childTnLst>
                          </p:cTn>
                        </p:par>
                        <p:par>
                          <p:cTn id="14" fill="hold">
                            <p:stCondLst>
                              <p:cond delay="750"/>
                            </p:stCondLst>
                            <p:childTnLst>
                              <p:par>
                                <p:cTn id="15" presetID="2" presetClass="entr" presetSubtype="4" decel="10000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750" fill="hold"/>
                                        <p:tgtEl>
                                          <p:spTgt spid="22"/>
                                        </p:tgtEl>
                                        <p:attrNameLst>
                                          <p:attrName>ppt_x</p:attrName>
                                        </p:attrNameLst>
                                      </p:cBhvr>
                                      <p:tavLst>
                                        <p:tav tm="0">
                                          <p:val>
                                            <p:strVal val="#ppt_x"/>
                                          </p:val>
                                        </p:tav>
                                        <p:tav tm="100000">
                                          <p:val>
                                            <p:strVal val="#ppt_x"/>
                                          </p:val>
                                        </p:tav>
                                      </p:tavLst>
                                    </p:anim>
                                    <p:anim calcmode="lin" valueType="num">
                                      <p:cBhvr additive="base">
                                        <p:cTn id="18" dur="750" fill="hold"/>
                                        <p:tgtEl>
                                          <p:spTgt spid="22"/>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25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1500"/>
                            </p:stCondLst>
                            <p:childTnLst>
                              <p:par>
                                <p:cTn id="25" presetID="2" presetClass="entr" presetSubtype="4" decel="10000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750" fill="hold"/>
                                        <p:tgtEl>
                                          <p:spTgt spid="23"/>
                                        </p:tgtEl>
                                        <p:attrNameLst>
                                          <p:attrName>ppt_x</p:attrName>
                                        </p:attrNameLst>
                                      </p:cBhvr>
                                      <p:tavLst>
                                        <p:tav tm="0">
                                          <p:val>
                                            <p:strVal val="#ppt_x"/>
                                          </p:val>
                                        </p:tav>
                                        <p:tav tm="100000">
                                          <p:val>
                                            <p:strVal val="#ppt_x"/>
                                          </p:val>
                                        </p:tav>
                                      </p:tavLst>
                                    </p:anim>
                                    <p:anim calcmode="lin" valueType="num">
                                      <p:cBhvr additive="base">
                                        <p:cTn id="28" dur="750" fill="hold"/>
                                        <p:tgtEl>
                                          <p:spTgt spid="23"/>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25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2250"/>
                            </p:stCondLst>
                            <p:childTnLst>
                              <p:par>
                                <p:cTn id="35" presetID="2" presetClass="entr" presetSubtype="4" decel="10000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750" fill="hold"/>
                                        <p:tgtEl>
                                          <p:spTgt spid="27"/>
                                        </p:tgtEl>
                                        <p:attrNameLst>
                                          <p:attrName>ppt_x</p:attrName>
                                        </p:attrNameLst>
                                      </p:cBhvr>
                                      <p:tavLst>
                                        <p:tav tm="0">
                                          <p:val>
                                            <p:strVal val="#ppt_x"/>
                                          </p:val>
                                        </p:tav>
                                        <p:tav tm="100000">
                                          <p:val>
                                            <p:strVal val="#ppt_x"/>
                                          </p:val>
                                        </p:tav>
                                      </p:tavLst>
                                    </p:anim>
                                    <p:anim calcmode="lin" valueType="num">
                                      <p:cBhvr additive="base">
                                        <p:cTn id="38" dur="750" fill="hold"/>
                                        <p:tgtEl>
                                          <p:spTgt spid="27"/>
                                        </p:tgtEl>
                                        <p:attrNameLst>
                                          <p:attrName>ppt_y</p:attrName>
                                        </p:attrNameLst>
                                      </p:cBhvr>
                                      <p:tavLst>
                                        <p:tav tm="0">
                                          <p:val>
                                            <p:strVal val="1+#ppt_h/2"/>
                                          </p:val>
                                        </p:tav>
                                        <p:tav tm="100000">
                                          <p:val>
                                            <p:strVal val="#ppt_y"/>
                                          </p:val>
                                        </p:tav>
                                      </p:tavLst>
                                    </p:anim>
                                  </p:childTnLst>
                                </p:cTn>
                              </p:par>
                              <p:par>
                                <p:cTn id="39" presetID="53" presetClass="entr" presetSubtype="16" fill="hold"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par>
                          <p:cTn id="44" fill="hold">
                            <p:stCondLst>
                              <p:cond delay="3000"/>
                            </p:stCondLst>
                            <p:childTnLst>
                              <p:par>
                                <p:cTn id="45" presetID="16" presetClass="entr" presetSubtype="37"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arn(outVertical)">
                                      <p:cBhvr>
                                        <p:cTn id="4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animBg="1"/>
      <p:bldP spid="23" grpId="0"/>
      <p:bldP spid="32" grpId="0" animBg="1"/>
      <p:bldP spid="9" grpId="0"/>
      <p:bldP spid="33" grpId="0" animBg="1"/>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a:xfrm>
            <a:off x="457199" y="594359"/>
            <a:ext cx="3285593" cy="2286000"/>
          </a:xfrm>
        </p:spPr>
        <p:txBody>
          <a:bodyPr>
            <a:normAutofit/>
          </a:bodyPr>
          <a:lstStyle/>
          <a:p>
            <a:r>
              <a:rPr lang="it-IT" sz="4800" dirty="0" err="1"/>
              <a:t>References</a:t>
            </a:r>
            <a:endParaRPr lang="it-IT" sz="4800" dirty="0"/>
          </a:p>
        </p:txBody>
      </p:sp>
      <p:sp>
        <p:nvSpPr>
          <p:cNvPr id="7" name="Segnaposto contenuto 6"/>
          <p:cNvSpPr>
            <a:spLocks noGrp="1"/>
          </p:cNvSpPr>
          <p:nvPr>
            <p:ph idx="1"/>
          </p:nvPr>
        </p:nvSpPr>
        <p:spPr>
          <a:xfrm>
            <a:off x="4079081" y="731520"/>
            <a:ext cx="8112919" cy="5257800"/>
          </a:xfrm>
        </p:spPr>
        <p:txBody>
          <a:bodyPr>
            <a:normAutofit/>
          </a:bodyPr>
          <a:lstStyle/>
          <a:p>
            <a:pPr lvl="1">
              <a:buFont typeface="Arial" panose="020B0604020202020204" pitchFamily="34" charset="0"/>
              <a:buChar char="•"/>
            </a:pPr>
            <a:r>
              <a:rPr lang="it-IT" sz="2800" dirty="0">
                <a:hlinkClick r:id="rId3"/>
              </a:rPr>
              <a:t>https://docs.microsoft.com/en-us/azure/cosmos-db</a:t>
            </a:r>
            <a:endParaRPr lang="it-IT" sz="2800" dirty="0"/>
          </a:p>
          <a:p>
            <a:pPr lvl="1">
              <a:buFont typeface="Arial" panose="020B0604020202020204" pitchFamily="34" charset="0"/>
              <a:buChar char="•"/>
            </a:pPr>
            <a:r>
              <a:rPr lang="it-IT" sz="2800" dirty="0">
                <a:hlinkClick r:id="rId4"/>
              </a:rPr>
              <a:t>https://azure.microsoft.com/en-us/blog/a-technical-overview-of-azure-cosmos-db</a:t>
            </a:r>
            <a:endParaRPr lang="it-IT" sz="2800" dirty="0"/>
          </a:p>
          <a:p>
            <a:pPr lvl="1">
              <a:buFont typeface="Arial" panose="020B0604020202020204" pitchFamily="34" charset="0"/>
              <a:buChar char="•"/>
            </a:pPr>
            <a:r>
              <a:rPr lang="it-IT" sz="2800" dirty="0">
                <a:hlinkClick r:id="rId5"/>
              </a:rPr>
              <a:t>https://azure.microsoft.com/en-us/pricing/details/cosmos-db</a:t>
            </a:r>
            <a:endParaRPr lang="it-IT" sz="2800" dirty="0"/>
          </a:p>
          <a:p>
            <a:pPr lvl="1">
              <a:buFont typeface="Arial" panose="020B0604020202020204" pitchFamily="34" charset="0"/>
              <a:buChar char="•"/>
            </a:pPr>
            <a:r>
              <a:rPr lang="it-IT" sz="2800" dirty="0">
                <a:hlinkClick r:id="rId6"/>
              </a:rPr>
              <a:t>https://docs.microsoft.com/en-us/azure/cosmos-db/request-units#estimating-throughput-needs</a:t>
            </a:r>
          </a:p>
          <a:p>
            <a:pPr lvl="1">
              <a:buFont typeface="Arial" panose="020B0604020202020204" pitchFamily="34" charset="0"/>
              <a:buChar char="•"/>
            </a:pPr>
            <a:r>
              <a:rPr lang="it-IT" sz="2800" dirty="0">
                <a:hlinkClick r:id="rId6"/>
              </a:rPr>
              <a:t>https://www.documentdb.com/capacityplanner</a:t>
            </a:r>
            <a:endParaRPr lang="it-IT" sz="2800" dirty="0"/>
          </a:p>
          <a:p>
            <a:pPr lvl="1">
              <a:buFont typeface="Arial" panose="020B0604020202020204" pitchFamily="34" charset="0"/>
              <a:buChar char="•"/>
            </a:pPr>
            <a:r>
              <a:rPr lang="it-IT" sz="2800" dirty="0">
                <a:hlinkClick r:id="rId7"/>
              </a:rPr>
              <a:t>https://tinyurl.com/CosmosDbHDL</a:t>
            </a:r>
            <a:endParaRPr lang="it-IT" sz="2800" dirty="0"/>
          </a:p>
          <a:p>
            <a:pPr lvl="1">
              <a:buFont typeface="Arial" panose="020B0604020202020204" pitchFamily="34" charset="0"/>
              <a:buChar char="•"/>
            </a:pPr>
            <a:r>
              <a:rPr lang="it-IT" sz="2800" dirty="0">
                <a:hlinkClick r:id="rId8"/>
              </a:rPr>
              <a:t>https://azure.microsoft.com/en-us/try/cosmosdb/</a:t>
            </a:r>
            <a:endParaRPr lang="it-IT" sz="2800" dirty="0"/>
          </a:p>
          <a:p>
            <a:pPr lvl="1">
              <a:buFont typeface="Arial" panose="020B0604020202020204" pitchFamily="34" charset="0"/>
              <a:buChar char="•"/>
            </a:pPr>
            <a:endParaRPr lang="it-IT" sz="2800" dirty="0"/>
          </a:p>
          <a:p>
            <a:pPr lvl="1">
              <a:buFont typeface="Arial" panose="020B0604020202020204" pitchFamily="34" charset="0"/>
              <a:buChar char="•"/>
            </a:pPr>
            <a:endParaRPr lang="it-IT" sz="2800" dirty="0"/>
          </a:p>
          <a:p>
            <a:pPr lvl="1">
              <a:buFont typeface="Arial" panose="020B0604020202020204" pitchFamily="34" charset="0"/>
              <a:buChar char="•"/>
            </a:pPr>
            <a:endParaRPr lang="it-IT" dirty="0"/>
          </a:p>
        </p:txBody>
      </p:sp>
      <p:sp>
        <p:nvSpPr>
          <p:cNvPr id="8" name="Segnaposto testo 7"/>
          <p:cNvSpPr>
            <a:spLocks noGrp="1"/>
          </p:cNvSpPr>
          <p:nvPr>
            <p:ph type="body" sz="half" idx="2"/>
          </p:nvPr>
        </p:nvSpPr>
        <p:spPr/>
        <p:txBody>
          <a:bodyPr/>
          <a:lstStyle/>
          <a:p>
            <a:r>
              <a:rPr lang="it-IT" dirty="0"/>
              <a:t> </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36</a:t>
            </a:fld>
            <a:endParaRPr lang="en-US" dirty="0"/>
          </a:p>
        </p:txBody>
      </p:sp>
    </p:spTree>
    <p:extLst>
      <p:ext uri="{BB962C8B-B14F-4D97-AF65-F5344CB8AC3E}">
        <p14:creationId xmlns:p14="http://schemas.microsoft.com/office/powerpoint/2010/main" val="1933115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175657" y="1857256"/>
            <a:ext cx="9967404" cy="821723"/>
          </a:xfrm>
          <a:prstGeom prst="rect">
            <a:avLst/>
          </a:prstGeom>
          <a:solidFill>
            <a:schemeClr val="bg1"/>
          </a:solidFill>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rgbClr val="404040"/>
                </a:solidFill>
              </a:rPr>
              <a:t>Thank you. </a:t>
            </a:r>
            <a:endParaRPr lang="en-US" sz="7646" spc="0" dirty="0">
              <a:solidFill>
                <a:srgbClr val="404040"/>
              </a:solidFill>
              <a:latin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kern="0" dirty="0" err="1">
              <a:gradFill>
                <a:gsLst>
                  <a:gs pos="2917">
                    <a:srgbClr val="404040"/>
                  </a:gs>
                  <a:gs pos="30000">
                    <a:srgbClr val="404040"/>
                  </a:gs>
                </a:gsLst>
                <a:lin ang="5400000" scaled="0"/>
              </a:gradFill>
            </a:endParaRPr>
          </a:p>
        </p:txBody>
      </p:sp>
      <p:sp>
        <p:nvSpPr>
          <p:cNvPr id="12" name="TextBox 11"/>
          <p:cNvSpPr txBox="1"/>
          <p:nvPr/>
        </p:nvSpPr>
        <p:spPr>
          <a:xfrm>
            <a:off x="1775732" y="3475483"/>
            <a:ext cx="9409401" cy="21152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50" kern="0" dirty="0">
                <a:solidFill>
                  <a:srgbClr val="404040"/>
                </a:solidFill>
                <a:cs typeface="Arial"/>
              </a:rPr>
              <a:t>Marco Minerva - @</a:t>
            </a:r>
            <a:r>
              <a:rPr lang="en-US" sz="1950" kern="0" dirty="0" err="1">
                <a:solidFill>
                  <a:srgbClr val="404040"/>
                </a:solidFill>
                <a:cs typeface="Arial"/>
              </a:rPr>
              <a:t>marcominerva</a:t>
            </a:r>
            <a:endParaRPr lang="en-US" sz="1950" kern="0" dirty="0">
              <a:solidFill>
                <a:srgbClr val="404040"/>
              </a:solidFill>
              <a:cs typeface="Arial"/>
            </a:endParaRPr>
          </a:p>
          <a:p>
            <a:r>
              <a:rPr lang="en-US" sz="1950" dirty="0">
                <a:latin typeface="Segoe UI Light"/>
                <a:cs typeface="Segoe UI Light"/>
              </a:rPr>
              <a:t>Microsoft MVP – Windows Development</a:t>
            </a:r>
            <a:endParaRPr lang="it-IT" sz="1950" dirty="0">
              <a:latin typeface="Segoe UI Light"/>
              <a:cs typeface="Segoe UI Light"/>
            </a:endParaRPr>
          </a:p>
          <a:p>
            <a:r>
              <a:rPr lang="en-US" kern="0" dirty="0">
                <a:solidFill>
                  <a:srgbClr val="404040"/>
                </a:solidFill>
                <a:latin typeface="Segoe UI Light"/>
                <a:cs typeface="Arial"/>
              </a:rPr>
              <a:t>http://about.me/marcominerva</a:t>
            </a:r>
            <a:endParaRPr lang="en-US" dirty="0">
              <a:solidFill>
                <a:srgbClr val="404040"/>
              </a:solidFill>
              <a:latin typeface="Segoe UI Light"/>
              <a:cs typeface="Segoe UI Light"/>
            </a:endParaRPr>
          </a:p>
          <a:p>
            <a:br>
              <a:rPr lang="en-US" dirty="0">
                <a:latin typeface="+mn-ea"/>
                <a:cs typeface="+mn-ea"/>
              </a:rPr>
            </a:br>
            <a:r>
              <a:rPr lang="en-US" sz="1950" dirty="0">
                <a:solidFill>
                  <a:srgbClr val="404040"/>
                </a:solidFill>
                <a:latin typeface="Segoe UI"/>
                <a:cs typeface="Segoe UI"/>
              </a:rPr>
              <a:t>Riccardo Cappello - @</a:t>
            </a:r>
            <a:r>
              <a:rPr lang="en-US" sz="1950" dirty="0" err="1">
                <a:solidFill>
                  <a:srgbClr val="404040"/>
                </a:solidFill>
                <a:latin typeface="Segoe UI"/>
                <a:cs typeface="Segoe UI"/>
              </a:rPr>
              <a:t>rcappello</a:t>
            </a:r>
            <a:endParaRPr lang="en-US" sz="1950" dirty="0">
              <a:solidFill>
                <a:srgbClr val="404040"/>
              </a:solidFill>
              <a:latin typeface="Segoe UI"/>
              <a:cs typeface="Segoe UI"/>
            </a:endParaRPr>
          </a:p>
          <a:p>
            <a:r>
              <a:rPr lang="en-US" sz="1950" dirty="0">
                <a:latin typeface="Segoe UI Light"/>
                <a:cs typeface="Segoe UI Light"/>
              </a:rPr>
              <a:t>Microsoft MVP – Microsoft Azure</a:t>
            </a:r>
          </a:p>
          <a:p>
            <a:r>
              <a:rPr lang="en-US" sz="1950" dirty="0">
                <a:latin typeface="Segoe UI Light"/>
                <a:cs typeface="Segoe UI Light"/>
              </a:rPr>
              <a:t>http://about.me/rcappello</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 name="Immagine 3">
            <a:extLst/>
          </p:cNvPr>
          <p:cNvPicPr>
            <a:picLocks noChangeAspect="1"/>
          </p:cNvPicPr>
          <p:nvPr/>
        </p:nvPicPr>
        <p:blipFill>
          <a:blip r:embed="rId3"/>
          <a:stretch>
            <a:fillRect/>
          </a:stretch>
        </p:blipFill>
        <p:spPr>
          <a:xfrm>
            <a:off x="296677" y="3475484"/>
            <a:ext cx="1345169" cy="2119102"/>
          </a:xfrm>
          <a:prstGeom prst="rect">
            <a:avLst/>
          </a:prstGeom>
        </p:spPr>
      </p:pic>
      <p:pic>
        <p:nvPicPr>
          <p:cNvPr id="3" name="Immagine 4">
            <a:extLst/>
          </p:cNvPr>
          <p:cNvPicPr>
            <a:picLocks noChangeAspect="1"/>
          </p:cNvPicPr>
          <p:nvPr/>
        </p:nvPicPr>
        <p:blipFill>
          <a:blip r:embed="rId4"/>
          <a:stretch>
            <a:fillRect/>
          </a:stretch>
        </p:blipFill>
        <p:spPr>
          <a:xfrm>
            <a:off x="10155463" y="3545489"/>
            <a:ext cx="1975196" cy="1975196"/>
          </a:xfrm>
          <a:prstGeom prst="rect">
            <a:avLst/>
          </a:prstGeom>
        </p:spPr>
      </p:pic>
      <p:sp>
        <p:nvSpPr>
          <p:cNvPr id="16" name="TextBox 15"/>
          <p:cNvSpPr txBox="1"/>
          <p:nvPr/>
        </p:nvSpPr>
        <p:spPr>
          <a:xfrm>
            <a:off x="6291168" y="3387895"/>
            <a:ext cx="3797352" cy="1412694"/>
          </a:xfrm>
          <a:prstGeom prst="rect">
            <a:avLst/>
          </a:prstGeom>
          <a:noFill/>
        </p:spPr>
        <p:txBody>
          <a:bodyPr wrap="square" rtlCol="0" anchor="t">
            <a:spAutoFit/>
          </a:bodyPr>
          <a:lstStyle/>
          <a:p>
            <a:pPr algn="r" defTabSz="457101">
              <a:lnSpc>
                <a:spcPct val="130000"/>
              </a:lnSpc>
              <a:defRPr/>
            </a:pPr>
            <a:r>
              <a:rPr lang="en-US" sz="2200" kern="0" dirty="0" err="1">
                <a:solidFill>
                  <a:sysClr val="windowText" lastClr="000000"/>
                </a:solidFill>
                <a:latin typeface="Segoe UI"/>
                <a:ea typeface=""/>
                <a:cs typeface="Segoe UI"/>
              </a:rPr>
              <a:t>DotNetToscana</a:t>
            </a:r>
          </a:p>
          <a:p>
            <a:pPr algn="r" defTabSz="457101">
              <a:lnSpc>
                <a:spcPct val="130000"/>
              </a:lnSpc>
              <a:defRPr/>
            </a:pPr>
            <a:r>
              <a:rPr lang="en-US" sz="2200" dirty="0">
                <a:solidFill>
                  <a:sysClr val="windowText" lastClr="000000"/>
                </a:solidFill>
                <a:latin typeface="Segoe UI Light"/>
                <a:ea typeface=""/>
                <a:cs typeface="Segoe UI Light"/>
              </a:rPr>
              <a:t>Dotnettoscana.org</a:t>
            </a:r>
          </a:p>
          <a:p>
            <a:pPr algn="r" defTabSz="457101">
              <a:lnSpc>
                <a:spcPct val="130000"/>
              </a:lnSpc>
              <a:defRPr/>
            </a:pPr>
            <a:r>
              <a:rPr lang="en-US" sz="2200" kern="0" dirty="0">
                <a:solidFill>
                  <a:sysClr val="windowText" lastClr="000000"/>
                </a:solidFill>
                <a:latin typeface="Segoe UI Light"/>
                <a:ea typeface=""/>
                <a:cs typeface="Segoe UI Light"/>
              </a:rPr>
              <a:t>@</a:t>
            </a:r>
            <a:r>
              <a:rPr lang="en-US" sz="2200" kern="0" dirty="0" err="1">
                <a:solidFill>
                  <a:sysClr val="windowText" lastClr="000000"/>
                </a:solidFill>
                <a:latin typeface="Segoe UI Light"/>
                <a:ea typeface=""/>
                <a:cs typeface="Segoe UI Light"/>
              </a:rPr>
              <a:t>dotnettoscana</a:t>
            </a:r>
            <a:endParaRPr lang="en-US" sz="2200" kern="0" dirty="0">
              <a:solidFill>
                <a:sysClr val="windowText" lastClr="000000"/>
              </a:solidFill>
              <a:latin typeface="Segoe UI Light"/>
              <a:ea typeface=""/>
              <a:cs typeface="Arial"/>
            </a:endParaRPr>
          </a:p>
        </p:txBody>
      </p:sp>
      <p:sp>
        <p:nvSpPr>
          <p:cNvPr id="4" name="Rectangle 3">
            <a:extLst>
              <a:ext uri="{FF2B5EF4-FFF2-40B4-BE49-F238E27FC236}">
                <a16:creationId xmlns:a16="http://schemas.microsoft.com/office/drawing/2014/main" id="{A9845E69-FEB7-47DF-A84D-797A0264493E}"/>
              </a:ext>
            </a:extLst>
          </p:cNvPr>
          <p:cNvSpPr/>
          <p:nvPr/>
        </p:nvSpPr>
        <p:spPr>
          <a:xfrm>
            <a:off x="296676" y="1023692"/>
            <a:ext cx="11565123" cy="461665"/>
          </a:xfrm>
          <a:prstGeom prst="rect">
            <a:avLst/>
          </a:prstGeom>
        </p:spPr>
        <p:txBody>
          <a:bodyPr wrap="square">
            <a:spAutoFit/>
          </a:bodyPr>
          <a:lstStyle/>
          <a:p>
            <a:pPr algn="ctr"/>
            <a:r>
              <a:rPr lang="it-IT" sz="2400" dirty="0"/>
              <a:t>DEV006 – </a:t>
            </a:r>
            <a:r>
              <a:rPr lang="it-IT" sz="2400" dirty="0" err="1"/>
              <a:t>Azure</a:t>
            </a:r>
            <a:r>
              <a:rPr lang="it-IT" sz="2400" dirty="0"/>
              <a:t> </a:t>
            </a:r>
            <a:r>
              <a:rPr lang="it-IT" sz="2400" dirty="0" err="1"/>
              <a:t>Cosmos</a:t>
            </a:r>
            <a:r>
              <a:rPr lang="it-IT" sz="2400" dirty="0"/>
              <a:t> DB The new </a:t>
            </a:r>
            <a:r>
              <a:rPr lang="it-IT" sz="2400" dirty="0" err="1"/>
              <a:t>frontier</a:t>
            </a:r>
            <a:r>
              <a:rPr lang="it-IT" sz="2400" dirty="0"/>
              <a:t> of </a:t>
            </a:r>
            <a:r>
              <a:rPr lang="it-IT" sz="2400" dirty="0" err="1"/>
              <a:t>BigData</a:t>
            </a:r>
            <a:r>
              <a:rPr lang="it-IT" sz="2400" dirty="0"/>
              <a:t> and </a:t>
            </a:r>
            <a:r>
              <a:rPr lang="it-IT" sz="2400" dirty="0" err="1"/>
              <a:t>NoSQL</a:t>
            </a:r>
            <a:endParaRPr lang="it-IT" sz="2400" dirty="0"/>
          </a:p>
        </p:txBody>
      </p:sp>
    </p:spTree>
    <p:extLst>
      <p:ext uri="{BB962C8B-B14F-4D97-AF65-F5344CB8AC3E}">
        <p14:creationId xmlns:p14="http://schemas.microsoft.com/office/powerpoint/2010/main" val="13078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sz="4800" dirty="0"/>
              <a:t>Contatti</a:t>
            </a:r>
            <a:endParaRPr lang="it-IT" dirty="0"/>
          </a:p>
        </p:txBody>
      </p:sp>
      <p:sp>
        <p:nvSpPr>
          <p:cNvPr id="7" name="Segnaposto contenuto 6"/>
          <p:cNvSpPr>
            <a:spLocks noGrp="1"/>
          </p:cNvSpPr>
          <p:nvPr>
            <p:ph idx="1"/>
          </p:nvPr>
        </p:nvSpPr>
        <p:spPr>
          <a:xfrm>
            <a:off x="4884171" y="1404360"/>
            <a:ext cx="6492240" cy="3852949"/>
          </a:xfrm>
        </p:spPr>
        <p:txBody>
          <a:bodyPr/>
          <a:lstStyle/>
          <a:p>
            <a:pPr>
              <a:spcBef>
                <a:spcPts val="600"/>
              </a:spcBef>
              <a:defRPr/>
            </a:pPr>
            <a:r>
              <a:rPr lang="it-IT" sz="4000" dirty="0"/>
              <a:t>OverNet Education</a:t>
            </a:r>
          </a:p>
          <a:p>
            <a:pPr>
              <a:spcBef>
                <a:spcPts val="600"/>
              </a:spcBef>
              <a:defRPr/>
            </a:pPr>
            <a:r>
              <a:rPr lang="it-IT" dirty="0">
                <a:hlinkClick r:id="rId2"/>
              </a:rPr>
              <a:t>Info@OverNetEducation.it</a:t>
            </a:r>
            <a:r>
              <a:rPr lang="it-IT" dirty="0"/>
              <a:t> </a:t>
            </a:r>
          </a:p>
          <a:p>
            <a:pPr>
              <a:spcBef>
                <a:spcPts val="600"/>
              </a:spcBef>
              <a:defRPr/>
            </a:pPr>
            <a:r>
              <a:rPr lang="it-IT" dirty="0">
                <a:hlinkClick r:id="rId3"/>
              </a:rPr>
              <a:t>www.OverNetEducation.it</a:t>
            </a:r>
            <a:r>
              <a:rPr lang="it-IT" dirty="0"/>
              <a:t> 	</a:t>
            </a:r>
          </a:p>
          <a:p>
            <a:pPr>
              <a:spcBef>
                <a:spcPts val="600"/>
              </a:spcBef>
              <a:defRPr/>
            </a:pPr>
            <a:r>
              <a:rPr lang="it-IT" dirty="0"/>
              <a:t>Rozzano (MI)	+39  02   365738</a:t>
            </a:r>
          </a:p>
          <a:p>
            <a:pPr>
              <a:spcBef>
                <a:spcPts val="600"/>
              </a:spcBef>
              <a:defRPr/>
            </a:pPr>
            <a:r>
              <a:rPr lang="it-IT" dirty="0"/>
              <a:t>Bologna	+39 051  269911</a:t>
            </a:r>
          </a:p>
          <a:p>
            <a:pPr>
              <a:spcBef>
                <a:spcPts val="600"/>
              </a:spcBef>
              <a:defRPr/>
            </a:pPr>
            <a:endParaRPr lang="it-IT" dirty="0"/>
          </a:p>
          <a:p>
            <a:pPr>
              <a:spcBef>
                <a:spcPct val="50000"/>
              </a:spcBef>
              <a:defRPr/>
            </a:pPr>
            <a:r>
              <a:rPr lang="it-IT" dirty="0">
                <a:hlinkClick r:id="rId4"/>
              </a:rPr>
              <a:t>www.wpc-overneteducation.it</a:t>
            </a:r>
            <a:r>
              <a:rPr lang="it-IT" dirty="0"/>
              <a:t> </a:t>
            </a:r>
          </a:p>
          <a:p>
            <a:endParaRPr lang="it-IT" dirty="0"/>
          </a:p>
        </p:txBody>
      </p:sp>
      <p:sp>
        <p:nvSpPr>
          <p:cNvPr id="8" name="Segnaposto testo 7"/>
          <p:cNvSpPr>
            <a:spLocks noGrp="1"/>
          </p:cNvSpPr>
          <p:nvPr>
            <p:ph type="body" sz="half" idx="2"/>
          </p:nvPr>
        </p:nvSpPr>
        <p:spPr/>
        <p:txBody>
          <a:bodyPr>
            <a:normAutofit/>
          </a:bodyPr>
          <a:lstStyle/>
          <a:p>
            <a:pPr>
              <a:lnSpc>
                <a:spcPct val="100000"/>
              </a:lnSpc>
            </a:pPr>
            <a:r>
              <a:rPr lang="it-IT" sz="1600" dirty="0"/>
              <a:t>ROZZANO (MI) – BOLOGNA  ROMA – NAPOLI – GENOVA  TORINO</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38</a:t>
            </a:fld>
            <a:endParaRPr lang="en-US" dirty="0"/>
          </a:p>
        </p:txBody>
      </p:sp>
      <p:pic>
        <p:nvPicPr>
          <p:cNvPr id="9" name="Immagin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6173" y="5257309"/>
            <a:ext cx="720000" cy="720000"/>
          </a:xfrm>
          <a:prstGeom prst="rect">
            <a:avLst/>
          </a:prstGeom>
        </p:spPr>
      </p:pic>
      <p:pic>
        <p:nvPicPr>
          <p:cNvPr id="10" name="Immagin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0411" y="5173205"/>
            <a:ext cx="936000" cy="936000"/>
          </a:xfrm>
          <a:prstGeom prst="rect">
            <a:avLst/>
          </a:prstGeom>
        </p:spPr>
      </p:pic>
      <p:pic>
        <p:nvPicPr>
          <p:cNvPr id="11" name="Immagin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2564" y="5257309"/>
            <a:ext cx="720000" cy="720000"/>
          </a:xfrm>
          <a:prstGeom prst="rect">
            <a:avLst/>
          </a:prstGeom>
        </p:spPr>
      </p:pic>
      <p:pic>
        <p:nvPicPr>
          <p:cNvPr id="12" name="Immagin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14995" y="5257309"/>
            <a:ext cx="720000" cy="720000"/>
          </a:xfrm>
          <a:prstGeom prst="rect">
            <a:avLst/>
          </a:prstGeom>
        </p:spPr>
      </p:pic>
      <p:pic>
        <p:nvPicPr>
          <p:cNvPr id="13" name="Immagin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0467" y="5257309"/>
            <a:ext cx="720000" cy="720000"/>
          </a:xfrm>
          <a:prstGeom prst="rect">
            <a:avLst/>
          </a:prstGeom>
        </p:spPr>
      </p:pic>
      <p:pic>
        <p:nvPicPr>
          <p:cNvPr id="14" name="Immagin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9116" y="5257309"/>
            <a:ext cx="720000" cy="720000"/>
          </a:xfrm>
          <a:prstGeom prst="rect">
            <a:avLst/>
          </a:prstGeom>
        </p:spPr>
      </p:pic>
    </p:spTree>
    <p:extLst>
      <p:ext uri="{BB962C8B-B14F-4D97-AF65-F5344CB8AC3E}">
        <p14:creationId xmlns:p14="http://schemas.microsoft.com/office/powerpoint/2010/main" val="425165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152250-88BE-4DD1-A28F-7B9C53E01277}"/>
              </a:ext>
            </a:extLst>
          </p:cNvPr>
          <p:cNvSpPr/>
          <p:nvPr/>
        </p:nvSpPr>
        <p:spPr bwMode="auto">
          <a:xfrm>
            <a:off x="3273186" y="3352000"/>
            <a:ext cx="262587" cy="724148"/>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553" tIns="126042" rIns="157553" bIns="126042" numCol="1" spcCol="0" rtlCol="0" fromWordArt="0" anchor="t" anchorCtr="0" forceAA="0" compatLnSpc="1">
            <a:prstTxWarp prst="textNoShape">
              <a:avLst/>
            </a:prstTxWarp>
            <a:noAutofit/>
          </a:bodyPr>
          <a:lstStyle/>
          <a:p>
            <a:pPr algn="ctr" defTabSz="803292" fontAlgn="base">
              <a:lnSpc>
                <a:spcPct val="90000"/>
              </a:lnSpc>
              <a:spcBef>
                <a:spcPct val="0"/>
              </a:spcBef>
              <a:spcAft>
                <a:spcPct val="0"/>
              </a:spcAft>
              <a:defRPr/>
            </a:pPr>
            <a:endParaRPr lang="en-US" sz="206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3273186" y="4108562"/>
            <a:ext cx="262587" cy="724148"/>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7553" tIns="126042" rIns="157553" bIns="126042" numCol="1" spcCol="0" rtlCol="0" fromWordArt="0" anchor="t" anchorCtr="0" forceAA="0" compatLnSpc="1">
            <a:prstTxWarp prst="textNoShape">
              <a:avLst/>
            </a:prstTxWarp>
            <a:noAutofit/>
          </a:bodyPr>
          <a:lstStyle/>
          <a:p>
            <a:pPr algn="ctr" defTabSz="803292" fontAlgn="base">
              <a:lnSpc>
                <a:spcPct val="90000"/>
              </a:lnSpc>
              <a:spcBef>
                <a:spcPct val="0"/>
              </a:spcBef>
              <a:spcAft>
                <a:spcPct val="0"/>
              </a:spcAft>
              <a:defRPr/>
            </a:pPr>
            <a:endParaRPr lang="en-US" sz="206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386996" cy="6932909"/>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0" y="4199367"/>
            <a:ext cx="12386996" cy="2733543"/>
          </a:xfrm>
          <a:prstGeom prst="rect">
            <a:avLst/>
          </a:prstGeom>
          <a:gradFill>
            <a:gsLst>
              <a:gs pos="0">
                <a:schemeClr val="bg1">
                  <a:lumMod val="50000"/>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0362">
              <a:defRPr/>
            </a:pPr>
            <a:endParaRPr lang="en-US" sz="1655" kern="0" dirty="0">
              <a:solidFill>
                <a:sysClr val="windowText" lastClr="000000"/>
              </a:solidFill>
              <a:latin typeface="Segoe UI"/>
            </a:endParaRPr>
          </a:p>
        </p:txBody>
      </p:sp>
      <p:sp>
        <p:nvSpPr>
          <p:cNvPr id="24" name="TextBox 23"/>
          <p:cNvSpPr txBox="1"/>
          <p:nvPr/>
        </p:nvSpPr>
        <p:spPr>
          <a:xfrm>
            <a:off x="909904" y="5633144"/>
            <a:ext cx="964506" cy="584211"/>
          </a:xfrm>
          <a:prstGeom prst="rect">
            <a:avLst/>
          </a:prstGeom>
          <a:noFill/>
        </p:spPr>
        <p:txBody>
          <a:bodyPr wrap="square" lIns="160712" tIns="128570" rIns="160712" bIns="128570" rtlCol="0">
            <a:spAutoFit/>
          </a:bodyPr>
          <a:lstStyle/>
          <a:p>
            <a:pPr defTabSz="787724">
              <a:defRPr/>
            </a:pPr>
            <a:r>
              <a:rPr lang="en-US" sz="2109" kern="0" dirty="0">
                <a:solidFill>
                  <a:srgbClr val="FFFFFF"/>
                </a:solidFill>
                <a:latin typeface="Segoe UI Light"/>
              </a:rPr>
              <a:t>2010</a:t>
            </a:r>
          </a:p>
        </p:txBody>
      </p:sp>
      <p:sp>
        <p:nvSpPr>
          <p:cNvPr id="30" name="TextBox 29"/>
          <p:cNvSpPr txBox="1"/>
          <p:nvPr/>
        </p:nvSpPr>
        <p:spPr>
          <a:xfrm>
            <a:off x="3453918" y="5655136"/>
            <a:ext cx="964506" cy="584211"/>
          </a:xfrm>
          <a:prstGeom prst="rect">
            <a:avLst/>
          </a:prstGeom>
          <a:noFill/>
        </p:spPr>
        <p:txBody>
          <a:bodyPr wrap="square" lIns="160712" tIns="128570" rIns="160712" bIns="128570" rtlCol="0">
            <a:spAutoFit/>
          </a:bodyPr>
          <a:lstStyle/>
          <a:p>
            <a:pPr defTabSz="787724">
              <a:defRPr/>
            </a:pPr>
            <a:r>
              <a:rPr lang="en-US" sz="2109" kern="0" dirty="0">
                <a:solidFill>
                  <a:srgbClr val="FFFFFF"/>
                </a:solidFill>
                <a:latin typeface="Segoe UI Light"/>
              </a:rPr>
              <a:t>2014</a:t>
            </a:r>
          </a:p>
        </p:txBody>
      </p:sp>
      <p:sp>
        <p:nvSpPr>
          <p:cNvPr id="32" name="TextBox 31"/>
          <p:cNvSpPr txBox="1"/>
          <p:nvPr/>
        </p:nvSpPr>
        <p:spPr>
          <a:xfrm>
            <a:off x="4317863" y="5631038"/>
            <a:ext cx="964506" cy="584211"/>
          </a:xfrm>
          <a:prstGeom prst="rect">
            <a:avLst/>
          </a:prstGeom>
          <a:noFill/>
        </p:spPr>
        <p:txBody>
          <a:bodyPr wrap="square" lIns="160712" tIns="128570" rIns="160712" bIns="128570" rtlCol="0">
            <a:spAutoFit/>
          </a:bodyPr>
          <a:lstStyle/>
          <a:p>
            <a:pPr defTabSz="787724">
              <a:defRPr/>
            </a:pPr>
            <a:r>
              <a:rPr lang="en-US" sz="2109" kern="0" dirty="0">
                <a:solidFill>
                  <a:srgbClr val="FFFFFF"/>
                </a:solidFill>
                <a:latin typeface="Segoe UI Light"/>
              </a:rPr>
              <a:t>2015</a:t>
            </a:r>
          </a:p>
        </p:txBody>
      </p:sp>
      <p:sp>
        <p:nvSpPr>
          <p:cNvPr id="33" name="TextBox 32"/>
          <p:cNvSpPr txBox="1"/>
          <p:nvPr/>
        </p:nvSpPr>
        <p:spPr>
          <a:xfrm>
            <a:off x="5837030" y="5624313"/>
            <a:ext cx="964506" cy="584211"/>
          </a:xfrm>
          <a:prstGeom prst="rect">
            <a:avLst/>
          </a:prstGeom>
          <a:noFill/>
        </p:spPr>
        <p:txBody>
          <a:bodyPr wrap="square" lIns="160712" tIns="128570" rIns="160712" bIns="128570" rtlCol="0">
            <a:spAutoFit/>
          </a:bodyPr>
          <a:lstStyle/>
          <a:p>
            <a:pPr defTabSz="787724">
              <a:defRPr/>
            </a:pPr>
            <a:r>
              <a:rPr lang="en-US" sz="2109" kern="0" dirty="0">
                <a:solidFill>
                  <a:srgbClr val="FFFFFF"/>
                </a:solidFill>
                <a:latin typeface="Segoe UI Light"/>
              </a:rPr>
              <a:t>2017</a:t>
            </a:r>
          </a:p>
        </p:txBody>
      </p:sp>
      <p:cxnSp>
        <p:nvCxnSpPr>
          <p:cNvPr id="4" name="Straight Arrow Connector 3"/>
          <p:cNvCxnSpPr/>
          <p:nvPr/>
        </p:nvCxnSpPr>
        <p:spPr>
          <a:xfrm flipV="1">
            <a:off x="830968" y="5645320"/>
            <a:ext cx="9913460" cy="26203"/>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3815381" y="6098105"/>
            <a:ext cx="2070035" cy="478730"/>
          </a:xfrm>
          <a:prstGeom prst="rect">
            <a:avLst/>
          </a:prstGeom>
          <a:noFill/>
        </p:spPr>
        <p:txBody>
          <a:bodyPr wrap="square" lIns="160712" tIns="128570" rIns="160712" bIns="128570" rtlCol="0">
            <a:spAutoFit/>
          </a:bodyPr>
          <a:lstStyle/>
          <a:p>
            <a:pPr defTabSz="840362">
              <a:lnSpc>
                <a:spcPct val="90000"/>
              </a:lnSpc>
              <a:spcAft>
                <a:spcPts val="528"/>
              </a:spcAft>
              <a:defRPr/>
            </a:pPr>
            <a:r>
              <a:rPr lang="en-US" sz="1582" kern="0" dirty="0">
                <a:solidFill>
                  <a:srgbClr val="FFFFFF"/>
                </a:solidFill>
                <a:latin typeface="Segoe UI"/>
              </a:rPr>
              <a:t>DocumentDB</a:t>
            </a:r>
          </a:p>
        </p:txBody>
      </p:sp>
      <p:sp>
        <p:nvSpPr>
          <p:cNvPr id="35" name="TextBox 34"/>
          <p:cNvSpPr txBox="1"/>
          <p:nvPr/>
        </p:nvSpPr>
        <p:spPr>
          <a:xfrm>
            <a:off x="5951509" y="6085857"/>
            <a:ext cx="1381509" cy="478730"/>
          </a:xfrm>
          <a:prstGeom prst="rect">
            <a:avLst/>
          </a:prstGeom>
          <a:noFill/>
        </p:spPr>
        <p:txBody>
          <a:bodyPr wrap="square" lIns="160712" tIns="128570" rIns="160712" bIns="128570" rtlCol="0">
            <a:spAutoFit/>
          </a:bodyPr>
          <a:lstStyle/>
          <a:p>
            <a:pPr defTabSz="840362">
              <a:lnSpc>
                <a:spcPct val="90000"/>
              </a:lnSpc>
              <a:spcAft>
                <a:spcPts val="528"/>
              </a:spcAft>
              <a:defRPr/>
            </a:pPr>
            <a:r>
              <a:rPr lang="en-US" sz="1582" kern="0" dirty="0">
                <a:solidFill>
                  <a:srgbClr val="FFFFFF"/>
                </a:solidFill>
                <a:latin typeface="Segoe UI"/>
              </a:rPr>
              <a:t>Cosmos DB</a:t>
            </a:r>
          </a:p>
        </p:txBody>
      </p:sp>
      <p:sp>
        <p:nvSpPr>
          <p:cNvPr id="36" name="TextBox 35"/>
          <p:cNvSpPr txBox="1"/>
          <p:nvPr/>
        </p:nvSpPr>
        <p:spPr>
          <a:xfrm>
            <a:off x="805100" y="6079143"/>
            <a:ext cx="1863542" cy="478730"/>
          </a:xfrm>
          <a:prstGeom prst="rect">
            <a:avLst/>
          </a:prstGeom>
          <a:noFill/>
        </p:spPr>
        <p:txBody>
          <a:bodyPr wrap="square" lIns="160712" tIns="128570" rIns="160712" bIns="128570" rtlCol="0">
            <a:spAutoFit/>
          </a:bodyPr>
          <a:lstStyle/>
          <a:p>
            <a:pPr defTabSz="840362">
              <a:lnSpc>
                <a:spcPct val="90000"/>
              </a:lnSpc>
              <a:spcAft>
                <a:spcPts val="528"/>
              </a:spcAft>
              <a:defRPr/>
            </a:pPr>
            <a:r>
              <a:rPr lang="en-US" sz="1582" kern="0" dirty="0">
                <a:solidFill>
                  <a:srgbClr val="FFFFFF"/>
                </a:solidFill>
                <a:latin typeface="Segoe UI"/>
              </a:rPr>
              <a:t>Project Florence</a:t>
            </a:r>
          </a:p>
        </p:txBody>
      </p:sp>
      <p:pic>
        <p:nvPicPr>
          <p:cNvPr id="16" name="Picture 4" descr="Image result for documentdb 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5402" y="6160933"/>
            <a:ext cx="594205" cy="31195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383861" y="5582114"/>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94887" y="5592540"/>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75358" y="5581799"/>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963300" y="5582114"/>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88344" y="5585964"/>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469891" y="5572133"/>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91390" y="5568869"/>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89421" y="5553909"/>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877000" y="5558360"/>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660661" y="5572133"/>
            <a:ext cx="3919" cy="178818"/>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4270" y="6018678"/>
            <a:ext cx="591663" cy="543537"/>
          </a:xfrm>
          <a:prstGeom prst="rect">
            <a:avLst/>
          </a:prstGeom>
        </p:spPr>
      </p:pic>
    </p:spTree>
    <p:extLst>
      <p:ext uri="{BB962C8B-B14F-4D97-AF65-F5344CB8AC3E}">
        <p14:creationId xmlns:p14="http://schemas.microsoft.com/office/powerpoint/2010/main" val="130960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12499" y="2119633"/>
            <a:ext cx="13281252" cy="7458075"/>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0" name="Freeform: Shape 99"/>
          <p:cNvSpPr/>
          <p:nvPr/>
        </p:nvSpPr>
        <p:spPr>
          <a:xfrm>
            <a:off x="414404" y="5381862"/>
            <a:ext cx="11427471" cy="1636476"/>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5" name="Freeform: Shape 924"/>
          <p:cNvSpPr>
            <a:spLocks/>
          </p:cNvSpPr>
          <p:nvPr/>
        </p:nvSpPr>
        <p:spPr bwMode="auto">
          <a:xfrm>
            <a:off x="1582528" y="5617715"/>
            <a:ext cx="9302311" cy="1813590"/>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5725" tIns="42863" rIns="85725" bIns="42863" numCol="1" anchor="t" anchorCtr="0" compatLnSpc="1">
            <a:prstTxWarp prst="textNoShape">
              <a:avLst/>
            </a:prstTxWarp>
            <a:noAutofit/>
          </a:bodyPr>
          <a:lstStyle/>
          <a:p>
            <a:pPr>
              <a:defRPr/>
            </a:pPr>
            <a:endParaRPr lang="en-US" sz="1688" dirty="0">
              <a:solidFill>
                <a:srgbClr val="505050"/>
              </a:solidFill>
              <a:latin typeface="Segoe UI"/>
            </a:endParaRPr>
          </a:p>
        </p:txBody>
      </p:sp>
      <p:sp>
        <p:nvSpPr>
          <p:cNvPr id="828" name="Freeform: Shape 827"/>
          <p:cNvSpPr/>
          <p:nvPr/>
        </p:nvSpPr>
        <p:spPr>
          <a:xfrm>
            <a:off x="1597721" y="3299769"/>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29" name="Picture 2" descr="https://c2.staticflickr.com/4/3701/19224697601_d03ecccf71_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301697" y="3069439"/>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30" name="Freeform: Shape 28"/>
          <p:cNvSpPr/>
          <p:nvPr/>
        </p:nvSpPr>
        <p:spPr>
          <a:xfrm>
            <a:off x="5673365" y="2854008"/>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011937" y="2869273"/>
            <a:ext cx="1462528" cy="568974"/>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9189" y="2989841"/>
            <a:ext cx="1466557" cy="397946"/>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598133" y="4077810"/>
            <a:ext cx="549659" cy="35359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827264" y="3802629"/>
            <a:ext cx="468008" cy="443740"/>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solidFill>
                  <a:srgbClr val="FFFFFF"/>
                </a:solidFill>
                <a:latin typeface="Segoe UI"/>
              </a:endParaRPr>
            </a:p>
          </p:txBody>
        </p:sp>
      </p:grpSp>
      <p:sp>
        <p:nvSpPr>
          <p:cNvPr id="889" name="TextBox 888"/>
          <p:cNvSpPr txBox="1"/>
          <p:nvPr/>
        </p:nvSpPr>
        <p:spPr>
          <a:xfrm>
            <a:off x="4470541" y="4184312"/>
            <a:ext cx="943528"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782785" y="4254616"/>
            <a:ext cx="688651"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752119" y="4524894"/>
            <a:ext cx="441789" cy="243785"/>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146314" y="5540161"/>
            <a:ext cx="190148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873169" y="5018013"/>
            <a:ext cx="1755610" cy="438582"/>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Elastic scale out </a:t>
            </a:r>
          </a:p>
          <a:p>
            <a:pPr algn="ctr" defTabSz="803554">
              <a:defRPr/>
            </a:pPr>
            <a:r>
              <a:rPr lang="en-US" sz="1125"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489996" y="4903276"/>
            <a:ext cx="3044424"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Guaranteed low latency at the 99</a:t>
            </a:r>
            <a:r>
              <a:rPr lang="en-US" sz="1125" kern="0" baseline="30000" dirty="0">
                <a:solidFill>
                  <a:srgbClr val="002050"/>
                </a:solidFill>
                <a:latin typeface="Segoe UI"/>
                <a:cs typeface="Segoe UI Light" panose="020B0502040204020203" pitchFamily="34" charset="0"/>
              </a:rPr>
              <a:t>th</a:t>
            </a:r>
            <a:r>
              <a:rPr lang="en-US" sz="1125"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545722" y="5540161"/>
            <a:ext cx="1511953"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7157245" y="5138928"/>
            <a:ext cx="2545890" cy="265457"/>
          </a:xfrm>
          <a:prstGeom prst="rect">
            <a:avLst/>
          </a:prstGeom>
          <a:noFill/>
        </p:spPr>
        <p:txBody>
          <a:bodyPr wrap="none" rtlCol="0">
            <a:spAutoFit/>
          </a:bodyPr>
          <a:lstStyle/>
          <a:p>
            <a:pPr algn="ctr" defTabSz="803554">
              <a:defRPr/>
            </a:pPr>
            <a:r>
              <a:rPr lang="en-US" sz="1125"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401989" y="6188990"/>
            <a:ext cx="705846" cy="705845"/>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09" name="Graphic 90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7135970" y="6302878"/>
            <a:ext cx="705846" cy="705845"/>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4" name="Graphic 91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6128127" y="5964831"/>
            <a:ext cx="705846" cy="705845"/>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19" name="Graphic 918"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9112485" y="5964831"/>
            <a:ext cx="705846" cy="705845"/>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688" kern="0">
                  <a:solidFill>
                    <a:srgbClr val="FFFFFF"/>
                  </a:solidFill>
                  <a:latin typeface="Segoe UI"/>
                </a:endParaRPr>
              </a:p>
            </p:txBody>
          </p:sp>
          <p:pic>
            <p:nvPicPr>
              <p:cNvPr id="924" name="Graphic 923" descr="Marke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32415" y="2527090"/>
                <a:ext cx="1070585" cy="1070585"/>
              </a:xfrm>
              <a:prstGeom prst="rect">
                <a:avLst/>
              </a:prstGeom>
            </p:spPr>
          </p:pic>
        </p:grpSp>
      </p:grpSp>
      <p:sp>
        <p:nvSpPr>
          <p:cNvPr id="9" name="Freeform: Shape 8"/>
          <p:cNvSpPr/>
          <p:nvPr/>
        </p:nvSpPr>
        <p:spPr>
          <a:xfrm>
            <a:off x="374197" y="4627158"/>
            <a:ext cx="11436803" cy="972845"/>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928" name="Freeform: Shape 927"/>
          <p:cNvSpPr/>
          <p:nvPr/>
        </p:nvSpPr>
        <p:spPr>
          <a:xfrm>
            <a:off x="374197" y="3599328"/>
            <a:ext cx="11436803" cy="956277"/>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a:solidFill>
                <a:srgbClr val="FFFFFF"/>
              </a:solidFill>
              <a:latin typeface="Segoe UI"/>
            </a:endParaRPr>
          </a:p>
        </p:txBody>
      </p:sp>
      <p:sp>
        <p:nvSpPr>
          <p:cNvPr id="3" name="TextBox 2"/>
          <p:cNvSpPr txBox="1"/>
          <p:nvPr/>
        </p:nvSpPr>
        <p:spPr>
          <a:xfrm>
            <a:off x="6409803" y="2988135"/>
            <a:ext cx="1057790" cy="352084"/>
          </a:xfrm>
          <a:prstGeom prst="rect">
            <a:avLst/>
          </a:prstGeom>
          <a:noFill/>
        </p:spPr>
        <p:txBody>
          <a:bodyPr wrap="none" rtlCol="0">
            <a:spAutoFit/>
          </a:bodyPr>
          <a:lstStyle/>
          <a:p>
            <a:r>
              <a:rPr lang="en-US" sz="1688" dirty="0">
                <a:solidFill>
                  <a:srgbClr val="000000"/>
                </a:solidFill>
                <a:latin typeface="Segoe UI"/>
              </a:rPr>
              <a:t>Table API</a:t>
            </a:r>
          </a:p>
        </p:txBody>
      </p:sp>
      <p:grpSp>
        <p:nvGrpSpPr>
          <p:cNvPr id="93" name="Group 92"/>
          <p:cNvGrpSpPr/>
          <p:nvPr/>
        </p:nvGrpSpPr>
        <p:grpSpPr>
          <a:xfrm>
            <a:off x="4570341" y="3965150"/>
            <a:ext cx="608400" cy="116856"/>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745569" y="4048355"/>
            <a:ext cx="681066" cy="731993"/>
            <a:chOff x="4511512" y="6316301"/>
            <a:chExt cx="670950" cy="1623288"/>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2863" rIns="0" bIns="42863" numCol="1" rtlCol="0" anchor="ctr" anchorCtr="0" compatLnSpc="1">
                <a:prstTxWarp prst="textNoShape">
                  <a:avLst/>
                </a:prstTxWarp>
              </a:bodyPr>
              <a:lstStyle/>
              <a:p>
                <a:pPr algn="ctr" defTabSz="856971" fontAlgn="base">
                  <a:spcBef>
                    <a:spcPct val="0"/>
                  </a:spcBef>
                  <a:spcAft>
                    <a:spcPct val="0"/>
                  </a:spcAft>
                  <a:defRPr/>
                </a:pPr>
                <a:endParaRPr lang="en-US" sz="1838"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5623" y="7398965"/>
              <a:ext cx="646839" cy="540624"/>
            </a:xfrm>
            <a:prstGeom prst="rect">
              <a:avLst/>
            </a:prstGeom>
            <a:noFill/>
          </p:spPr>
          <p:txBody>
            <a:bodyPr wrap="none" lIns="0" rtlCol="0">
              <a:spAutoFit/>
            </a:bodyPr>
            <a:lstStyle/>
            <a:p>
              <a:pPr algn="ctr">
                <a:defRPr/>
              </a:pPr>
              <a:r>
                <a:rPr lang="en-US" sz="984"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0" y="1091710"/>
            <a:ext cx="12191999" cy="860425"/>
          </a:xfrm>
        </p:spPr>
        <p:txBody>
          <a:bodyPr>
            <a:noAutofit/>
          </a:bodyPr>
          <a:lstStyle/>
          <a:p>
            <a:pPr algn="ctr"/>
            <a:r>
              <a:rPr lang="en-US" dirty="0">
                <a:solidFill>
                  <a:schemeClr val="tx1"/>
                </a:solidFill>
              </a:rPr>
              <a:t>Azure Cosmos DB</a:t>
            </a:r>
            <a:br>
              <a:rPr lang="en-US" dirty="0">
                <a:solidFill>
                  <a:schemeClr val="tx1"/>
                </a:solidFill>
              </a:rPr>
            </a:br>
            <a:br>
              <a:rPr lang="en-US" sz="1600" dirty="0">
                <a:solidFill>
                  <a:schemeClr val="tx1"/>
                </a:solidFill>
              </a:rPr>
            </a:br>
            <a:r>
              <a:rPr lang="en-US" sz="2250"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582526" y="3314434"/>
            <a:ext cx="627998" cy="290318"/>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83" name="Picture 2" descr="https://c2.staticflickr.com/4/3701/19224697601_d03ecccf71_o.png">
            <a:extLst>
              <a:ext uri="{FF2B5EF4-FFF2-40B4-BE49-F238E27FC236}">
                <a16:creationId xmlns:a16="http://schemas.microsoft.com/office/drawing/2014/main" id="{B6AA3347-D42A-45AB-9E2F-26C956B5269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45" r="13945"/>
          <a:stretch/>
        </p:blipFill>
        <p:spPr bwMode="auto">
          <a:xfrm>
            <a:off x="10286502" y="3084105"/>
            <a:ext cx="519480" cy="720403"/>
          </a:xfrm>
          <a:prstGeom prst="rect">
            <a:avLst/>
          </a:prstGeom>
          <a:noFill/>
          <a:extLst>
            <a:ext uri="{909E8E84-426E-40DD-AFC4-6F175D3DCCD1}">
              <a14:hiddenFill xmlns:a14="http://schemas.microsoft.com/office/drawing/2010/main">
                <a:solidFill>
                  <a:srgbClr val="FFFFFF"/>
                </a:solidFill>
              </a14:hiddenFill>
            </a:ext>
          </a:extLst>
        </p:spPr>
      </p:pic>
      <p:sp>
        <p:nvSpPr>
          <p:cNvPr id="85" name="Freeform: Shape 28">
            <a:extLst>
              <a:ext uri="{FF2B5EF4-FFF2-40B4-BE49-F238E27FC236}">
                <a16:creationId xmlns:a16="http://schemas.microsoft.com/office/drawing/2014/main" id="{7C4CCB38-7A27-4504-966E-819BAF51A976}"/>
              </a:ext>
            </a:extLst>
          </p:cNvPr>
          <p:cNvSpPr/>
          <p:nvPr/>
        </p:nvSpPr>
        <p:spPr>
          <a:xfrm>
            <a:off x="5658170" y="2868674"/>
            <a:ext cx="677674" cy="584239"/>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88" dirty="0">
              <a:solidFill>
                <a:srgbClr val="FFFFFF"/>
              </a:solidFill>
              <a:latin typeface="Segoe UI"/>
            </a:endParaRPr>
          </a:p>
        </p:txBody>
      </p:sp>
      <p:pic>
        <p:nvPicPr>
          <p:cNvPr id="10" name="Picture 9">
            <a:extLst>
              <a:ext uri="{FF2B5EF4-FFF2-40B4-BE49-F238E27FC236}">
                <a16:creationId xmlns:a16="http://schemas.microsoft.com/office/drawing/2014/main" id="{5C5FE10B-7F24-4733-8A59-CD7208CE5DBF}"/>
              </a:ext>
            </a:extLst>
          </p:cNvPr>
          <p:cNvPicPr>
            <a:picLocks noChangeAspect="1"/>
          </p:cNvPicPr>
          <p:nvPr/>
        </p:nvPicPr>
        <p:blipFill>
          <a:blip r:embed="rId8"/>
          <a:stretch>
            <a:fillRect/>
          </a:stretch>
        </p:blipFill>
        <p:spPr>
          <a:xfrm>
            <a:off x="10966867" y="3804868"/>
            <a:ext cx="770893" cy="409323"/>
          </a:xfrm>
          <a:prstGeom prst="rect">
            <a:avLst/>
          </a:prstGeom>
        </p:spPr>
      </p:pic>
    </p:spTree>
    <p:extLst>
      <p:ext uri="{BB962C8B-B14F-4D97-AF65-F5344CB8AC3E}">
        <p14:creationId xmlns:p14="http://schemas.microsoft.com/office/powerpoint/2010/main" val="302666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Keep in mind that…</a:t>
            </a:r>
            <a:endParaRPr lang="it-IT" dirty="0"/>
          </a:p>
        </p:txBody>
      </p:sp>
      <p:sp>
        <p:nvSpPr>
          <p:cNvPr id="3" name="Segnaposto contenuto 2"/>
          <p:cNvSpPr>
            <a:spLocks noGrp="1"/>
          </p:cNvSpPr>
          <p:nvPr>
            <p:ph idx="1"/>
          </p:nvPr>
        </p:nvSpPr>
        <p:spPr/>
        <p:txBody>
          <a:bodyPr/>
          <a:lstStyle/>
          <a:p>
            <a:pPr>
              <a:lnSpc>
                <a:spcPct val="100000"/>
              </a:lnSpc>
              <a:buFont typeface="Arial" panose="020B0604020202020204" pitchFamily="34" charset="0"/>
              <a:buChar char="•"/>
            </a:pPr>
            <a:r>
              <a:rPr lang="it-IT" dirty="0" err="1"/>
              <a:t>Cosmos</a:t>
            </a:r>
            <a:r>
              <a:rPr lang="it-IT" dirty="0"/>
              <a:t> DB </a:t>
            </a:r>
            <a:r>
              <a:rPr lang="it-IT" dirty="0" err="1"/>
              <a:t>isn’t</a:t>
            </a:r>
            <a:r>
              <a:rPr lang="it-IT" dirty="0"/>
              <a:t> just the </a:t>
            </a:r>
            <a:r>
              <a:rPr lang="it-IT" dirty="0" err="1"/>
              <a:t>rebrand</a:t>
            </a:r>
            <a:r>
              <a:rPr lang="it-IT" dirty="0"/>
              <a:t> of </a:t>
            </a:r>
            <a:r>
              <a:rPr lang="it-IT" dirty="0" err="1"/>
              <a:t>DocumentDB</a:t>
            </a:r>
            <a:endParaRPr lang="it-IT" dirty="0"/>
          </a:p>
          <a:p>
            <a:pPr lvl="1">
              <a:lnSpc>
                <a:spcPct val="100000"/>
              </a:lnSpc>
              <a:buFont typeface="Arial" panose="020B0604020202020204" pitchFamily="34" charset="0"/>
              <a:buChar char="•"/>
            </a:pPr>
            <a:r>
              <a:rPr lang="it-IT" dirty="0" err="1"/>
              <a:t>DocumentDB</a:t>
            </a:r>
            <a:r>
              <a:rPr lang="it-IT" dirty="0"/>
              <a:t> </a:t>
            </a:r>
            <a:r>
              <a:rPr lang="it-IT" dirty="0" err="1"/>
              <a:t>is</a:t>
            </a:r>
            <a:r>
              <a:rPr lang="it-IT" dirty="0"/>
              <a:t> a «</a:t>
            </a:r>
            <a:r>
              <a:rPr lang="it-IT" dirty="0" err="1"/>
              <a:t>document</a:t>
            </a:r>
            <a:r>
              <a:rPr lang="it-IT" dirty="0"/>
              <a:t>» style </a:t>
            </a:r>
            <a:r>
              <a:rPr lang="it-IT" dirty="0" err="1"/>
              <a:t>NoSQL</a:t>
            </a:r>
            <a:r>
              <a:rPr lang="it-IT" dirty="0"/>
              <a:t> database</a:t>
            </a:r>
          </a:p>
          <a:p>
            <a:pPr>
              <a:lnSpc>
                <a:spcPct val="100000"/>
              </a:lnSpc>
              <a:buFont typeface="Arial" panose="020B0604020202020204" pitchFamily="34" charset="0"/>
              <a:buChar char="•"/>
            </a:pPr>
            <a:r>
              <a:rPr lang="it-IT" dirty="0" err="1"/>
              <a:t>Cosmos</a:t>
            </a:r>
            <a:r>
              <a:rPr lang="it-IT" dirty="0"/>
              <a:t> DB supports </a:t>
            </a:r>
            <a:r>
              <a:rPr lang="it-IT" dirty="0" err="1"/>
              <a:t>other</a:t>
            </a:r>
            <a:r>
              <a:rPr lang="it-IT" dirty="0"/>
              <a:t> </a:t>
            </a:r>
            <a:r>
              <a:rPr lang="it-IT" dirty="0" err="1"/>
              <a:t>NoSQL</a:t>
            </a:r>
            <a:r>
              <a:rPr lang="it-IT" dirty="0"/>
              <a:t> </a:t>
            </a:r>
            <a:r>
              <a:rPr lang="it-IT" dirty="0" err="1"/>
              <a:t>approaches</a:t>
            </a:r>
            <a:r>
              <a:rPr lang="it-IT" dirty="0"/>
              <a:t> </a:t>
            </a:r>
          </a:p>
          <a:p>
            <a:pPr lvl="1">
              <a:lnSpc>
                <a:spcPct val="100000"/>
              </a:lnSpc>
              <a:buFont typeface="Arial" panose="020B0604020202020204" pitchFamily="34" charset="0"/>
              <a:buChar char="•"/>
            </a:pPr>
            <a:r>
              <a:rPr lang="it-IT" dirty="0" err="1"/>
              <a:t>Column</a:t>
            </a:r>
            <a:r>
              <a:rPr lang="it-IT" dirty="0"/>
              <a:t> families </a:t>
            </a:r>
          </a:p>
          <a:p>
            <a:pPr lvl="1">
              <a:lnSpc>
                <a:spcPct val="100000"/>
              </a:lnSpc>
              <a:buFont typeface="Arial" panose="020B0604020202020204" pitchFamily="34" charset="0"/>
              <a:buChar char="•"/>
            </a:pPr>
            <a:r>
              <a:rPr lang="it-IT" dirty="0" err="1"/>
              <a:t>Graphs</a:t>
            </a:r>
            <a:endParaRPr lang="it-IT" dirty="0"/>
          </a:p>
          <a:p>
            <a:pPr lvl="1">
              <a:lnSpc>
                <a:spcPct val="100000"/>
              </a:lnSpc>
              <a:buFont typeface="Arial" panose="020B0604020202020204" pitchFamily="34" charset="0"/>
              <a:buChar char="•"/>
            </a:pPr>
            <a:r>
              <a:rPr lang="it-IT" dirty="0" err="1"/>
              <a:t>Key-value</a:t>
            </a:r>
            <a:endParaRPr lang="it-IT" dirty="0"/>
          </a:p>
          <a:p>
            <a:pPr lvl="1">
              <a:lnSpc>
                <a:spcPct val="100000"/>
              </a:lnSpc>
              <a:buFont typeface="Arial" panose="020B0604020202020204" pitchFamily="34" charset="0"/>
              <a:buChar char="•"/>
            </a:pPr>
            <a:endParaRPr lang="it-IT" dirty="0"/>
          </a:p>
          <a:p>
            <a:pPr marL="201168" lvl="1" indent="0">
              <a:lnSpc>
                <a:spcPct val="100000"/>
              </a:lnSpc>
              <a:buNone/>
            </a:pPr>
            <a:endParaRPr lang="it-IT" dirty="0"/>
          </a:p>
          <a:p>
            <a:pPr marL="201168" lvl="1" indent="0">
              <a:lnSpc>
                <a:spcPct val="100000"/>
              </a:lnSpc>
              <a:buNone/>
            </a:pPr>
            <a:r>
              <a:rPr lang="it-IT" dirty="0" err="1"/>
              <a:t>Seamless</a:t>
            </a:r>
            <a:r>
              <a:rPr lang="it-IT" dirty="0"/>
              <a:t> </a:t>
            </a:r>
            <a:r>
              <a:rPr lang="it-IT" dirty="0" err="1"/>
              <a:t>integration</a:t>
            </a:r>
            <a:r>
              <a:rPr lang="it-IT" dirty="0"/>
              <a:t> with </a:t>
            </a:r>
            <a:r>
              <a:rPr lang="it-IT" dirty="0" err="1"/>
              <a:t>existing</a:t>
            </a:r>
            <a:r>
              <a:rPr lang="it-IT" dirty="0"/>
              <a:t> </a:t>
            </a:r>
            <a:r>
              <a:rPr lang="it-IT" dirty="0" err="1"/>
              <a:t>NoSQL</a:t>
            </a:r>
            <a:r>
              <a:rPr lang="it-IT" dirty="0"/>
              <a:t> database </a:t>
            </a:r>
            <a:r>
              <a:rPr lang="it-IT" dirty="0" err="1"/>
              <a:t>models</a:t>
            </a:r>
            <a:r>
              <a:rPr lang="it-IT" dirty="0"/>
              <a:t> and </a:t>
            </a:r>
            <a:r>
              <a:rPr lang="it-IT" dirty="0" err="1"/>
              <a:t>straightforward</a:t>
            </a:r>
            <a:r>
              <a:rPr lang="it-IT" dirty="0"/>
              <a:t> </a:t>
            </a:r>
            <a:r>
              <a:rPr lang="it-IT" dirty="0" err="1"/>
              <a:t>migration</a:t>
            </a:r>
            <a:r>
              <a:rPr lang="it-IT" dirty="0"/>
              <a:t> from on-promise to the cloud</a:t>
            </a:r>
          </a:p>
          <a:p>
            <a:pPr lvl="1">
              <a:lnSpc>
                <a:spcPct val="100000"/>
              </a:lnSpc>
              <a:buFont typeface="Arial" panose="020B0604020202020204" pitchFamily="34" charset="0"/>
              <a:buChar char="•"/>
            </a:pPr>
            <a:endParaRPr lang="it-IT" dirty="0"/>
          </a:p>
          <a:p>
            <a:pPr lvl="1">
              <a:lnSpc>
                <a:spcPct val="100000"/>
              </a:lnSpc>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6</a:t>
            </a:fld>
            <a:endParaRPr lang="en-US" dirty="0"/>
          </a:p>
        </p:txBody>
      </p:sp>
      <p:sp>
        <p:nvSpPr>
          <p:cNvPr id="6" name="Freccia in giù 5">
            <a:extLst>
              <a:ext uri="{FF2B5EF4-FFF2-40B4-BE49-F238E27FC236}">
                <a16:creationId xmlns:a16="http://schemas.microsoft.com/office/drawing/2014/main" id="{4FCE157E-B1E5-4A01-9349-9C9DB8139366}"/>
              </a:ext>
            </a:extLst>
          </p:cNvPr>
          <p:cNvSpPr/>
          <p:nvPr/>
        </p:nvSpPr>
        <p:spPr>
          <a:xfrm>
            <a:off x="5914159" y="4322618"/>
            <a:ext cx="363681" cy="685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639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800" dirty="0"/>
              <a:t>DEMO</a:t>
            </a:r>
          </a:p>
        </p:txBody>
      </p:sp>
      <p:sp>
        <p:nvSpPr>
          <p:cNvPr id="3" name="Segnaposto contenuto 2"/>
          <p:cNvSpPr>
            <a:spLocks noGrp="1"/>
          </p:cNvSpPr>
          <p:nvPr>
            <p:ph idx="1"/>
          </p:nvPr>
        </p:nvSpPr>
        <p:spPr>
          <a:xfrm>
            <a:off x="4446917" y="515860"/>
            <a:ext cx="7293634" cy="5257800"/>
          </a:xfrm>
        </p:spPr>
        <p:txBody>
          <a:bodyPr>
            <a:normAutofit/>
          </a:bodyPr>
          <a:lstStyle/>
          <a:p>
            <a:endParaRPr lang="it-IT" sz="4800" dirty="0"/>
          </a:p>
          <a:p>
            <a:endParaRPr lang="it-IT" sz="4800" dirty="0"/>
          </a:p>
          <a:p>
            <a:pPr marL="0" indent="0">
              <a:buNone/>
            </a:pPr>
            <a:r>
              <a:rPr lang="it-IT" sz="4800" dirty="0"/>
              <a:t>On-Premise 2 </a:t>
            </a:r>
            <a:r>
              <a:rPr lang="it-IT" sz="4800" dirty="0" err="1"/>
              <a:t>Cosmos</a:t>
            </a:r>
            <a:r>
              <a:rPr lang="it-IT" sz="4800" dirty="0"/>
              <a:t> DB</a:t>
            </a:r>
          </a:p>
        </p:txBody>
      </p:sp>
      <p:sp>
        <p:nvSpPr>
          <p:cNvPr id="6" name="Segnaposto testo 5"/>
          <p:cNvSpPr>
            <a:spLocks noGrp="1"/>
          </p:cNvSpPr>
          <p:nvPr>
            <p:ph type="body" sz="half" idx="2"/>
          </p:nvPr>
        </p:nvSpPr>
        <p:spPr/>
        <p:txBody>
          <a:bodyPr/>
          <a:lstStyle/>
          <a:p>
            <a:r>
              <a:rPr lang="it-IT" dirty="0"/>
              <a:t> </a:t>
            </a:r>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3012662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Why</a:t>
            </a:r>
            <a:r>
              <a:rPr lang="it-IT" dirty="0"/>
              <a:t> </a:t>
            </a:r>
            <a:r>
              <a:rPr lang="it-IT" dirty="0" err="1"/>
              <a:t>Cosmos</a:t>
            </a:r>
            <a:r>
              <a:rPr lang="it-IT" dirty="0"/>
              <a:t> DB?</a:t>
            </a:r>
          </a:p>
        </p:txBody>
      </p:sp>
      <p:sp>
        <p:nvSpPr>
          <p:cNvPr id="7" name="Segnaposto testo 6"/>
          <p:cNvSpPr>
            <a:spLocks noGrp="1"/>
          </p:cNvSpPr>
          <p:nvPr>
            <p:ph type="body" idx="1"/>
          </p:nvPr>
        </p:nvSpPr>
        <p:spPr/>
        <p:txBody>
          <a:bodyPr/>
          <a:lstStyle/>
          <a:p>
            <a:endParaRPr lang="it-IT"/>
          </a:p>
        </p:txBody>
      </p:sp>
      <p:sp>
        <p:nvSpPr>
          <p:cNvPr id="4" name="Segnaposto piè di pagina 3"/>
          <p:cNvSpPr>
            <a:spLocks noGrp="1"/>
          </p:cNvSpPr>
          <p:nvPr>
            <p:ph type="ftr" sz="quarter" idx="11"/>
          </p:nvPr>
        </p:nvSpPr>
        <p:spPr/>
        <p:txBody>
          <a:bodyPr/>
          <a:lstStyle/>
          <a:p>
            <a:r>
              <a:rPr lang="en-US"/>
              <a:t>WPC2017</a:t>
            </a:r>
            <a:endParaRPr lang="en-US" dirty="0"/>
          </a:p>
        </p:txBody>
      </p:sp>
      <p:sp>
        <p:nvSpPr>
          <p:cNvPr id="5" name="Segnaposto numero diapositiva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10377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055269" y="729311"/>
            <a:ext cx="4211639" cy="2169825"/>
          </a:xfrm>
          <a:prstGeom prst="rect">
            <a:avLst/>
          </a:prstGeom>
        </p:spPr>
        <p:txBody>
          <a:bodyPr wrap="square">
            <a:spAutoFit/>
          </a:bodyPr>
          <a:lstStyle/>
          <a:p>
            <a:pPr algn="ctr"/>
            <a:r>
              <a:rPr lang="en-US" sz="4500" dirty="0">
                <a:latin typeface="Segoe UI Light" panose="020B0502040204020203" pitchFamily="34" charset="0"/>
                <a:cs typeface="Segoe UI Light" panose="020B0502040204020203" pitchFamily="34" charset="0"/>
              </a:rPr>
              <a:t>Cosmos DB is designed for data explosion</a:t>
            </a:r>
          </a:p>
        </p:txBody>
      </p:sp>
      <p:grpSp>
        <p:nvGrpSpPr>
          <p:cNvPr id="338" name="Group 337"/>
          <p:cNvGrpSpPr/>
          <p:nvPr/>
        </p:nvGrpSpPr>
        <p:grpSpPr>
          <a:xfrm flipV="1">
            <a:off x="103496" y="-67356"/>
            <a:ext cx="11946390" cy="6932992"/>
            <a:chOff x="1932517" y="-12700"/>
            <a:chExt cx="8329085" cy="5033433"/>
          </a:xfrm>
        </p:grpSpPr>
        <p:sp>
          <p:nvSpPr>
            <p:cNvPr id="339" name="Freeform 10"/>
            <p:cNvSpPr>
              <a:spLocks/>
            </p:cNvSpPr>
            <p:nvPr/>
          </p:nvSpPr>
          <p:spPr bwMode="auto">
            <a:xfrm>
              <a:off x="6301318" y="3892551"/>
              <a:ext cx="1576917" cy="728133"/>
            </a:xfrm>
            <a:custGeom>
              <a:avLst/>
              <a:gdLst>
                <a:gd name="T0" fmla="*/ 456 w 745"/>
                <a:gd name="T1" fmla="*/ 344 h 344"/>
                <a:gd name="T2" fmla="*/ 0 w 745"/>
                <a:gd name="T3" fmla="*/ 145 h 344"/>
                <a:gd name="T4" fmla="*/ 253 w 745"/>
                <a:gd name="T5" fmla="*/ 0 h 344"/>
                <a:gd name="T6" fmla="*/ 745 w 745"/>
                <a:gd name="T7" fmla="*/ 158 h 344"/>
                <a:gd name="T8" fmla="*/ 456 w 745"/>
                <a:gd name="T9" fmla="*/ 344 h 344"/>
              </a:gdLst>
              <a:ahLst/>
              <a:cxnLst>
                <a:cxn ang="0">
                  <a:pos x="T0" y="T1"/>
                </a:cxn>
                <a:cxn ang="0">
                  <a:pos x="T2" y="T3"/>
                </a:cxn>
                <a:cxn ang="0">
                  <a:pos x="T4" y="T5"/>
                </a:cxn>
                <a:cxn ang="0">
                  <a:pos x="T6" y="T7"/>
                </a:cxn>
                <a:cxn ang="0">
                  <a:pos x="T8" y="T9"/>
                </a:cxn>
              </a:cxnLst>
              <a:rect l="0" t="0" r="r" b="b"/>
              <a:pathLst>
                <a:path w="745" h="344">
                  <a:moveTo>
                    <a:pt x="456" y="344"/>
                  </a:moveTo>
                  <a:lnTo>
                    <a:pt x="0" y="145"/>
                  </a:lnTo>
                  <a:lnTo>
                    <a:pt x="253" y="0"/>
                  </a:lnTo>
                  <a:lnTo>
                    <a:pt x="745" y="158"/>
                  </a:lnTo>
                  <a:lnTo>
                    <a:pt x="45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0" name="Freeform 211"/>
            <p:cNvSpPr>
              <a:spLocks/>
            </p:cNvSpPr>
            <p:nvPr/>
          </p:nvSpPr>
          <p:spPr bwMode="auto">
            <a:xfrm>
              <a:off x="5594351" y="4603749"/>
              <a:ext cx="2389717" cy="416984"/>
            </a:xfrm>
            <a:custGeom>
              <a:avLst/>
              <a:gdLst>
                <a:gd name="T0" fmla="*/ 790 w 1129"/>
                <a:gd name="T1" fmla="*/ 8 h 197"/>
                <a:gd name="T2" fmla="*/ 0 w 1129"/>
                <a:gd name="T3" fmla="*/ 175 h 197"/>
                <a:gd name="T4" fmla="*/ 257 w 1129"/>
                <a:gd name="T5" fmla="*/ 197 h 197"/>
                <a:gd name="T6" fmla="*/ 1129 w 1129"/>
                <a:gd name="T7" fmla="*/ 0 h 197"/>
                <a:gd name="T8" fmla="*/ 790 w 1129"/>
                <a:gd name="T9" fmla="*/ 8 h 197"/>
              </a:gdLst>
              <a:ahLst/>
              <a:cxnLst>
                <a:cxn ang="0">
                  <a:pos x="T0" y="T1"/>
                </a:cxn>
                <a:cxn ang="0">
                  <a:pos x="T2" y="T3"/>
                </a:cxn>
                <a:cxn ang="0">
                  <a:pos x="T4" y="T5"/>
                </a:cxn>
                <a:cxn ang="0">
                  <a:pos x="T6" y="T7"/>
                </a:cxn>
                <a:cxn ang="0">
                  <a:pos x="T8" y="T9"/>
                </a:cxn>
              </a:cxnLst>
              <a:rect l="0" t="0" r="r" b="b"/>
              <a:pathLst>
                <a:path w="1129" h="197">
                  <a:moveTo>
                    <a:pt x="790" y="8"/>
                  </a:moveTo>
                  <a:lnTo>
                    <a:pt x="0" y="175"/>
                  </a:lnTo>
                  <a:lnTo>
                    <a:pt x="257" y="197"/>
                  </a:lnTo>
                  <a:lnTo>
                    <a:pt x="1129" y="0"/>
                  </a:lnTo>
                  <a:lnTo>
                    <a:pt x="79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1" name="Freeform 212"/>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2" name="Freeform 213"/>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3" name="Freeform 27"/>
            <p:cNvSpPr>
              <a:spLocks noEditPoints="1"/>
            </p:cNvSpPr>
            <p:nvPr/>
          </p:nvSpPr>
          <p:spPr bwMode="auto">
            <a:xfrm>
              <a:off x="6284384" y="4457701"/>
              <a:ext cx="160867" cy="131233"/>
            </a:xfrm>
            <a:custGeom>
              <a:avLst/>
              <a:gdLst>
                <a:gd name="T0" fmla="*/ 55 w 64"/>
                <a:gd name="T1" fmla="*/ 2 h 52"/>
                <a:gd name="T2" fmla="*/ 50 w 64"/>
                <a:gd name="T3" fmla="*/ 0 h 52"/>
                <a:gd name="T4" fmla="*/ 30 w 64"/>
                <a:gd name="T5" fmla="*/ 4 h 52"/>
                <a:gd name="T6" fmla="*/ 24 w 64"/>
                <a:gd name="T7" fmla="*/ 3 h 52"/>
                <a:gd name="T8" fmla="*/ 22 w 64"/>
                <a:gd name="T9" fmla="*/ 1 h 52"/>
                <a:gd name="T10" fmla="*/ 16 w 64"/>
                <a:gd name="T11" fmla="*/ 0 h 52"/>
                <a:gd name="T12" fmla="*/ 6 w 64"/>
                <a:gd name="T13" fmla="*/ 2 h 52"/>
                <a:gd name="T14" fmla="*/ 4 w 64"/>
                <a:gd name="T15" fmla="*/ 5 h 52"/>
                <a:gd name="T16" fmla="*/ 4 w 64"/>
                <a:gd name="T17" fmla="*/ 14 h 52"/>
                <a:gd name="T18" fmla="*/ 56 w 64"/>
                <a:gd name="T19" fmla="*/ 4 h 52"/>
                <a:gd name="T20" fmla="*/ 55 w 64"/>
                <a:gd name="T21" fmla="*/ 2 h 52"/>
                <a:gd name="T22" fmla="*/ 58 w 64"/>
                <a:gd name="T23" fmla="*/ 8 h 52"/>
                <a:gd name="T24" fmla="*/ 3 w 64"/>
                <a:gd name="T25" fmla="*/ 18 h 52"/>
                <a:gd name="T26" fmla="*/ 0 w 64"/>
                <a:gd name="T27" fmla="*/ 22 h 52"/>
                <a:gd name="T28" fmla="*/ 8 w 64"/>
                <a:gd name="T29" fmla="*/ 49 h 52"/>
                <a:gd name="T30" fmla="*/ 12 w 64"/>
                <a:gd name="T31" fmla="*/ 51 h 52"/>
                <a:gd name="T32" fmla="*/ 61 w 64"/>
                <a:gd name="T33" fmla="*/ 42 h 52"/>
                <a:gd name="T34" fmla="*/ 63 w 64"/>
                <a:gd name="T35" fmla="*/ 39 h 52"/>
                <a:gd name="T36" fmla="*/ 61 w 64"/>
                <a:gd name="T37" fmla="*/ 11 h 52"/>
                <a:gd name="T38" fmla="*/ 58 w 64"/>
                <a:gd name="T3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55" y="2"/>
                  </a:moveTo>
                  <a:cubicBezTo>
                    <a:pt x="54" y="1"/>
                    <a:pt x="52" y="0"/>
                    <a:pt x="50" y="0"/>
                  </a:cubicBezTo>
                  <a:cubicBezTo>
                    <a:pt x="30" y="4"/>
                    <a:pt x="30" y="4"/>
                    <a:pt x="30" y="4"/>
                  </a:cubicBezTo>
                  <a:cubicBezTo>
                    <a:pt x="28" y="4"/>
                    <a:pt x="25" y="4"/>
                    <a:pt x="24" y="3"/>
                  </a:cubicBezTo>
                  <a:cubicBezTo>
                    <a:pt x="22" y="1"/>
                    <a:pt x="22" y="1"/>
                    <a:pt x="22" y="1"/>
                  </a:cubicBezTo>
                  <a:cubicBezTo>
                    <a:pt x="21" y="0"/>
                    <a:pt x="18" y="0"/>
                    <a:pt x="16" y="0"/>
                  </a:cubicBezTo>
                  <a:cubicBezTo>
                    <a:pt x="6" y="2"/>
                    <a:pt x="6" y="2"/>
                    <a:pt x="6" y="2"/>
                  </a:cubicBezTo>
                  <a:cubicBezTo>
                    <a:pt x="5" y="2"/>
                    <a:pt x="3" y="4"/>
                    <a:pt x="4" y="5"/>
                  </a:cubicBezTo>
                  <a:cubicBezTo>
                    <a:pt x="4" y="14"/>
                    <a:pt x="4" y="14"/>
                    <a:pt x="4" y="14"/>
                  </a:cubicBezTo>
                  <a:cubicBezTo>
                    <a:pt x="56" y="4"/>
                    <a:pt x="56" y="4"/>
                    <a:pt x="56" y="4"/>
                  </a:cubicBezTo>
                  <a:lnTo>
                    <a:pt x="55" y="2"/>
                  </a:lnTo>
                  <a:close/>
                  <a:moveTo>
                    <a:pt x="58" y="8"/>
                  </a:moveTo>
                  <a:cubicBezTo>
                    <a:pt x="3" y="18"/>
                    <a:pt x="3" y="18"/>
                    <a:pt x="3" y="18"/>
                  </a:cubicBezTo>
                  <a:cubicBezTo>
                    <a:pt x="0" y="19"/>
                    <a:pt x="0" y="20"/>
                    <a:pt x="0" y="22"/>
                  </a:cubicBezTo>
                  <a:cubicBezTo>
                    <a:pt x="8" y="49"/>
                    <a:pt x="8" y="49"/>
                    <a:pt x="8" y="49"/>
                  </a:cubicBezTo>
                  <a:cubicBezTo>
                    <a:pt x="8" y="50"/>
                    <a:pt x="9" y="52"/>
                    <a:pt x="12" y="51"/>
                  </a:cubicBezTo>
                  <a:cubicBezTo>
                    <a:pt x="61" y="42"/>
                    <a:pt x="61" y="42"/>
                    <a:pt x="61" y="42"/>
                  </a:cubicBezTo>
                  <a:cubicBezTo>
                    <a:pt x="63" y="42"/>
                    <a:pt x="64" y="40"/>
                    <a:pt x="63" y="39"/>
                  </a:cubicBezTo>
                  <a:cubicBezTo>
                    <a:pt x="61" y="11"/>
                    <a:pt x="61" y="11"/>
                    <a:pt x="61" y="11"/>
                  </a:cubicBezTo>
                  <a:cubicBezTo>
                    <a:pt x="61" y="9"/>
                    <a:pt x="61" y="8"/>
                    <a:pt x="58" y="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4" name="Freeform 35"/>
            <p:cNvSpPr>
              <a:spLocks noEditPoints="1"/>
            </p:cNvSpPr>
            <p:nvPr/>
          </p:nvSpPr>
          <p:spPr bwMode="auto">
            <a:xfrm>
              <a:off x="6047318" y="3429000"/>
              <a:ext cx="167217" cy="152400"/>
            </a:xfrm>
            <a:custGeom>
              <a:avLst/>
              <a:gdLst>
                <a:gd name="T0" fmla="*/ 67 w 67"/>
                <a:gd name="T1" fmla="*/ 14 h 61"/>
                <a:gd name="T2" fmla="*/ 59 w 67"/>
                <a:gd name="T3" fmla="*/ 9 h 61"/>
                <a:gd name="T4" fmla="*/ 57 w 67"/>
                <a:gd name="T5" fmla="*/ 8 h 61"/>
                <a:gd name="T6" fmla="*/ 55 w 67"/>
                <a:gd name="T7" fmla="*/ 8 h 61"/>
                <a:gd name="T8" fmla="*/ 32 w 67"/>
                <a:gd name="T9" fmla="*/ 8 h 61"/>
                <a:gd name="T10" fmla="*/ 35 w 67"/>
                <a:gd name="T11" fmla="*/ 23 h 61"/>
                <a:gd name="T12" fmla="*/ 55 w 67"/>
                <a:gd name="T13" fmla="*/ 23 h 61"/>
                <a:gd name="T14" fmla="*/ 57 w 67"/>
                <a:gd name="T15" fmla="*/ 23 h 61"/>
                <a:gd name="T16" fmla="*/ 59 w 67"/>
                <a:gd name="T17" fmla="*/ 22 h 61"/>
                <a:gd name="T18" fmla="*/ 67 w 67"/>
                <a:gd name="T19" fmla="*/ 17 h 61"/>
                <a:gd name="T20" fmla="*/ 67 w 67"/>
                <a:gd name="T21" fmla="*/ 15 h 61"/>
                <a:gd name="T22" fmla="*/ 67 w 67"/>
                <a:gd name="T23" fmla="*/ 14 h 61"/>
                <a:gd name="T24" fmla="*/ 29 w 67"/>
                <a:gd name="T25" fmla="*/ 0 h 61"/>
                <a:gd name="T26" fmla="*/ 26 w 67"/>
                <a:gd name="T27" fmla="*/ 0 h 61"/>
                <a:gd name="T28" fmla="*/ 24 w 67"/>
                <a:gd name="T29" fmla="*/ 2 h 61"/>
                <a:gd name="T30" fmla="*/ 24 w 67"/>
                <a:gd name="T31" fmla="*/ 14 h 61"/>
                <a:gd name="T32" fmla="*/ 12 w 67"/>
                <a:gd name="T33" fmla="*/ 14 h 61"/>
                <a:gd name="T34" fmla="*/ 11 w 67"/>
                <a:gd name="T35" fmla="*/ 15 h 61"/>
                <a:gd name="T36" fmla="*/ 9 w 67"/>
                <a:gd name="T37" fmla="*/ 16 h 61"/>
                <a:gd name="T38" fmla="*/ 1 w 67"/>
                <a:gd name="T39" fmla="*/ 21 h 61"/>
                <a:gd name="T40" fmla="*/ 0 w 67"/>
                <a:gd name="T41" fmla="*/ 22 h 61"/>
                <a:gd name="T42" fmla="*/ 1 w 67"/>
                <a:gd name="T43" fmla="*/ 23 h 61"/>
                <a:gd name="T44" fmla="*/ 9 w 67"/>
                <a:gd name="T45" fmla="*/ 29 h 61"/>
                <a:gd name="T46" fmla="*/ 11 w 67"/>
                <a:gd name="T47" fmla="*/ 30 h 61"/>
                <a:gd name="T48" fmla="*/ 12 w 67"/>
                <a:gd name="T49" fmla="*/ 30 h 61"/>
                <a:gd name="T50" fmla="*/ 24 w 67"/>
                <a:gd name="T51" fmla="*/ 30 h 61"/>
                <a:gd name="T52" fmla="*/ 24 w 67"/>
                <a:gd name="T53" fmla="*/ 60 h 61"/>
                <a:gd name="T54" fmla="*/ 26 w 67"/>
                <a:gd name="T55" fmla="*/ 61 h 61"/>
                <a:gd name="T56" fmla="*/ 29 w 67"/>
                <a:gd name="T57" fmla="*/ 61 h 61"/>
                <a:gd name="T58" fmla="*/ 30 w 67"/>
                <a:gd name="T59" fmla="*/ 60 h 61"/>
                <a:gd name="T60" fmla="*/ 30 w 67"/>
                <a:gd name="T61" fmla="*/ 2 h 61"/>
                <a:gd name="T62" fmla="*/ 29 w 67"/>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1">
                  <a:moveTo>
                    <a:pt x="67" y="14"/>
                  </a:moveTo>
                  <a:cubicBezTo>
                    <a:pt x="59" y="9"/>
                    <a:pt x="59" y="9"/>
                    <a:pt x="59" y="9"/>
                  </a:cubicBezTo>
                  <a:cubicBezTo>
                    <a:pt x="58" y="8"/>
                    <a:pt x="58" y="8"/>
                    <a:pt x="57" y="8"/>
                  </a:cubicBezTo>
                  <a:cubicBezTo>
                    <a:pt x="56" y="8"/>
                    <a:pt x="56" y="8"/>
                    <a:pt x="55" y="8"/>
                  </a:cubicBezTo>
                  <a:cubicBezTo>
                    <a:pt x="32" y="8"/>
                    <a:pt x="32" y="8"/>
                    <a:pt x="32" y="8"/>
                  </a:cubicBezTo>
                  <a:cubicBezTo>
                    <a:pt x="35" y="23"/>
                    <a:pt x="35" y="23"/>
                    <a:pt x="35" y="23"/>
                  </a:cubicBezTo>
                  <a:cubicBezTo>
                    <a:pt x="55" y="23"/>
                    <a:pt x="55" y="23"/>
                    <a:pt x="55" y="23"/>
                  </a:cubicBezTo>
                  <a:cubicBezTo>
                    <a:pt x="56" y="23"/>
                    <a:pt x="56" y="23"/>
                    <a:pt x="57" y="23"/>
                  </a:cubicBezTo>
                  <a:cubicBezTo>
                    <a:pt x="58" y="23"/>
                    <a:pt x="58" y="22"/>
                    <a:pt x="59" y="22"/>
                  </a:cubicBezTo>
                  <a:cubicBezTo>
                    <a:pt x="67" y="17"/>
                    <a:pt x="67" y="17"/>
                    <a:pt x="67" y="17"/>
                  </a:cubicBezTo>
                  <a:cubicBezTo>
                    <a:pt x="67" y="16"/>
                    <a:pt x="67" y="16"/>
                    <a:pt x="67" y="15"/>
                  </a:cubicBezTo>
                  <a:cubicBezTo>
                    <a:pt x="67" y="15"/>
                    <a:pt x="67" y="15"/>
                    <a:pt x="67" y="14"/>
                  </a:cubicBezTo>
                  <a:close/>
                  <a:moveTo>
                    <a:pt x="29" y="0"/>
                  </a:moveTo>
                  <a:cubicBezTo>
                    <a:pt x="26" y="0"/>
                    <a:pt x="26" y="0"/>
                    <a:pt x="26" y="0"/>
                  </a:cubicBezTo>
                  <a:cubicBezTo>
                    <a:pt x="25" y="0"/>
                    <a:pt x="24" y="1"/>
                    <a:pt x="24" y="2"/>
                  </a:cubicBezTo>
                  <a:cubicBezTo>
                    <a:pt x="24" y="14"/>
                    <a:pt x="24" y="14"/>
                    <a:pt x="24" y="14"/>
                  </a:cubicBezTo>
                  <a:cubicBezTo>
                    <a:pt x="12" y="14"/>
                    <a:pt x="12" y="14"/>
                    <a:pt x="12" y="14"/>
                  </a:cubicBezTo>
                  <a:cubicBezTo>
                    <a:pt x="12" y="14"/>
                    <a:pt x="11" y="15"/>
                    <a:pt x="11" y="15"/>
                  </a:cubicBezTo>
                  <a:cubicBezTo>
                    <a:pt x="10" y="15"/>
                    <a:pt x="9" y="15"/>
                    <a:pt x="9" y="16"/>
                  </a:cubicBezTo>
                  <a:cubicBezTo>
                    <a:pt x="1" y="21"/>
                    <a:pt x="1" y="21"/>
                    <a:pt x="1" y="21"/>
                  </a:cubicBezTo>
                  <a:cubicBezTo>
                    <a:pt x="0" y="21"/>
                    <a:pt x="0" y="22"/>
                    <a:pt x="0" y="22"/>
                  </a:cubicBezTo>
                  <a:cubicBezTo>
                    <a:pt x="0" y="23"/>
                    <a:pt x="0" y="23"/>
                    <a:pt x="1" y="23"/>
                  </a:cubicBezTo>
                  <a:cubicBezTo>
                    <a:pt x="9" y="29"/>
                    <a:pt x="9" y="29"/>
                    <a:pt x="9" y="29"/>
                  </a:cubicBezTo>
                  <a:cubicBezTo>
                    <a:pt x="9" y="29"/>
                    <a:pt x="10" y="29"/>
                    <a:pt x="11" y="30"/>
                  </a:cubicBezTo>
                  <a:cubicBezTo>
                    <a:pt x="11" y="30"/>
                    <a:pt x="12" y="30"/>
                    <a:pt x="12" y="30"/>
                  </a:cubicBezTo>
                  <a:cubicBezTo>
                    <a:pt x="24" y="30"/>
                    <a:pt x="24" y="30"/>
                    <a:pt x="24" y="30"/>
                  </a:cubicBezTo>
                  <a:cubicBezTo>
                    <a:pt x="24" y="60"/>
                    <a:pt x="24" y="60"/>
                    <a:pt x="24" y="60"/>
                  </a:cubicBezTo>
                  <a:cubicBezTo>
                    <a:pt x="24" y="60"/>
                    <a:pt x="25" y="61"/>
                    <a:pt x="26" y="61"/>
                  </a:cubicBezTo>
                  <a:cubicBezTo>
                    <a:pt x="29" y="61"/>
                    <a:pt x="29" y="61"/>
                    <a:pt x="29" y="61"/>
                  </a:cubicBezTo>
                  <a:cubicBezTo>
                    <a:pt x="30" y="61"/>
                    <a:pt x="30" y="60"/>
                    <a:pt x="30" y="60"/>
                  </a:cubicBezTo>
                  <a:cubicBezTo>
                    <a:pt x="30" y="2"/>
                    <a:pt x="30" y="2"/>
                    <a:pt x="30" y="2"/>
                  </a:cubicBezTo>
                  <a:cubicBezTo>
                    <a:pt x="30" y="1"/>
                    <a:pt x="30" y="0"/>
                    <a:pt x="29" y="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5" name="Freeform 40"/>
            <p:cNvSpPr>
              <a:spLocks noEditPoints="1"/>
            </p:cNvSpPr>
            <p:nvPr/>
          </p:nvSpPr>
          <p:spPr bwMode="auto">
            <a:xfrm>
              <a:off x="6195484" y="4296833"/>
              <a:ext cx="110067" cy="86784"/>
            </a:xfrm>
            <a:custGeom>
              <a:avLst/>
              <a:gdLst>
                <a:gd name="T0" fmla="*/ 37 w 44"/>
                <a:gd name="T1" fmla="*/ 30 h 34"/>
                <a:gd name="T2" fmla="*/ 40 w 44"/>
                <a:gd name="T3" fmla="*/ 30 h 34"/>
                <a:gd name="T4" fmla="*/ 39 w 44"/>
                <a:gd name="T5" fmla="*/ 16 h 34"/>
                <a:gd name="T6" fmla="*/ 36 w 44"/>
                <a:gd name="T7" fmla="*/ 18 h 34"/>
                <a:gd name="T8" fmla="*/ 37 w 44"/>
                <a:gd name="T9" fmla="*/ 30 h 34"/>
                <a:gd name="T10" fmla="*/ 42 w 44"/>
                <a:gd name="T11" fmla="*/ 11 h 34"/>
                <a:gd name="T12" fmla="*/ 24 w 44"/>
                <a:gd name="T13" fmla="*/ 1 h 34"/>
                <a:gd name="T14" fmla="*/ 19 w 44"/>
                <a:gd name="T15" fmla="*/ 1 h 34"/>
                <a:gd name="T16" fmla="*/ 1 w 44"/>
                <a:gd name="T17" fmla="*/ 11 h 34"/>
                <a:gd name="T18" fmla="*/ 1 w 44"/>
                <a:gd name="T19" fmla="*/ 14 h 34"/>
                <a:gd name="T20" fmla="*/ 19 w 44"/>
                <a:gd name="T21" fmla="*/ 24 h 34"/>
                <a:gd name="T22" fmla="*/ 24 w 44"/>
                <a:gd name="T23" fmla="*/ 24 h 34"/>
                <a:gd name="T24" fmla="*/ 36 w 44"/>
                <a:gd name="T25" fmla="*/ 18 h 34"/>
                <a:gd name="T26" fmla="*/ 23 w 44"/>
                <a:gd name="T27" fmla="*/ 15 h 34"/>
                <a:gd name="T28" fmla="*/ 22 w 44"/>
                <a:gd name="T29" fmla="*/ 15 h 34"/>
                <a:gd name="T30" fmla="*/ 18 w 44"/>
                <a:gd name="T31" fmla="*/ 12 h 34"/>
                <a:gd name="T32" fmla="*/ 22 w 44"/>
                <a:gd name="T33" fmla="*/ 10 h 34"/>
                <a:gd name="T34" fmla="*/ 26 w 44"/>
                <a:gd name="T35" fmla="*/ 12 h 34"/>
                <a:gd name="T36" fmla="*/ 39 w 44"/>
                <a:gd name="T37" fmla="*/ 16 h 34"/>
                <a:gd name="T38" fmla="*/ 42 w 44"/>
                <a:gd name="T39" fmla="*/ 14 h 34"/>
                <a:gd name="T40" fmla="*/ 42 w 44"/>
                <a:gd name="T41" fmla="*/ 11 h 34"/>
                <a:gd name="T42" fmla="*/ 7 w 44"/>
                <a:gd name="T43" fmla="*/ 22 h 34"/>
                <a:gd name="T44" fmla="*/ 14 w 44"/>
                <a:gd name="T45" fmla="*/ 30 h 34"/>
                <a:gd name="T46" fmla="*/ 22 w 44"/>
                <a:gd name="T47" fmla="*/ 34 h 34"/>
                <a:gd name="T48" fmla="*/ 30 w 44"/>
                <a:gd name="T49" fmla="*/ 30 h 34"/>
                <a:gd name="T50" fmla="*/ 34 w 44"/>
                <a:gd name="T51" fmla="*/ 23 h 34"/>
                <a:gd name="T52" fmla="*/ 22 w 44"/>
                <a:gd name="T53" fmla="*/ 29 h 34"/>
                <a:gd name="T54" fmla="*/ 7 w 44"/>
                <a:gd name="T5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34">
                  <a:moveTo>
                    <a:pt x="37" y="30"/>
                  </a:moveTo>
                  <a:cubicBezTo>
                    <a:pt x="37" y="31"/>
                    <a:pt x="40" y="33"/>
                    <a:pt x="40" y="30"/>
                  </a:cubicBezTo>
                  <a:cubicBezTo>
                    <a:pt x="41" y="19"/>
                    <a:pt x="39" y="16"/>
                    <a:pt x="39" y="16"/>
                  </a:cubicBezTo>
                  <a:cubicBezTo>
                    <a:pt x="36" y="18"/>
                    <a:pt x="36" y="18"/>
                    <a:pt x="36" y="18"/>
                  </a:cubicBezTo>
                  <a:cubicBezTo>
                    <a:pt x="36" y="18"/>
                    <a:pt x="39" y="20"/>
                    <a:pt x="37" y="30"/>
                  </a:cubicBezTo>
                  <a:close/>
                  <a:moveTo>
                    <a:pt x="42" y="11"/>
                  </a:moveTo>
                  <a:cubicBezTo>
                    <a:pt x="24" y="1"/>
                    <a:pt x="24" y="1"/>
                    <a:pt x="24" y="1"/>
                  </a:cubicBezTo>
                  <a:cubicBezTo>
                    <a:pt x="23" y="0"/>
                    <a:pt x="21" y="0"/>
                    <a:pt x="19" y="1"/>
                  </a:cubicBezTo>
                  <a:cubicBezTo>
                    <a:pt x="1" y="11"/>
                    <a:pt x="1" y="11"/>
                    <a:pt x="1" y="11"/>
                  </a:cubicBezTo>
                  <a:cubicBezTo>
                    <a:pt x="0" y="12"/>
                    <a:pt x="0" y="13"/>
                    <a:pt x="1" y="14"/>
                  </a:cubicBezTo>
                  <a:cubicBezTo>
                    <a:pt x="19" y="24"/>
                    <a:pt x="19" y="24"/>
                    <a:pt x="19" y="24"/>
                  </a:cubicBezTo>
                  <a:cubicBezTo>
                    <a:pt x="21" y="25"/>
                    <a:pt x="23" y="25"/>
                    <a:pt x="24" y="24"/>
                  </a:cubicBezTo>
                  <a:cubicBezTo>
                    <a:pt x="36" y="18"/>
                    <a:pt x="36" y="18"/>
                    <a:pt x="36" y="18"/>
                  </a:cubicBezTo>
                  <a:cubicBezTo>
                    <a:pt x="23" y="15"/>
                    <a:pt x="23" y="15"/>
                    <a:pt x="23" y="15"/>
                  </a:cubicBezTo>
                  <a:cubicBezTo>
                    <a:pt x="23" y="15"/>
                    <a:pt x="22" y="15"/>
                    <a:pt x="22" y="15"/>
                  </a:cubicBezTo>
                  <a:cubicBezTo>
                    <a:pt x="19" y="15"/>
                    <a:pt x="18" y="14"/>
                    <a:pt x="18" y="12"/>
                  </a:cubicBezTo>
                  <a:cubicBezTo>
                    <a:pt x="18" y="11"/>
                    <a:pt x="19" y="10"/>
                    <a:pt x="22" y="10"/>
                  </a:cubicBezTo>
                  <a:cubicBezTo>
                    <a:pt x="23" y="10"/>
                    <a:pt x="25" y="11"/>
                    <a:pt x="26" y="12"/>
                  </a:cubicBezTo>
                  <a:cubicBezTo>
                    <a:pt x="39" y="16"/>
                    <a:pt x="39" y="16"/>
                    <a:pt x="39" y="16"/>
                  </a:cubicBezTo>
                  <a:cubicBezTo>
                    <a:pt x="42" y="14"/>
                    <a:pt x="42" y="14"/>
                    <a:pt x="42" y="14"/>
                  </a:cubicBezTo>
                  <a:cubicBezTo>
                    <a:pt x="44" y="13"/>
                    <a:pt x="44" y="12"/>
                    <a:pt x="42" y="11"/>
                  </a:cubicBezTo>
                  <a:close/>
                  <a:moveTo>
                    <a:pt x="7" y="22"/>
                  </a:moveTo>
                  <a:cubicBezTo>
                    <a:pt x="8" y="26"/>
                    <a:pt x="9" y="28"/>
                    <a:pt x="14" y="30"/>
                  </a:cubicBezTo>
                  <a:cubicBezTo>
                    <a:pt x="18" y="32"/>
                    <a:pt x="20" y="34"/>
                    <a:pt x="22" y="34"/>
                  </a:cubicBezTo>
                  <a:cubicBezTo>
                    <a:pt x="23" y="34"/>
                    <a:pt x="25" y="32"/>
                    <a:pt x="30" y="30"/>
                  </a:cubicBezTo>
                  <a:cubicBezTo>
                    <a:pt x="34" y="28"/>
                    <a:pt x="33" y="27"/>
                    <a:pt x="34" y="23"/>
                  </a:cubicBezTo>
                  <a:cubicBezTo>
                    <a:pt x="22" y="29"/>
                    <a:pt x="22" y="29"/>
                    <a:pt x="22" y="29"/>
                  </a:cubicBezTo>
                  <a:lnTo>
                    <a:pt x="7" y="22"/>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6" name="Freeform 49"/>
            <p:cNvSpPr>
              <a:spLocks noEditPoints="1"/>
            </p:cNvSpPr>
            <p:nvPr/>
          </p:nvSpPr>
          <p:spPr bwMode="auto">
            <a:xfrm>
              <a:off x="6102352" y="3077634"/>
              <a:ext cx="80433" cy="116417"/>
            </a:xfrm>
            <a:custGeom>
              <a:avLst/>
              <a:gdLst>
                <a:gd name="T0" fmla="*/ 32 w 32"/>
                <a:gd name="T1" fmla="*/ 24 h 47"/>
                <a:gd name="T2" fmla="*/ 18 w 32"/>
                <a:gd name="T3" fmla="*/ 40 h 47"/>
                <a:gd name="T4" fmla="*/ 18 w 32"/>
                <a:gd name="T5" fmla="*/ 43 h 47"/>
                <a:gd name="T6" fmla="*/ 25 w 32"/>
                <a:gd name="T7" fmla="*/ 43 h 47"/>
                <a:gd name="T8" fmla="*/ 27 w 32"/>
                <a:gd name="T9" fmla="*/ 45 h 47"/>
                <a:gd name="T10" fmla="*/ 25 w 32"/>
                <a:gd name="T11" fmla="*/ 47 h 47"/>
                <a:gd name="T12" fmla="*/ 7 w 32"/>
                <a:gd name="T13" fmla="*/ 47 h 47"/>
                <a:gd name="T14" fmla="*/ 5 w 32"/>
                <a:gd name="T15" fmla="*/ 45 h 47"/>
                <a:gd name="T16" fmla="*/ 7 w 32"/>
                <a:gd name="T17" fmla="*/ 43 h 47"/>
                <a:gd name="T18" fmla="*/ 14 w 32"/>
                <a:gd name="T19" fmla="*/ 43 h 47"/>
                <a:gd name="T20" fmla="*/ 14 w 32"/>
                <a:gd name="T21" fmla="*/ 40 h 47"/>
                <a:gd name="T22" fmla="*/ 0 w 32"/>
                <a:gd name="T23" fmla="*/ 24 h 47"/>
                <a:gd name="T24" fmla="*/ 0 w 32"/>
                <a:gd name="T25" fmla="*/ 20 h 47"/>
                <a:gd name="T26" fmla="*/ 2 w 32"/>
                <a:gd name="T27" fmla="*/ 18 h 47"/>
                <a:gd name="T28" fmla="*/ 4 w 32"/>
                <a:gd name="T29" fmla="*/ 20 h 47"/>
                <a:gd name="T30" fmla="*/ 4 w 32"/>
                <a:gd name="T31" fmla="*/ 24 h 47"/>
                <a:gd name="T32" fmla="*/ 16 w 32"/>
                <a:gd name="T33" fmla="*/ 36 h 47"/>
                <a:gd name="T34" fmla="*/ 29 w 32"/>
                <a:gd name="T35" fmla="*/ 24 h 47"/>
                <a:gd name="T36" fmla="*/ 29 w 32"/>
                <a:gd name="T37" fmla="*/ 20 h 47"/>
                <a:gd name="T38" fmla="*/ 31 w 32"/>
                <a:gd name="T39" fmla="*/ 18 h 47"/>
                <a:gd name="T40" fmla="*/ 32 w 32"/>
                <a:gd name="T41" fmla="*/ 20 h 47"/>
                <a:gd name="T42" fmla="*/ 32 w 32"/>
                <a:gd name="T43" fmla="*/ 24 h 47"/>
                <a:gd name="T44" fmla="*/ 25 w 32"/>
                <a:gd name="T45" fmla="*/ 24 h 47"/>
                <a:gd name="T46" fmla="*/ 16 w 32"/>
                <a:gd name="T47" fmla="*/ 33 h 47"/>
                <a:gd name="T48" fmla="*/ 7 w 32"/>
                <a:gd name="T49" fmla="*/ 24 h 47"/>
                <a:gd name="T50" fmla="*/ 7 w 32"/>
                <a:gd name="T51" fmla="*/ 9 h 47"/>
                <a:gd name="T52" fmla="*/ 16 w 32"/>
                <a:gd name="T53" fmla="*/ 0 h 47"/>
                <a:gd name="T54" fmla="*/ 25 w 32"/>
                <a:gd name="T55" fmla="*/ 9 h 47"/>
                <a:gd name="T56" fmla="*/ 25 w 32"/>
                <a:gd name="T5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47">
                  <a:moveTo>
                    <a:pt x="32" y="24"/>
                  </a:moveTo>
                  <a:cubicBezTo>
                    <a:pt x="32" y="32"/>
                    <a:pt x="26" y="39"/>
                    <a:pt x="18" y="40"/>
                  </a:cubicBezTo>
                  <a:cubicBezTo>
                    <a:pt x="18" y="43"/>
                    <a:pt x="18" y="43"/>
                    <a:pt x="18" y="43"/>
                  </a:cubicBezTo>
                  <a:cubicBezTo>
                    <a:pt x="25" y="43"/>
                    <a:pt x="25" y="43"/>
                    <a:pt x="25" y="43"/>
                  </a:cubicBezTo>
                  <a:cubicBezTo>
                    <a:pt x="26" y="43"/>
                    <a:pt x="27" y="44"/>
                    <a:pt x="27" y="45"/>
                  </a:cubicBezTo>
                  <a:cubicBezTo>
                    <a:pt x="27" y="46"/>
                    <a:pt x="26" y="47"/>
                    <a:pt x="25" y="47"/>
                  </a:cubicBezTo>
                  <a:cubicBezTo>
                    <a:pt x="7" y="47"/>
                    <a:pt x="7" y="47"/>
                    <a:pt x="7" y="47"/>
                  </a:cubicBezTo>
                  <a:cubicBezTo>
                    <a:pt x="6" y="47"/>
                    <a:pt x="5" y="46"/>
                    <a:pt x="5" y="45"/>
                  </a:cubicBezTo>
                  <a:cubicBezTo>
                    <a:pt x="5" y="44"/>
                    <a:pt x="6" y="43"/>
                    <a:pt x="7" y="43"/>
                  </a:cubicBezTo>
                  <a:cubicBezTo>
                    <a:pt x="14" y="43"/>
                    <a:pt x="14" y="43"/>
                    <a:pt x="14" y="43"/>
                  </a:cubicBezTo>
                  <a:cubicBezTo>
                    <a:pt x="14" y="40"/>
                    <a:pt x="14" y="40"/>
                    <a:pt x="14" y="40"/>
                  </a:cubicBezTo>
                  <a:cubicBezTo>
                    <a:pt x="6" y="39"/>
                    <a:pt x="0" y="32"/>
                    <a:pt x="0" y="24"/>
                  </a:cubicBezTo>
                  <a:cubicBezTo>
                    <a:pt x="0" y="20"/>
                    <a:pt x="0" y="20"/>
                    <a:pt x="0" y="20"/>
                  </a:cubicBezTo>
                  <a:cubicBezTo>
                    <a:pt x="0" y="19"/>
                    <a:pt x="1" y="18"/>
                    <a:pt x="2" y="18"/>
                  </a:cubicBezTo>
                  <a:cubicBezTo>
                    <a:pt x="3" y="18"/>
                    <a:pt x="4" y="19"/>
                    <a:pt x="4" y="20"/>
                  </a:cubicBezTo>
                  <a:cubicBezTo>
                    <a:pt x="4" y="24"/>
                    <a:pt x="4" y="24"/>
                    <a:pt x="4" y="24"/>
                  </a:cubicBezTo>
                  <a:cubicBezTo>
                    <a:pt x="4" y="31"/>
                    <a:pt x="9" y="36"/>
                    <a:pt x="16" y="36"/>
                  </a:cubicBezTo>
                  <a:cubicBezTo>
                    <a:pt x="23" y="36"/>
                    <a:pt x="29" y="31"/>
                    <a:pt x="29" y="24"/>
                  </a:cubicBezTo>
                  <a:cubicBezTo>
                    <a:pt x="29" y="20"/>
                    <a:pt x="29" y="20"/>
                    <a:pt x="29" y="20"/>
                  </a:cubicBezTo>
                  <a:cubicBezTo>
                    <a:pt x="29" y="19"/>
                    <a:pt x="30" y="18"/>
                    <a:pt x="31" y="18"/>
                  </a:cubicBezTo>
                  <a:cubicBezTo>
                    <a:pt x="32" y="18"/>
                    <a:pt x="32" y="19"/>
                    <a:pt x="32" y="20"/>
                  </a:cubicBezTo>
                  <a:lnTo>
                    <a:pt x="32" y="24"/>
                  </a:lnTo>
                  <a:close/>
                  <a:moveTo>
                    <a:pt x="25" y="24"/>
                  </a:moveTo>
                  <a:cubicBezTo>
                    <a:pt x="25" y="29"/>
                    <a:pt x="21" y="33"/>
                    <a:pt x="16" y="33"/>
                  </a:cubicBezTo>
                  <a:cubicBezTo>
                    <a:pt x="11" y="33"/>
                    <a:pt x="7" y="29"/>
                    <a:pt x="7" y="24"/>
                  </a:cubicBezTo>
                  <a:cubicBezTo>
                    <a:pt x="7" y="9"/>
                    <a:pt x="7" y="9"/>
                    <a:pt x="7" y="9"/>
                  </a:cubicBezTo>
                  <a:cubicBezTo>
                    <a:pt x="7" y="4"/>
                    <a:pt x="11" y="0"/>
                    <a:pt x="16" y="0"/>
                  </a:cubicBezTo>
                  <a:cubicBezTo>
                    <a:pt x="21" y="0"/>
                    <a:pt x="25" y="4"/>
                    <a:pt x="25" y="9"/>
                  </a:cubicBezTo>
                  <a:lnTo>
                    <a:pt x="25" y="2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7" name="Freeform 56"/>
            <p:cNvSpPr>
              <a:spLocks noEditPoints="1"/>
            </p:cNvSpPr>
            <p:nvPr/>
          </p:nvSpPr>
          <p:spPr bwMode="auto">
            <a:xfrm>
              <a:off x="6385985" y="4656667"/>
              <a:ext cx="207433" cy="179917"/>
            </a:xfrm>
            <a:custGeom>
              <a:avLst/>
              <a:gdLst>
                <a:gd name="T0" fmla="*/ 83 w 83"/>
                <a:gd name="T1" fmla="*/ 22 h 72"/>
                <a:gd name="T2" fmla="*/ 83 w 83"/>
                <a:gd name="T3" fmla="*/ 61 h 72"/>
                <a:gd name="T4" fmla="*/ 72 w 83"/>
                <a:gd name="T5" fmla="*/ 72 h 72"/>
                <a:gd name="T6" fmla="*/ 11 w 83"/>
                <a:gd name="T7" fmla="*/ 72 h 72"/>
                <a:gd name="T8" fmla="*/ 0 w 83"/>
                <a:gd name="T9" fmla="*/ 61 h 72"/>
                <a:gd name="T10" fmla="*/ 0 w 83"/>
                <a:gd name="T11" fmla="*/ 22 h 72"/>
                <a:gd name="T12" fmla="*/ 11 w 83"/>
                <a:gd name="T13" fmla="*/ 11 h 72"/>
                <a:gd name="T14" fmla="*/ 21 w 83"/>
                <a:gd name="T15" fmla="*/ 11 h 72"/>
                <a:gd name="T16" fmla="*/ 23 w 83"/>
                <a:gd name="T17" fmla="*/ 5 h 72"/>
                <a:gd name="T18" fmla="*/ 30 w 83"/>
                <a:gd name="T19" fmla="*/ 0 h 72"/>
                <a:gd name="T20" fmla="*/ 52 w 83"/>
                <a:gd name="T21" fmla="*/ 0 h 72"/>
                <a:gd name="T22" fmla="*/ 60 w 83"/>
                <a:gd name="T23" fmla="*/ 5 h 72"/>
                <a:gd name="T24" fmla="*/ 62 w 83"/>
                <a:gd name="T25" fmla="*/ 11 h 72"/>
                <a:gd name="T26" fmla="*/ 72 w 83"/>
                <a:gd name="T27" fmla="*/ 11 h 72"/>
                <a:gd name="T28" fmla="*/ 83 w 83"/>
                <a:gd name="T29" fmla="*/ 22 h 72"/>
                <a:gd name="T30" fmla="*/ 61 w 83"/>
                <a:gd name="T31" fmla="*/ 42 h 72"/>
                <a:gd name="T32" fmla="*/ 41 w 83"/>
                <a:gd name="T33" fmla="*/ 22 h 72"/>
                <a:gd name="T34" fmla="*/ 22 w 83"/>
                <a:gd name="T35" fmla="*/ 42 h 72"/>
                <a:gd name="T36" fmla="*/ 41 w 83"/>
                <a:gd name="T37" fmla="*/ 61 h 72"/>
                <a:gd name="T38" fmla="*/ 61 w 83"/>
                <a:gd name="T39" fmla="*/ 42 h 72"/>
                <a:gd name="T40" fmla="*/ 54 w 83"/>
                <a:gd name="T41" fmla="*/ 42 h 72"/>
                <a:gd name="T42" fmla="*/ 41 w 83"/>
                <a:gd name="T43" fmla="*/ 54 h 72"/>
                <a:gd name="T44" fmla="*/ 29 w 83"/>
                <a:gd name="T45" fmla="*/ 42 h 72"/>
                <a:gd name="T46" fmla="*/ 41 w 83"/>
                <a:gd name="T47" fmla="*/ 29 h 72"/>
                <a:gd name="T48" fmla="*/ 54 w 83"/>
                <a:gd name="T4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72">
                  <a:moveTo>
                    <a:pt x="83" y="22"/>
                  </a:moveTo>
                  <a:cubicBezTo>
                    <a:pt x="83" y="61"/>
                    <a:pt x="83" y="61"/>
                    <a:pt x="83" y="61"/>
                  </a:cubicBezTo>
                  <a:cubicBezTo>
                    <a:pt x="83" y="67"/>
                    <a:pt x="78" y="72"/>
                    <a:pt x="72" y="72"/>
                  </a:cubicBezTo>
                  <a:cubicBezTo>
                    <a:pt x="11" y="72"/>
                    <a:pt x="11" y="72"/>
                    <a:pt x="11" y="72"/>
                  </a:cubicBezTo>
                  <a:cubicBezTo>
                    <a:pt x="5" y="72"/>
                    <a:pt x="0" y="67"/>
                    <a:pt x="0" y="61"/>
                  </a:cubicBezTo>
                  <a:cubicBezTo>
                    <a:pt x="0" y="22"/>
                    <a:pt x="0" y="22"/>
                    <a:pt x="0" y="22"/>
                  </a:cubicBezTo>
                  <a:cubicBezTo>
                    <a:pt x="0" y="16"/>
                    <a:pt x="5" y="11"/>
                    <a:pt x="11" y="11"/>
                  </a:cubicBezTo>
                  <a:cubicBezTo>
                    <a:pt x="21" y="11"/>
                    <a:pt x="21" y="11"/>
                    <a:pt x="21" y="11"/>
                  </a:cubicBezTo>
                  <a:cubicBezTo>
                    <a:pt x="23" y="5"/>
                    <a:pt x="23" y="5"/>
                    <a:pt x="23" y="5"/>
                  </a:cubicBezTo>
                  <a:cubicBezTo>
                    <a:pt x="24" y="3"/>
                    <a:pt x="27" y="0"/>
                    <a:pt x="30" y="0"/>
                  </a:cubicBezTo>
                  <a:cubicBezTo>
                    <a:pt x="52" y="0"/>
                    <a:pt x="52" y="0"/>
                    <a:pt x="52" y="0"/>
                  </a:cubicBezTo>
                  <a:cubicBezTo>
                    <a:pt x="55" y="0"/>
                    <a:pt x="59" y="3"/>
                    <a:pt x="60" y="5"/>
                  </a:cubicBezTo>
                  <a:cubicBezTo>
                    <a:pt x="62" y="11"/>
                    <a:pt x="62" y="11"/>
                    <a:pt x="62" y="11"/>
                  </a:cubicBezTo>
                  <a:cubicBezTo>
                    <a:pt x="72" y="11"/>
                    <a:pt x="72" y="11"/>
                    <a:pt x="72" y="11"/>
                  </a:cubicBezTo>
                  <a:cubicBezTo>
                    <a:pt x="78" y="11"/>
                    <a:pt x="83" y="16"/>
                    <a:pt x="83" y="22"/>
                  </a:cubicBezTo>
                  <a:moveTo>
                    <a:pt x="61" y="42"/>
                  </a:moveTo>
                  <a:cubicBezTo>
                    <a:pt x="61" y="31"/>
                    <a:pt x="52" y="22"/>
                    <a:pt x="41" y="22"/>
                  </a:cubicBezTo>
                  <a:cubicBezTo>
                    <a:pt x="31" y="22"/>
                    <a:pt x="22" y="31"/>
                    <a:pt x="22" y="42"/>
                  </a:cubicBezTo>
                  <a:cubicBezTo>
                    <a:pt x="22" y="52"/>
                    <a:pt x="31" y="61"/>
                    <a:pt x="41" y="61"/>
                  </a:cubicBezTo>
                  <a:cubicBezTo>
                    <a:pt x="52" y="61"/>
                    <a:pt x="61" y="52"/>
                    <a:pt x="61" y="42"/>
                  </a:cubicBezTo>
                  <a:moveTo>
                    <a:pt x="54" y="42"/>
                  </a:moveTo>
                  <a:cubicBezTo>
                    <a:pt x="54" y="48"/>
                    <a:pt x="48" y="54"/>
                    <a:pt x="41" y="54"/>
                  </a:cubicBezTo>
                  <a:cubicBezTo>
                    <a:pt x="34" y="54"/>
                    <a:pt x="29" y="48"/>
                    <a:pt x="29" y="42"/>
                  </a:cubicBezTo>
                  <a:cubicBezTo>
                    <a:pt x="29" y="35"/>
                    <a:pt x="34" y="29"/>
                    <a:pt x="41" y="29"/>
                  </a:cubicBezTo>
                  <a:cubicBezTo>
                    <a:pt x="48" y="29"/>
                    <a:pt x="54" y="35"/>
                    <a:pt x="54" y="4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8" name="Freeform 63"/>
            <p:cNvSpPr>
              <a:spLocks noEditPoints="1"/>
            </p:cNvSpPr>
            <p:nvPr/>
          </p:nvSpPr>
          <p:spPr bwMode="auto">
            <a:xfrm>
              <a:off x="5734051" y="4358218"/>
              <a:ext cx="188384" cy="141817"/>
            </a:xfrm>
            <a:custGeom>
              <a:avLst/>
              <a:gdLst>
                <a:gd name="T0" fmla="*/ 44 w 75"/>
                <a:gd name="T1" fmla="*/ 11 h 57"/>
                <a:gd name="T2" fmla="*/ 44 w 75"/>
                <a:gd name="T3" fmla="*/ 15 h 57"/>
                <a:gd name="T4" fmla="*/ 38 w 75"/>
                <a:gd name="T5" fmla="*/ 12 h 57"/>
                <a:gd name="T6" fmla="*/ 30 w 75"/>
                <a:gd name="T7" fmla="*/ 11 h 57"/>
                <a:gd name="T8" fmla="*/ 21 w 75"/>
                <a:gd name="T9" fmla="*/ 1 h 57"/>
                <a:gd name="T10" fmla="*/ 1 w 75"/>
                <a:gd name="T11" fmla="*/ 20 h 57"/>
                <a:gd name="T12" fmla="*/ 8 w 75"/>
                <a:gd name="T13" fmla="*/ 32 h 57"/>
                <a:gd name="T14" fmla="*/ 12 w 75"/>
                <a:gd name="T15" fmla="*/ 32 h 57"/>
                <a:gd name="T16" fmla="*/ 16 w 75"/>
                <a:gd name="T17" fmla="*/ 33 h 57"/>
                <a:gd name="T18" fmla="*/ 16 w 75"/>
                <a:gd name="T19" fmla="*/ 27 h 57"/>
                <a:gd name="T20" fmla="*/ 28 w 75"/>
                <a:gd name="T21" fmla="*/ 16 h 57"/>
                <a:gd name="T22" fmla="*/ 31 w 75"/>
                <a:gd name="T23" fmla="*/ 16 h 57"/>
                <a:gd name="T24" fmla="*/ 35 w 75"/>
                <a:gd name="T25" fmla="*/ 15 h 57"/>
                <a:gd name="T26" fmla="*/ 35 w 75"/>
                <a:gd name="T27" fmla="*/ 18 h 57"/>
                <a:gd name="T28" fmla="*/ 36 w 75"/>
                <a:gd name="T29" fmla="*/ 34 h 57"/>
                <a:gd name="T30" fmla="*/ 39 w 75"/>
                <a:gd name="T31" fmla="*/ 24 h 57"/>
                <a:gd name="T32" fmla="*/ 46 w 75"/>
                <a:gd name="T33" fmla="*/ 26 h 57"/>
                <a:gd name="T34" fmla="*/ 56 w 75"/>
                <a:gd name="T35" fmla="*/ 36 h 57"/>
                <a:gd name="T36" fmla="*/ 57 w 75"/>
                <a:gd name="T37" fmla="*/ 38 h 57"/>
                <a:gd name="T38" fmla="*/ 55 w 75"/>
                <a:gd name="T39" fmla="*/ 37 h 57"/>
                <a:gd name="T40" fmla="*/ 50 w 75"/>
                <a:gd name="T41" fmla="*/ 35 h 57"/>
                <a:gd name="T42" fmla="*/ 52 w 75"/>
                <a:gd name="T43" fmla="*/ 41 h 57"/>
                <a:gd name="T44" fmla="*/ 52 w 75"/>
                <a:gd name="T45" fmla="*/ 43 h 57"/>
                <a:gd name="T46" fmla="*/ 46 w 75"/>
                <a:gd name="T47" fmla="*/ 40 h 57"/>
                <a:gd name="T48" fmla="*/ 46 w 75"/>
                <a:gd name="T49" fmla="*/ 44 h 57"/>
                <a:gd name="T50" fmla="*/ 47 w 75"/>
                <a:gd name="T51" fmla="*/ 47 h 57"/>
                <a:gd name="T52" fmla="*/ 45 w 75"/>
                <a:gd name="T53" fmla="*/ 46 h 57"/>
                <a:gd name="T54" fmla="*/ 42 w 75"/>
                <a:gd name="T55" fmla="*/ 46 h 57"/>
                <a:gd name="T56" fmla="*/ 42 w 75"/>
                <a:gd name="T57" fmla="*/ 50 h 57"/>
                <a:gd name="T58" fmla="*/ 43 w 75"/>
                <a:gd name="T59" fmla="*/ 52 h 57"/>
                <a:gd name="T60" fmla="*/ 40 w 75"/>
                <a:gd name="T61" fmla="*/ 50 h 57"/>
                <a:gd name="T62" fmla="*/ 36 w 75"/>
                <a:gd name="T63" fmla="*/ 53 h 57"/>
                <a:gd name="T64" fmla="*/ 42 w 75"/>
                <a:gd name="T65" fmla="*/ 57 h 57"/>
                <a:gd name="T66" fmla="*/ 43 w 75"/>
                <a:gd name="T67" fmla="*/ 57 h 57"/>
                <a:gd name="T68" fmla="*/ 48 w 75"/>
                <a:gd name="T69" fmla="*/ 52 h 57"/>
                <a:gd name="T70" fmla="*/ 51 w 75"/>
                <a:gd name="T71" fmla="*/ 50 h 57"/>
                <a:gd name="T72" fmla="*/ 52 w 75"/>
                <a:gd name="T73" fmla="*/ 48 h 57"/>
                <a:gd name="T74" fmla="*/ 58 w 75"/>
                <a:gd name="T75" fmla="*/ 43 h 57"/>
                <a:gd name="T76" fmla="*/ 62 w 75"/>
                <a:gd name="T77" fmla="*/ 39 h 57"/>
                <a:gd name="T78" fmla="*/ 60 w 75"/>
                <a:gd name="T79" fmla="*/ 33 h 57"/>
                <a:gd name="T80" fmla="*/ 60 w 75"/>
                <a:gd name="T81" fmla="*/ 28 h 57"/>
                <a:gd name="T82" fmla="*/ 66 w 75"/>
                <a:gd name="T83" fmla="*/ 32 h 57"/>
                <a:gd name="T84" fmla="*/ 54 w 75"/>
                <a:gd name="T85" fmla="*/ 0 h 57"/>
                <a:gd name="T86" fmla="*/ 5 w 75"/>
                <a:gd name="T87" fmla="*/ 22 h 57"/>
                <a:gd name="T88" fmla="*/ 25 w 75"/>
                <a:gd name="T89" fmla="*/ 12 h 57"/>
                <a:gd name="T90" fmla="*/ 25 w 75"/>
                <a:gd name="T91" fmla="*/ 30 h 57"/>
                <a:gd name="T92" fmla="*/ 16 w 75"/>
                <a:gd name="T93" fmla="*/ 35 h 57"/>
                <a:gd name="T94" fmla="*/ 20 w 75"/>
                <a:gd name="T95" fmla="*/ 38 h 57"/>
                <a:gd name="T96" fmla="*/ 25 w 75"/>
                <a:gd name="T97" fmla="*/ 30 h 57"/>
                <a:gd name="T98" fmla="*/ 26 w 75"/>
                <a:gd name="T99" fmla="*/ 34 h 57"/>
                <a:gd name="T100" fmla="*/ 21 w 75"/>
                <a:gd name="T101" fmla="*/ 43 h 57"/>
                <a:gd name="T102" fmla="*/ 30 w 75"/>
                <a:gd name="T103" fmla="*/ 38 h 57"/>
                <a:gd name="T104" fmla="*/ 34 w 75"/>
                <a:gd name="T105" fmla="*/ 40 h 57"/>
                <a:gd name="T106" fmla="*/ 26 w 75"/>
                <a:gd name="T107" fmla="*/ 44 h 57"/>
                <a:gd name="T108" fmla="*/ 29 w 75"/>
                <a:gd name="T109" fmla="*/ 48 h 57"/>
                <a:gd name="T110" fmla="*/ 34 w 75"/>
                <a:gd name="T111" fmla="*/ 40 h 57"/>
                <a:gd name="T112" fmla="*/ 35 w 75"/>
                <a:gd name="T113" fmla="*/ 44 h 57"/>
                <a:gd name="T114" fmla="*/ 30 w 75"/>
                <a:gd name="T115" fmla="*/ 52 h 57"/>
                <a:gd name="T116" fmla="*/ 39 w 75"/>
                <a:gd name="T117"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57">
                  <a:moveTo>
                    <a:pt x="54" y="0"/>
                  </a:moveTo>
                  <a:cubicBezTo>
                    <a:pt x="44" y="11"/>
                    <a:pt x="44" y="11"/>
                    <a:pt x="44" y="11"/>
                  </a:cubicBezTo>
                  <a:cubicBezTo>
                    <a:pt x="48" y="14"/>
                    <a:pt x="48" y="14"/>
                    <a:pt x="48" y="14"/>
                  </a:cubicBezTo>
                  <a:cubicBezTo>
                    <a:pt x="46" y="15"/>
                    <a:pt x="45" y="15"/>
                    <a:pt x="44" y="15"/>
                  </a:cubicBezTo>
                  <a:cubicBezTo>
                    <a:pt x="43" y="15"/>
                    <a:pt x="42" y="15"/>
                    <a:pt x="42" y="15"/>
                  </a:cubicBezTo>
                  <a:cubicBezTo>
                    <a:pt x="40" y="13"/>
                    <a:pt x="39" y="12"/>
                    <a:pt x="38" y="12"/>
                  </a:cubicBezTo>
                  <a:cubicBezTo>
                    <a:pt x="37" y="11"/>
                    <a:pt x="36" y="10"/>
                    <a:pt x="35" y="10"/>
                  </a:cubicBezTo>
                  <a:cubicBezTo>
                    <a:pt x="33" y="10"/>
                    <a:pt x="31" y="11"/>
                    <a:pt x="30" y="11"/>
                  </a:cubicBezTo>
                  <a:cubicBezTo>
                    <a:pt x="23" y="2"/>
                    <a:pt x="23" y="2"/>
                    <a:pt x="23" y="2"/>
                  </a:cubicBezTo>
                  <a:cubicBezTo>
                    <a:pt x="22" y="1"/>
                    <a:pt x="22" y="1"/>
                    <a:pt x="21" y="1"/>
                  </a:cubicBezTo>
                  <a:cubicBezTo>
                    <a:pt x="20" y="1"/>
                    <a:pt x="20" y="1"/>
                    <a:pt x="19" y="2"/>
                  </a:cubicBezTo>
                  <a:cubicBezTo>
                    <a:pt x="1" y="20"/>
                    <a:pt x="1" y="20"/>
                    <a:pt x="1" y="20"/>
                  </a:cubicBezTo>
                  <a:cubicBezTo>
                    <a:pt x="0" y="21"/>
                    <a:pt x="0" y="22"/>
                    <a:pt x="1" y="23"/>
                  </a:cubicBezTo>
                  <a:cubicBezTo>
                    <a:pt x="8" y="32"/>
                    <a:pt x="8" y="32"/>
                    <a:pt x="8" y="32"/>
                  </a:cubicBezTo>
                  <a:cubicBezTo>
                    <a:pt x="9" y="32"/>
                    <a:pt x="9" y="32"/>
                    <a:pt x="10" y="32"/>
                  </a:cubicBezTo>
                  <a:cubicBezTo>
                    <a:pt x="11" y="32"/>
                    <a:pt x="11" y="32"/>
                    <a:pt x="12" y="32"/>
                  </a:cubicBezTo>
                  <a:cubicBezTo>
                    <a:pt x="13" y="30"/>
                    <a:pt x="13" y="30"/>
                    <a:pt x="13" y="30"/>
                  </a:cubicBezTo>
                  <a:cubicBezTo>
                    <a:pt x="14" y="31"/>
                    <a:pt x="15" y="32"/>
                    <a:pt x="16" y="33"/>
                  </a:cubicBezTo>
                  <a:cubicBezTo>
                    <a:pt x="19" y="29"/>
                    <a:pt x="19" y="29"/>
                    <a:pt x="19" y="29"/>
                  </a:cubicBezTo>
                  <a:cubicBezTo>
                    <a:pt x="18" y="28"/>
                    <a:pt x="17" y="27"/>
                    <a:pt x="16" y="27"/>
                  </a:cubicBezTo>
                  <a:cubicBezTo>
                    <a:pt x="28" y="15"/>
                    <a:pt x="28" y="15"/>
                    <a:pt x="28" y="15"/>
                  </a:cubicBezTo>
                  <a:cubicBezTo>
                    <a:pt x="28" y="16"/>
                    <a:pt x="28" y="16"/>
                    <a:pt x="28" y="16"/>
                  </a:cubicBezTo>
                  <a:cubicBezTo>
                    <a:pt x="29" y="16"/>
                    <a:pt x="30" y="17"/>
                    <a:pt x="31" y="16"/>
                  </a:cubicBezTo>
                  <a:cubicBezTo>
                    <a:pt x="31" y="16"/>
                    <a:pt x="31" y="16"/>
                    <a:pt x="31" y="16"/>
                  </a:cubicBezTo>
                  <a:cubicBezTo>
                    <a:pt x="32" y="16"/>
                    <a:pt x="34" y="15"/>
                    <a:pt x="35" y="15"/>
                  </a:cubicBezTo>
                  <a:cubicBezTo>
                    <a:pt x="35" y="15"/>
                    <a:pt x="35" y="15"/>
                    <a:pt x="35" y="15"/>
                  </a:cubicBezTo>
                  <a:cubicBezTo>
                    <a:pt x="35" y="15"/>
                    <a:pt x="36" y="16"/>
                    <a:pt x="37" y="17"/>
                  </a:cubicBezTo>
                  <a:cubicBezTo>
                    <a:pt x="36" y="17"/>
                    <a:pt x="35" y="18"/>
                    <a:pt x="35" y="18"/>
                  </a:cubicBezTo>
                  <a:cubicBezTo>
                    <a:pt x="32" y="20"/>
                    <a:pt x="31" y="26"/>
                    <a:pt x="33" y="28"/>
                  </a:cubicBezTo>
                  <a:cubicBezTo>
                    <a:pt x="35" y="31"/>
                    <a:pt x="35" y="31"/>
                    <a:pt x="36" y="34"/>
                  </a:cubicBezTo>
                  <a:cubicBezTo>
                    <a:pt x="37" y="36"/>
                    <a:pt x="38" y="35"/>
                    <a:pt x="39" y="33"/>
                  </a:cubicBezTo>
                  <a:cubicBezTo>
                    <a:pt x="39" y="30"/>
                    <a:pt x="39" y="27"/>
                    <a:pt x="39" y="24"/>
                  </a:cubicBezTo>
                  <a:cubicBezTo>
                    <a:pt x="39" y="22"/>
                    <a:pt x="40" y="22"/>
                    <a:pt x="42" y="22"/>
                  </a:cubicBezTo>
                  <a:cubicBezTo>
                    <a:pt x="43" y="23"/>
                    <a:pt x="45" y="25"/>
                    <a:pt x="46" y="26"/>
                  </a:cubicBezTo>
                  <a:cubicBezTo>
                    <a:pt x="49" y="29"/>
                    <a:pt x="52" y="31"/>
                    <a:pt x="54" y="34"/>
                  </a:cubicBezTo>
                  <a:cubicBezTo>
                    <a:pt x="55" y="35"/>
                    <a:pt x="56" y="36"/>
                    <a:pt x="56" y="36"/>
                  </a:cubicBezTo>
                  <a:cubicBezTo>
                    <a:pt x="56" y="37"/>
                    <a:pt x="57" y="37"/>
                    <a:pt x="57" y="37"/>
                  </a:cubicBezTo>
                  <a:cubicBezTo>
                    <a:pt x="57" y="38"/>
                    <a:pt x="57" y="38"/>
                    <a:pt x="57" y="38"/>
                  </a:cubicBezTo>
                  <a:cubicBezTo>
                    <a:pt x="56" y="38"/>
                    <a:pt x="56" y="38"/>
                    <a:pt x="56" y="38"/>
                  </a:cubicBezTo>
                  <a:cubicBezTo>
                    <a:pt x="56" y="38"/>
                    <a:pt x="55" y="38"/>
                    <a:pt x="55" y="37"/>
                  </a:cubicBezTo>
                  <a:cubicBezTo>
                    <a:pt x="54" y="36"/>
                    <a:pt x="53" y="35"/>
                    <a:pt x="53" y="35"/>
                  </a:cubicBezTo>
                  <a:cubicBezTo>
                    <a:pt x="52" y="34"/>
                    <a:pt x="50" y="35"/>
                    <a:pt x="50" y="35"/>
                  </a:cubicBezTo>
                  <a:cubicBezTo>
                    <a:pt x="49" y="36"/>
                    <a:pt x="49" y="37"/>
                    <a:pt x="50" y="38"/>
                  </a:cubicBezTo>
                  <a:cubicBezTo>
                    <a:pt x="50" y="38"/>
                    <a:pt x="50" y="39"/>
                    <a:pt x="52" y="41"/>
                  </a:cubicBezTo>
                  <a:cubicBezTo>
                    <a:pt x="52" y="41"/>
                    <a:pt x="53" y="41"/>
                    <a:pt x="53" y="42"/>
                  </a:cubicBezTo>
                  <a:cubicBezTo>
                    <a:pt x="53" y="42"/>
                    <a:pt x="53" y="43"/>
                    <a:pt x="52" y="43"/>
                  </a:cubicBezTo>
                  <a:cubicBezTo>
                    <a:pt x="51" y="43"/>
                    <a:pt x="49" y="41"/>
                    <a:pt x="48" y="40"/>
                  </a:cubicBezTo>
                  <a:cubicBezTo>
                    <a:pt x="48" y="39"/>
                    <a:pt x="46" y="39"/>
                    <a:pt x="46" y="40"/>
                  </a:cubicBezTo>
                  <a:cubicBezTo>
                    <a:pt x="45" y="40"/>
                    <a:pt x="44" y="41"/>
                    <a:pt x="45" y="42"/>
                  </a:cubicBezTo>
                  <a:cubicBezTo>
                    <a:pt x="45" y="43"/>
                    <a:pt x="45" y="44"/>
                    <a:pt x="46" y="44"/>
                  </a:cubicBezTo>
                  <a:cubicBezTo>
                    <a:pt x="46" y="45"/>
                    <a:pt x="48" y="46"/>
                    <a:pt x="48" y="47"/>
                  </a:cubicBezTo>
                  <a:cubicBezTo>
                    <a:pt x="47" y="47"/>
                    <a:pt x="47" y="47"/>
                    <a:pt x="47" y="47"/>
                  </a:cubicBezTo>
                  <a:cubicBezTo>
                    <a:pt x="47" y="47"/>
                    <a:pt x="47" y="48"/>
                    <a:pt x="46" y="47"/>
                  </a:cubicBezTo>
                  <a:cubicBezTo>
                    <a:pt x="45" y="47"/>
                    <a:pt x="45" y="46"/>
                    <a:pt x="45" y="46"/>
                  </a:cubicBezTo>
                  <a:cubicBezTo>
                    <a:pt x="44" y="46"/>
                    <a:pt x="44" y="46"/>
                    <a:pt x="44" y="46"/>
                  </a:cubicBezTo>
                  <a:cubicBezTo>
                    <a:pt x="43" y="45"/>
                    <a:pt x="42" y="46"/>
                    <a:pt x="42" y="46"/>
                  </a:cubicBezTo>
                  <a:cubicBezTo>
                    <a:pt x="41" y="47"/>
                    <a:pt x="41" y="48"/>
                    <a:pt x="41" y="49"/>
                  </a:cubicBezTo>
                  <a:cubicBezTo>
                    <a:pt x="41" y="49"/>
                    <a:pt x="42" y="50"/>
                    <a:pt x="42" y="50"/>
                  </a:cubicBezTo>
                  <a:cubicBezTo>
                    <a:pt x="42" y="51"/>
                    <a:pt x="42" y="51"/>
                    <a:pt x="42" y="51"/>
                  </a:cubicBezTo>
                  <a:cubicBezTo>
                    <a:pt x="43" y="52"/>
                    <a:pt x="43" y="52"/>
                    <a:pt x="43" y="52"/>
                  </a:cubicBezTo>
                  <a:cubicBezTo>
                    <a:pt x="42" y="52"/>
                    <a:pt x="42" y="52"/>
                    <a:pt x="42" y="52"/>
                  </a:cubicBezTo>
                  <a:cubicBezTo>
                    <a:pt x="41" y="52"/>
                    <a:pt x="40" y="51"/>
                    <a:pt x="40" y="50"/>
                  </a:cubicBezTo>
                  <a:cubicBezTo>
                    <a:pt x="39" y="50"/>
                    <a:pt x="39" y="50"/>
                    <a:pt x="39" y="50"/>
                  </a:cubicBezTo>
                  <a:cubicBezTo>
                    <a:pt x="36" y="53"/>
                    <a:pt x="36" y="53"/>
                    <a:pt x="36" y="53"/>
                  </a:cubicBezTo>
                  <a:cubicBezTo>
                    <a:pt x="37" y="54"/>
                    <a:pt x="37" y="54"/>
                    <a:pt x="37" y="54"/>
                  </a:cubicBezTo>
                  <a:cubicBezTo>
                    <a:pt x="39" y="56"/>
                    <a:pt x="41" y="57"/>
                    <a:pt x="42" y="57"/>
                  </a:cubicBezTo>
                  <a:cubicBezTo>
                    <a:pt x="42" y="57"/>
                    <a:pt x="42" y="57"/>
                    <a:pt x="42" y="57"/>
                  </a:cubicBezTo>
                  <a:cubicBezTo>
                    <a:pt x="43" y="57"/>
                    <a:pt x="43" y="57"/>
                    <a:pt x="43" y="57"/>
                  </a:cubicBezTo>
                  <a:cubicBezTo>
                    <a:pt x="45" y="56"/>
                    <a:pt x="46" y="56"/>
                    <a:pt x="46" y="55"/>
                  </a:cubicBezTo>
                  <a:cubicBezTo>
                    <a:pt x="47" y="55"/>
                    <a:pt x="48" y="53"/>
                    <a:pt x="48" y="52"/>
                  </a:cubicBezTo>
                  <a:cubicBezTo>
                    <a:pt x="48" y="52"/>
                    <a:pt x="48" y="52"/>
                    <a:pt x="48" y="52"/>
                  </a:cubicBezTo>
                  <a:cubicBezTo>
                    <a:pt x="49" y="52"/>
                    <a:pt x="50" y="51"/>
                    <a:pt x="51" y="50"/>
                  </a:cubicBezTo>
                  <a:cubicBezTo>
                    <a:pt x="52" y="49"/>
                    <a:pt x="52" y="48"/>
                    <a:pt x="52" y="48"/>
                  </a:cubicBezTo>
                  <a:cubicBezTo>
                    <a:pt x="52" y="48"/>
                    <a:pt x="52" y="48"/>
                    <a:pt x="52" y="48"/>
                  </a:cubicBezTo>
                  <a:cubicBezTo>
                    <a:pt x="54" y="48"/>
                    <a:pt x="55" y="47"/>
                    <a:pt x="56" y="46"/>
                  </a:cubicBezTo>
                  <a:cubicBezTo>
                    <a:pt x="57" y="45"/>
                    <a:pt x="58" y="44"/>
                    <a:pt x="58" y="43"/>
                  </a:cubicBezTo>
                  <a:cubicBezTo>
                    <a:pt x="59" y="43"/>
                    <a:pt x="60" y="43"/>
                    <a:pt x="61" y="42"/>
                  </a:cubicBezTo>
                  <a:cubicBezTo>
                    <a:pt x="62" y="41"/>
                    <a:pt x="62" y="40"/>
                    <a:pt x="62" y="39"/>
                  </a:cubicBezTo>
                  <a:cubicBezTo>
                    <a:pt x="62" y="38"/>
                    <a:pt x="62" y="37"/>
                    <a:pt x="61" y="35"/>
                  </a:cubicBezTo>
                  <a:cubicBezTo>
                    <a:pt x="61" y="35"/>
                    <a:pt x="60" y="34"/>
                    <a:pt x="60" y="33"/>
                  </a:cubicBezTo>
                  <a:cubicBezTo>
                    <a:pt x="59" y="33"/>
                    <a:pt x="59" y="32"/>
                    <a:pt x="58" y="31"/>
                  </a:cubicBezTo>
                  <a:cubicBezTo>
                    <a:pt x="60" y="28"/>
                    <a:pt x="60" y="28"/>
                    <a:pt x="60" y="28"/>
                  </a:cubicBezTo>
                  <a:cubicBezTo>
                    <a:pt x="65" y="33"/>
                    <a:pt x="65" y="33"/>
                    <a:pt x="65" y="33"/>
                  </a:cubicBezTo>
                  <a:cubicBezTo>
                    <a:pt x="66" y="32"/>
                    <a:pt x="66" y="32"/>
                    <a:pt x="66" y="32"/>
                  </a:cubicBezTo>
                  <a:cubicBezTo>
                    <a:pt x="75" y="23"/>
                    <a:pt x="75" y="23"/>
                    <a:pt x="75" y="23"/>
                  </a:cubicBezTo>
                  <a:lnTo>
                    <a:pt x="54" y="0"/>
                  </a:lnTo>
                  <a:close/>
                  <a:moveTo>
                    <a:pt x="10" y="27"/>
                  </a:moveTo>
                  <a:cubicBezTo>
                    <a:pt x="5" y="22"/>
                    <a:pt x="5" y="22"/>
                    <a:pt x="5" y="22"/>
                  </a:cubicBezTo>
                  <a:cubicBezTo>
                    <a:pt x="21" y="7"/>
                    <a:pt x="21" y="7"/>
                    <a:pt x="21" y="7"/>
                  </a:cubicBezTo>
                  <a:cubicBezTo>
                    <a:pt x="25" y="12"/>
                    <a:pt x="25" y="12"/>
                    <a:pt x="25" y="12"/>
                  </a:cubicBezTo>
                  <a:lnTo>
                    <a:pt x="10" y="27"/>
                  </a:lnTo>
                  <a:close/>
                  <a:moveTo>
                    <a:pt x="25" y="30"/>
                  </a:moveTo>
                  <a:cubicBezTo>
                    <a:pt x="24" y="29"/>
                    <a:pt x="22" y="29"/>
                    <a:pt x="22" y="30"/>
                  </a:cubicBezTo>
                  <a:cubicBezTo>
                    <a:pt x="16" y="35"/>
                    <a:pt x="16" y="35"/>
                    <a:pt x="16" y="35"/>
                  </a:cubicBezTo>
                  <a:cubicBezTo>
                    <a:pt x="16" y="35"/>
                    <a:pt x="16" y="37"/>
                    <a:pt x="17" y="38"/>
                  </a:cubicBezTo>
                  <a:cubicBezTo>
                    <a:pt x="18" y="39"/>
                    <a:pt x="19" y="39"/>
                    <a:pt x="20" y="38"/>
                  </a:cubicBezTo>
                  <a:cubicBezTo>
                    <a:pt x="25" y="33"/>
                    <a:pt x="25" y="33"/>
                    <a:pt x="25" y="33"/>
                  </a:cubicBezTo>
                  <a:cubicBezTo>
                    <a:pt x="26" y="33"/>
                    <a:pt x="26" y="31"/>
                    <a:pt x="25" y="30"/>
                  </a:cubicBezTo>
                  <a:close/>
                  <a:moveTo>
                    <a:pt x="29" y="35"/>
                  </a:moveTo>
                  <a:cubicBezTo>
                    <a:pt x="28" y="34"/>
                    <a:pt x="27" y="34"/>
                    <a:pt x="26" y="34"/>
                  </a:cubicBezTo>
                  <a:cubicBezTo>
                    <a:pt x="21" y="39"/>
                    <a:pt x="21" y="39"/>
                    <a:pt x="21" y="39"/>
                  </a:cubicBezTo>
                  <a:cubicBezTo>
                    <a:pt x="20" y="40"/>
                    <a:pt x="20" y="42"/>
                    <a:pt x="21" y="43"/>
                  </a:cubicBezTo>
                  <a:cubicBezTo>
                    <a:pt x="22" y="44"/>
                    <a:pt x="24" y="44"/>
                    <a:pt x="24" y="43"/>
                  </a:cubicBezTo>
                  <a:cubicBezTo>
                    <a:pt x="30" y="38"/>
                    <a:pt x="30" y="38"/>
                    <a:pt x="30" y="38"/>
                  </a:cubicBezTo>
                  <a:cubicBezTo>
                    <a:pt x="30" y="37"/>
                    <a:pt x="30" y="36"/>
                    <a:pt x="29" y="35"/>
                  </a:cubicBezTo>
                  <a:close/>
                  <a:moveTo>
                    <a:pt x="34" y="40"/>
                  </a:moveTo>
                  <a:cubicBezTo>
                    <a:pt x="33" y="39"/>
                    <a:pt x="32" y="38"/>
                    <a:pt x="31" y="39"/>
                  </a:cubicBezTo>
                  <a:cubicBezTo>
                    <a:pt x="26" y="44"/>
                    <a:pt x="26" y="44"/>
                    <a:pt x="26" y="44"/>
                  </a:cubicBezTo>
                  <a:cubicBezTo>
                    <a:pt x="25" y="45"/>
                    <a:pt x="25" y="46"/>
                    <a:pt x="26" y="47"/>
                  </a:cubicBezTo>
                  <a:cubicBezTo>
                    <a:pt x="27" y="48"/>
                    <a:pt x="28" y="49"/>
                    <a:pt x="29" y="48"/>
                  </a:cubicBezTo>
                  <a:cubicBezTo>
                    <a:pt x="34" y="43"/>
                    <a:pt x="34" y="43"/>
                    <a:pt x="34" y="43"/>
                  </a:cubicBezTo>
                  <a:cubicBezTo>
                    <a:pt x="35" y="42"/>
                    <a:pt x="35" y="41"/>
                    <a:pt x="34" y="40"/>
                  </a:cubicBezTo>
                  <a:close/>
                  <a:moveTo>
                    <a:pt x="38" y="44"/>
                  </a:moveTo>
                  <a:cubicBezTo>
                    <a:pt x="38" y="43"/>
                    <a:pt x="36" y="43"/>
                    <a:pt x="35" y="44"/>
                  </a:cubicBezTo>
                  <a:cubicBezTo>
                    <a:pt x="30" y="49"/>
                    <a:pt x="30" y="49"/>
                    <a:pt x="30" y="49"/>
                  </a:cubicBezTo>
                  <a:cubicBezTo>
                    <a:pt x="29" y="50"/>
                    <a:pt x="29" y="51"/>
                    <a:pt x="30" y="52"/>
                  </a:cubicBezTo>
                  <a:cubicBezTo>
                    <a:pt x="31" y="53"/>
                    <a:pt x="33" y="53"/>
                    <a:pt x="34" y="52"/>
                  </a:cubicBezTo>
                  <a:cubicBezTo>
                    <a:pt x="39" y="48"/>
                    <a:pt x="39" y="48"/>
                    <a:pt x="39" y="48"/>
                  </a:cubicBezTo>
                  <a:cubicBezTo>
                    <a:pt x="40" y="47"/>
                    <a:pt x="39" y="45"/>
                    <a:pt x="38" y="4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49" name="Freeform 81"/>
            <p:cNvSpPr>
              <a:spLocks noEditPoints="1"/>
            </p:cNvSpPr>
            <p:nvPr/>
          </p:nvSpPr>
          <p:spPr bwMode="auto">
            <a:xfrm>
              <a:off x="5171018" y="4121151"/>
              <a:ext cx="124884" cy="127000"/>
            </a:xfrm>
            <a:custGeom>
              <a:avLst/>
              <a:gdLst>
                <a:gd name="T0" fmla="*/ 41 w 50"/>
                <a:gd name="T1" fmla="*/ 23 h 50"/>
                <a:gd name="T2" fmla="*/ 13 w 50"/>
                <a:gd name="T3" fmla="*/ 50 h 50"/>
                <a:gd name="T4" fmla="*/ 0 w 50"/>
                <a:gd name="T5" fmla="*/ 50 h 50"/>
                <a:gd name="T6" fmla="*/ 0 w 50"/>
                <a:gd name="T7" fmla="*/ 37 h 50"/>
                <a:gd name="T8" fmla="*/ 27 w 50"/>
                <a:gd name="T9" fmla="*/ 9 h 50"/>
                <a:gd name="T10" fmla="*/ 41 w 50"/>
                <a:gd name="T11" fmla="*/ 23 h 50"/>
                <a:gd name="T12" fmla="*/ 15 w 50"/>
                <a:gd name="T13" fmla="*/ 43 h 50"/>
                <a:gd name="T14" fmla="*/ 7 w 50"/>
                <a:gd name="T15" fmla="*/ 35 h 50"/>
                <a:gd name="T16" fmla="*/ 4 w 50"/>
                <a:gd name="T17" fmla="*/ 38 h 50"/>
                <a:gd name="T18" fmla="*/ 4 w 50"/>
                <a:gd name="T19" fmla="*/ 42 h 50"/>
                <a:gd name="T20" fmla="*/ 8 w 50"/>
                <a:gd name="T21" fmla="*/ 42 h 50"/>
                <a:gd name="T22" fmla="*/ 8 w 50"/>
                <a:gd name="T23" fmla="*/ 46 h 50"/>
                <a:gd name="T24" fmla="*/ 12 w 50"/>
                <a:gd name="T25" fmla="*/ 46 h 50"/>
                <a:gd name="T26" fmla="*/ 15 w 50"/>
                <a:gd name="T27" fmla="*/ 43 h 50"/>
                <a:gd name="T28" fmla="*/ 28 w 50"/>
                <a:gd name="T29" fmla="*/ 15 h 50"/>
                <a:gd name="T30" fmla="*/ 28 w 50"/>
                <a:gd name="T31" fmla="*/ 15 h 50"/>
                <a:gd name="T32" fmla="*/ 10 w 50"/>
                <a:gd name="T33" fmla="*/ 33 h 50"/>
                <a:gd name="T34" fmla="*/ 10 w 50"/>
                <a:gd name="T35" fmla="*/ 34 h 50"/>
                <a:gd name="T36" fmla="*/ 10 w 50"/>
                <a:gd name="T37" fmla="*/ 34 h 50"/>
                <a:gd name="T38" fmla="*/ 11 w 50"/>
                <a:gd name="T39" fmla="*/ 34 h 50"/>
                <a:gd name="T40" fmla="*/ 29 w 50"/>
                <a:gd name="T41" fmla="*/ 16 h 50"/>
                <a:gd name="T42" fmla="*/ 29 w 50"/>
                <a:gd name="T43" fmla="*/ 16 h 50"/>
                <a:gd name="T44" fmla="*/ 28 w 50"/>
                <a:gd name="T45" fmla="*/ 15 h 50"/>
                <a:gd name="T46" fmla="*/ 48 w 50"/>
                <a:gd name="T47" fmla="*/ 15 h 50"/>
                <a:gd name="T48" fmla="*/ 43 w 50"/>
                <a:gd name="T49" fmla="*/ 21 h 50"/>
                <a:gd name="T50" fmla="*/ 29 w 50"/>
                <a:gd name="T51" fmla="*/ 7 h 50"/>
                <a:gd name="T52" fmla="*/ 35 w 50"/>
                <a:gd name="T53" fmla="*/ 2 h 50"/>
                <a:gd name="T54" fmla="*/ 38 w 50"/>
                <a:gd name="T55" fmla="*/ 0 h 50"/>
                <a:gd name="T56" fmla="*/ 41 w 50"/>
                <a:gd name="T57" fmla="*/ 2 h 50"/>
                <a:gd name="T58" fmla="*/ 48 w 50"/>
                <a:gd name="T59" fmla="*/ 9 h 50"/>
                <a:gd name="T60" fmla="*/ 50 w 50"/>
                <a:gd name="T61" fmla="*/ 12 h 50"/>
                <a:gd name="T62" fmla="*/ 48 w 50"/>
                <a:gd name="T6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0">
                  <a:moveTo>
                    <a:pt x="41" y="23"/>
                  </a:moveTo>
                  <a:cubicBezTo>
                    <a:pt x="13" y="50"/>
                    <a:pt x="13" y="50"/>
                    <a:pt x="13" y="50"/>
                  </a:cubicBezTo>
                  <a:cubicBezTo>
                    <a:pt x="0" y="50"/>
                    <a:pt x="0" y="50"/>
                    <a:pt x="0" y="50"/>
                  </a:cubicBezTo>
                  <a:cubicBezTo>
                    <a:pt x="0" y="37"/>
                    <a:pt x="0" y="37"/>
                    <a:pt x="0" y="37"/>
                  </a:cubicBezTo>
                  <a:cubicBezTo>
                    <a:pt x="27" y="9"/>
                    <a:pt x="27" y="9"/>
                    <a:pt x="27" y="9"/>
                  </a:cubicBezTo>
                  <a:lnTo>
                    <a:pt x="41" y="23"/>
                  </a:lnTo>
                  <a:close/>
                  <a:moveTo>
                    <a:pt x="15" y="43"/>
                  </a:moveTo>
                  <a:cubicBezTo>
                    <a:pt x="7" y="35"/>
                    <a:pt x="7" y="35"/>
                    <a:pt x="7" y="35"/>
                  </a:cubicBezTo>
                  <a:cubicBezTo>
                    <a:pt x="4" y="38"/>
                    <a:pt x="4" y="38"/>
                    <a:pt x="4" y="38"/>
                  </a:cubicBezTo>
                  <a:cubicBezTo>
                    <a:pt x="4" y="42"/>
                    <a:pt x="4" y="42"/>
                    <a:pt x="4" y="42"/>
                  </a:cubicBezTo>
                  <a:cubicBezTo>
                    <a:pt x="8" y="42"/>
                    <a:pt x="8" y="42"/>
                    <a:pt x="8" y="42"/>
                  </a:cubicBezTo>
                  <a:cubicBezTo>
                    <a:pt x="8" y="46"/>
                    <a:pt x="8" y="46"/>
                    <a:pt x="8" y="46"/>
                  </a:cubicBezTo>
                  <a:cubicBezTo>
                    <a:pt x="12" y="46"/>
                    <a:pt x="12" y="46"/>
                    <a:pt x="12" y="46"/>
                  </a:cubicBezTo>
                  <a:lnTo>
                    <a:pt x="15" y="43"/>
                  </a:lnTo>
                  <a:close/>
                  <a:moveTo>
                    <a:pt x="28" y="15"/>
                  </a:moveTo>
                  <a:cubicBezTo>
                    <a:pt x="28" y="15"/>
                    <a:pt x="28" y="15"/>
                    <a:pt x="28" y="15"/>
                  </a:cubicBezTo>
                  <a:cubicBezTo>
                    <a:pt x="10" y="33"/>
                    <a:pt x="10" y="33"/>
                    <a:pt x="10" y="33"/>
                  </a:cubicBezTo>
                  <a:cubicBezTo>
                    <a:pt x="10" y="34"/>
                    <a:pt x="10" y="34"/>
                    <a:pt x="10" y="34"/>
                  </a:cubicBezTo>
                  <a:cubicBezTo>
                    <a:pt x="10" y="34"/>
                    <a:pt x="10" y="34"/>
                    <a:pt x="10" y="34"/>
                  </a:cubicBezTo>
                  <a:cubicBezTo>
                    <a:pt x="11" y="34"/>
                    <a:pt x="11" y="34"/>
                    <a:pt x="11" y="34"/>
                  </a:cubicBezTo>
                  <a:cubicBezTo>
                    <a:pt x="29" y="16"/>
                    <a:pt x="29" y="16"/>
                    <a:pt x="29" y="16"/>
                  </a:cubicBezTo>
                  <a:cubicBezTo>
                    <a:pt x="29" y="16"/>
                    <a:pt x="29" y="16"/>
                    <a:pt x="29" y="16"/>
                  </a:cubicBezTo>
                  <a:cubicBezTo>
                    <a:pt x="29" y="15"/>
                    <a:pt x="29" y="15"/>
                    <a:pt x="28" y="15"/>
                  </a:cubicBezTo>
                  <a:close/>
                  <a:moveTo>
                    <a:pt x="48" y="15"/>
                  </a:moveTo>
                  <a:cubicBezTo>
                    <a:pt x="43" y="21"/>
                    <a:pt x="43" y="21"/>
                    <a:pt x="43" y="21"/>
                  </a:cubicBezTo>
                  <a:cubicBezTo>
                    <a:pt x="29" y="7"/>
                    <a:pt x="29" y="7"/>
                    <a:pt x="29" y="7"/>
                  </a:cubicBezTo>
                  <a:cubicBezTo>
                    <a:pt x="35" y="2"/>
                    <a:pt x="35" y="2"/>
                    <a:pt x="35" y="2"/>
                  </a:cubicBezTo>
                  <a:cubicBezTo>
                    <a:pt x="36" y="1"/>
                    <a:pt x="37" y="0"/>
                    <a:pt x="38" y="0"/>
                  </a:cubicBezTo>
                  <a:cubicBezTo>
                    <a:pt x="39" y="0"/>
                    <a:pt x="40" y="1"/>
                    <a:pt x="41" y="2"/>
                  </a:cubicBezTo>
                  <a:cubicBezTo>
                    <a:pt x="48" y="9"/>
                    <a:pt x="48" y="9"/>
                    <a:pt x="48" y="9"/>
                  </a:cubicBezTo>
                  <a:cubicBezTo>
                    <a:pt x="49" y="10"/>
                    <a:pt x="50" y="11"/>
                    <a:pt x="50" y="12"/>
                  </a:cubicBezTo>
                  <a:cubicBezTo>
                    <a:pt x="50" y="14"/>
                    <a:pt x="49" y="15"/>
                    <a:pt x="48"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0" name="Freeform 84"/>
            <p:cNvSpPr>
              <a:spLocks noEditPoints="1"/>
            </p:cNvSpPr>
            <p:nvPr/>
          </p:nvSpPr>
          <p:spPr bwMode="auto">
            <a:xfrm>
              <a:off x="6079068" y="4174067"/>
              <a:ext cx="143933" cy="118533"/>
            </a:xfrm>
            <a:custGeom>
              <a:avLst/>
              <a:gdLst>
                <a:gd name="T0" fmla="*/ 57 w 57"/>
                <a:gd name="T1" fmla="*/ 36 h 47"/>
                <a:gd name="T2" fmla="*/ 53 w 57"/>
                <a:gd name="T3" fmla="*/ 39 h 47"/>
                <a:gd name="T4" fmla="*/ 45 w 57"/>
                <a:gd name="T5" fmla="*/ 47 h 47"/>
                <a:gd name="T6" fmla="*/ 36 w 57"/>
                <a:gd name="T7" fmla="*/ 39 h 47"/>
                <a:gd name="T8" fmla="*/ 24 w 57"/>
                <a:gd name="T9" fmla="*/ 39 h 47"/>
                <a:gd name="T10" fmla="*/ 15 w 57"/>
                <a:gd name="T11" fmla="*/ 47 h 47"/>
                <a:gd name="T12" fmla="*/ 7 w 57"/>
                <a:gd name="T13" fmla="*/ 39 h 47"/>
                <a:gd name="T14" fmla="*/ 4 w 57"/>
                <a:gd name="T15" fmla="*/ 39 h 47"/>
                <a:gd name="T16" fmla="*/ 0 w 57"/>
                <a:gd name="T17" fmla="*/ 36 h 47"/>
                <a:gd name="T18" fmla="*/ 2 w 57"/>
                <a:gd name="T19" fmla="*/ 34 h 47"/>
                <a:gd name="T20" fmla="*/ 2 w 57"/>
                <a:gd name="T21" fmla="*/ 24 h 47"/>
                <a:gd name="T22" fmla="*/ 4 w 57"/>
                <a:gd name="T23" fmla="*/ 17 h 47"/>
                <a:gd name="T24" fmla="*/ 10 w 57"/>
                <a:gd name="T25" fmla="*/ 10 h 47"/>
                <a:gd name="T26" fmla="*/ 14 w 57"/>
                <a:gd name="T27" fmla="*/ 9 h 47"/>
                <a:gd name="T28" fmla="*/ 19 w 57"/>
                <a:gd name="T29" fmla="*/ 9 h 47"/>
                <a:gd name="T30" fmla="*/ 19 w 57"/>
                <a:gd name="T31" fmla="*/ 3 h 47"/>
                <a:gd name="T32" fmla="*/ 21 w 57"/>
                <a:gd name="T33" fmla="*/ 0 h 47"/>
                <a:gd name="T34" fmla="*/ 55 w 57"/>
                <a:gd name="T35" fmla="*/ 0 h 47"/>
                <a:gd name="T36" fmla="*/ 57 w 57"/>
                <a:gd name="T37" fmla="*/ 3 h 47"/>
                <a:gd name="T38" fmla="*/ 57 w 57"/>
                <a:gd name="T39" fmla="*/ 36 h 47"/>
                <a:gd name="T40" fmla="*/ 19 w 57"/>
                <a:gd name="T41" fmla="*/ 22 h 47"/>
                <a:gd name="T42" fmla="*/ 19 w 57"/>
                <a:gd name="T43" fmla="*/ 13 h 47"/>
                <a:gd name="T44" fmla="*/ 14 w 57"/>
                <a:gd name="T45" fmla="*/ 13 h 47"/>
                <a:gd name="T46" fmla="*/ 13 w 57"/>
                <a:gd name="T47" fmla="*/ 13 h 47"/>
                <a:gd name="T48" fmla="*/ 7 w 57"/>
                <a:gd name="T49" fmla="*/ 20 h 47"/>
                <a:gd name="T50" fmla="*/ 7 w 57"/>
                <a:gd name="T51" fmla="*/ 21 h 47"/>
                <a:gd name="T52" fmla="*/ 7 w 57"/>
                <a:gd name="T53" fmla="*/ 22 h 47"/>
                <a:gd name="T54" fmla="*/ 19 w 57"/>
                <a:gd name="T55" fmla="*/ 22 h 47"/>
                <a:gd name="T56" fmla="*/ 15 w 57"/>
                <a:gd name="T57" fmla="*/ 34 h 47"/>
                <a:gd name="T58" fmla="*/ 11 w 57"/>
                <a:gd name="T59" fmla="*/ 39 h 47"/>
                <a:gd name="T60" fmla="*/ 15 w 57"/>
                <a:gd name="T61" fmla="*/ 43 h 47"/>
                <a:gd name="T62" fmla="*/ 19 w 57"/>
                <a:gd name="T63" fmla="*/ 39 h 47"/>
                <a:gd name="T64" fmla="*/ 15 w 57"/>
                <a:gd name="T65" fmla="*/ 34 h 47"/>
                <a:gd name="T66" fmla="*/ 45 w 57"/>
                <a:gd name="T67" fmla="*/ 34 h 47"/>
                <a:gd name="T68" fmla="*/ 40 w 57"/>
                <a:gd name="T69" fmla="*/ 39 h 47"/>
                <a:gd name="T70" fmla="*/ 45 w 57"/>
                <a:gd name="T71" fmla="*/ 43 h 47"/>
                <a:gd name="T72" fmla="*/ 49 w 57"/>
                <a:gd name="T73" fmla="*/ 39 h 47"/>
                <a:gd name="T74" fmla="*/ 45 w 57"/>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47">
                  <a:moveTo>
                    <a:pt x="57" y="36"/>
                  </a:moveTo>
                  <a:cubicBezTo>
                    <a:pt x="57" y="39"/>
                    <a:pt x="55" y="39"/>
                    <a:pt x="53" y="39"/>
                  </a:cubicBezTo>
                  <a:cubicBezTo>
                    <a:pt x="53" y="43"/>
                    <a:pt x="49" y="47"/>
                    <a:pt x="45" y="47"/>
                  </a:cubicBezTo>
                  <a:cubicBezTo>
                    <a:pt x="40" y="47"/>
                    <a:pt x="36" y="43"/>
                    <a:pt x="36" y="39"/>
                  </a:cubicBezTo>
                  <a:cubicBezTo>
                    <a:pt x="24" y="39"/>
                    <a:pt x="24" y="39"/>
                    <a:pt x="24" y="39"/>
                  </a:cubicBezTo>
                  <a:cubicBezTo>
                    <a:pt x="24" y="43"/>
                    <a:pt x="20" y="47"/>
                    <a:pt x="15" y="47"/>
                  </a:cubicBezTo>
                  <a:cubicBezTo>
                    <a:pt x="10"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0" y="10"/>
                    <a:pt x="10" y="10"/>
                    <a:pt x="10" y="10"/>
                  </a:cubicBezTo>
                  <a:cubicBezTo>
                    <a:pt x="11" y="10"/>
                    <a:pt x="13" y="9"/>
                    <a:pt x="14" y="9"/>
                  </a:cubicBezTo>
                  <a:cubicBezTo>
                    <a:pt x="19" y="9"/>
                    <a:pt x="19" y="9"/>
                    <a:pt x="19" y="9"/>
                  </a:cubicBezTo>
                  <a:cubicBezTo>
                    <a:pt x="19" y="3"/>
                    <a:pt x="19" y="3"/>
                    <a:pt x="19" y="3"/>
                  </a:cubicBezTo>
                  <a:cubicBezTo>
                    <a:pt x="19" y="1"/>
                    <a:pt x="20" y="0"/>
                    <a:pt x="21" y="0"/>
                  </a:cubicBezTo>
                  <a:cubicBezTo>
                    <a:pt x="55" y="0"/>
                    <a:pt x="55" y="0"/>
                    <a:pt x="55" y="0"/>
                  </a:cubicBezTo>
                  <a:cubicBezTo>
                    <a:pt x="56" y="0"/>
                    <a:pt x="57" y="1"/>
                    <a:pt x="57" y="3"/>
                  </a:cubicBezTo>
                  <a:lnTo>
                    <a:pt x="57" y="36"/>
                  </a:lnTo>
                  <a:close/>
                  <a:moveTo>
                    <a:pt x="19" y="22"/>
                  </a:moveTo>
                  <a:cubicBezTo>
                    <a:pt x="19" y="13"/>
                    <a:pt x="19" y="13"/>
                    <a:pt x="19" y="13"/>
                  </a:cubicBezTo>
                  <a:cubicBezTo>
                    <a:pt x="14" y="13"/>
                    <a:pt x="14" y="13"/>
                    <a:pt x="14" y="13"/>
                  </a:cubicBezTo>
                  <a:cubicBezTo>
                    <a:pt x="13" y="13"/>
                    <a:pt x="13" y="13"/>
                    <a:pt x="13" y="13"/>
                  </a:cubicBezTo>
                  <a:cubicBezTo>
                    <a:pt x="7" y="20"/>
                    <a:pt x="7" y="20"/>
                    <a:pt x="7" y="20"/>
                  </a:cubicBezTo>
                  <a:cubicBezTo>
                    <a:pt x="7" y="21"/>
                    <a:pt x="7" y="21"/>
                    <a:pt x="7" y="21"/>
                  </a:cubicBezTo>
                  <a:cubicBezTo>
                    <a:pt x="7" y="22"/>
                    <a:pt x="7" y="22"/>
                    <a:pt x="7" y="22"/>
                  </a:cubicBezTo>
                  <a:lnTo>
                    <a:pt x="19" y="22"/>
                  </a:lnTo>
                  <a:close/>
                  <a:moveTo>
                    <a:pt x="15" y="34"/>
                  </a:moveTo>
                  <a:cubicBezTo>
                    <a:pt x="13" y="34"/>
                    <a:pt x="11" y="36"/>
                    <a:pt x="11" y="39"/>
                  </a:cubicBezTo>
                  <a:cubicBezTo>
                    <a:pt x="11" y="41"/>
                    <a:pt x="13" y="43"/>
                    <a:pt x="15" y="43"/>
                  </a:cubicBezTo>
                  <a:cubicBezTo>
                    <a:pt x="17" y="43"/>
                    <a:pt x="19" y="41"/>
                    <a:pt x="19" y="39"/>
                  </a:cubicBezTo>
                  <a:cubicBezTo>
                    <a:pt x="19" y="36"/>
                    <a:pt x="17" y="34"/>
                    <a:pt x="15" y="34"/>
                  </a:cubicBezTo>
                  <a:close/>
                  <a:moveTo>
                    <a:pt x="45" y="34"/>
                  </a:moveTo>
                  <a:cubicBezTo>
                    <a:pt x="42" y="34"/>
                    <a:pt x="40" y="36"/>
                    <a:pt x="40" y="39"/>
                  </a:cubicBezTo>
                  <a:cubicBezTo>
                    <a:pt x="40" y="41"/>
                    <a:pt x="42" y="43"/>
                    <a:pt x="45" y="43"/>
                  </a:cubicBezTo>
                  <a:cubicBezTo>
                    <a:pt x="47" y="43"/>
                    <a:pt x="49" y="41"/>
                    <a:pt x="49" y="39"/>
                  </a:cubicBezTo>
                  <a:cubicBezTo>
                    <a:pt x="49" y="36"/>
                    <a:pt x="47" y="34"/>
                    <a:pt x="45" y="3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1" name="Freeform 97"/>
            <p:cNvSpPr>
              <a:spLocks noEditPoints="1"/>
            </p:cNvSpPr>
            <p:nvPr/>
          </p:nvSpPr>
          <p:spPr bwMode="auto">
            <a:xfrm>
              <a:off x="5543551" y="3886201"/>
              <a:ext cx="120651" cy="105833"/>
            </a:xfrm>
            <a:custGeom>
              <a:avLst/>
              <a:gdLst>
                <a:gd name="T0" fmla="*/ 48 w 48"/>
                <a:gd name="T1" fmla="*/ 26 h 42"/>
                <a:gd name="T2" fmla="*/ 48 w 48"/>
                <a:gd name="T3" fmla="*/ 35 h 42"/>
                <a:gd name="T4" fmla="*/ 47 w 48"/>
                <a:gd name="T5" fmla="*/ 36 h 42"/>
                <a:gd name="T6" fmla="*/ 45 w 48"/>
                <a:gd name="T7" fmla="*/ 36 h 42"/>
                <a:gd name="T8" fmla="*/ 45 w 48"/>
                <a:gd name="T9" fmla="*/ 37 h 42"/>
                <a:gd name="T10" fmla="*/ 40 w 48"/>
                <a:gd name="T11" fmla="*/ 42 h 42"/>
                <a:gd name="T12" fmla="*/ 36 w 48"/>
                <a:gd name="T13" fmla="*/ 37 h 42"/>
                <a:gd name="T14" fmla="*/ 36 w 48"/>
                <a:gd name="T15" fmla="*/ 36 h 42"/>
                <a:gd name="T16" fmla="*/ 12 w 48"/>
                <a:gd name="T17" fmla="*/ 36 h 42"/>
                <a:gd name="T18" fmla="*/ 12 w 48"/>
                <a:gd name="T19" fmla="*/ 37 h 42"/>
                <a:gd name="T20" fmla="*/ 8 w 48"/>
                <a:gd name="T21" fmla="*/ 42 h 42"/>
                <a:gd name="T22" fmla="*/ 3 w 48"/>
                <a:gd name="T23" fmla="*/ 37 h 42"/>
                <a:gd name="T24" fmla="*/ 3 w 48"/>
                <a:gd name="T25" fmla="*/ 36 h 42"/>
                <a:gd name="T26" fmla="*/ 1 w 48"/>
                <a:gd name="T27" fmla="*/ 36 h 42"/>
                <a:gd name="T28" fmla="*/ 0 w 48"/>
                <a:gd name="T29" fmla="*/ 35 h 42"/>
                <a:gd name="T30" fmla="*/ 0 w 48"/>
                <a:gd name="T31" fmla="*/ 26 h 42"/>
                <a:gd name="T32" fmla="*/ 5 w 48"/>
                <a:gd name="T33" fmla="*/ 21 h 42"/>
                <a:gd name="T34" fmla="*/ 6 w 48"/>
                <a:gd name="T35" fmla="*/ 21 h 42"/>
                <a:gd name="T36" fmla="*/ 8 w 48"/>
                <a:gd name="T37" fmla="*/ 11 h 42"/>
                <a:gd name="T38" fmla="*/ 15 w 48"/>
                <a:gd name="T39" fmla="*/ 6 h 42"/>
                <a:gd name="T40" fmla="*/ 18 w 48"/>
                <a:gd name="T41" fmla="*/ 6 h 42"/>
                <a:gd name="T42" fmla="*/ 18 w 48"/>
                <a:gd name="T43" fmla="*/ 1 h 42"/>
                <a:gd name="T44" fmla="*/ 19 w 48"/>
                <a:gd name="T45" fmla="*/ 0 h 42"/>
                <a:gd name="T46" fmla="*/ 29 w 48"/>
                <a:gd name="T47" fmla="*/ 0 h 42"/>
                <a:gd name="T48" fmla="*/ 30 w 48"/>
                <a:gd name="T49" fmla="*/ 1 h 42"/>
                <a:gd name="T50" fmla="*/ 30 w 48"/>
                <a:gd name="T51" fmla="*/ 6 h 42"/>
                <a:gd name="T52" fmla="*/ 33 w 48"/>
                <a:gd name="T53" fmla="*/ 6 h 42"/>
                <a:gd name="T54" fmla="*/ 39 w 48"/>
                <a:gd name="T55" fmla="*/ 11 h 42"/>
                <a:gd name="T56" fmla="*/ 42 w 48"/>
                <a:gd name="T57" fmla="*/ 21 h 42"/>
                <a:gd name="T58" fmla="*/ 43 w 48"/>
                <a:gd name="T59" fmla="*/ 21 h 42"/>
                <a:gd name="T60" fmla="*/ 48 w 48"/>
                <a:gd name="T61" fmla="*/ 26 h 42"/>
                <a:gd name="T62" fmla="*/ 11 w 48"/>
                <a:gd name="T63" fmla="*/ 28 h 42"/>
                <a:gd name="T64" fmla="*/ 8 w 48"/>
                <a:gd name="T65" fmla="*/ 25 h 42"/>
                <a:gd name="T66" fmla="*/ 4 w 48"/>
                <a:gd name="T67" fmla="*/ 28 h 42"/>
                <a:gd name="T68" fmla="*/ 8 w 48"/>
                <a:gd name="T69" fmla="*/ 32 h 42"/>
                <a:gd name="T70" fmla="*/ 11 w 48"/>
                <a:gd name="T71" fmla="*/ 28 h 42"/>
                <a:gd name="T72" fmla="*/ 36 w 48"/>
                <a:gd name="T73" fmla="*/ 21 h 42"/>
                <a:gd name="T74" fmla="*/ 34 w 48"/>
                <a:gd name="T75" fmla="*/ 13 h 42"/>
                <a:gd name="T76" fmla="*/ 33 w 48"/>
                <a:gd name="T77" fmla="*/ 12 h 42"/>
                <a:gd name="T78" fmla="*/ 15 w 48"/>
                <a:gd name="T79" fmla="*/ 12 h 42"/>
                <a:gd name="T80" fmla="*/ 14 w 48"/>
                <a:gd name="T81" fmla="*/ 13 h 42"/>
                <a:gd name="T82" fmla="*/ 12 w 48"/>
                <a:gd name="T83" fmla="*/ 21 h 42"/>
                <a:gd name="T84" fmla="*/ 36 w 48"/>
                <a:gd name="T85" fmla="*/ 21 h 42"/>
                <a:gd name="T86" fmla="*/ 44 w 48"/>
                <a:gd name="T87" fmla="*/ 28 h 42"/>
                <a:gd name="T88" fmla="*/ 40 w 48"/>
                <a:gd name="T89" fmla="*/ 25 h 42"/>
                <a:gd name="T90" fmla="*/ 37 w 48"/>
                <a:gd name="T91" fmla="*/ 28 h 42"/>
                <a:gd name="T92" fmla="*/ 40 w 48"/>
                <a:gd name="T93" fmla="*/ 32 h 42"/>
                <a:gd name="T94" fmla="*/ 44 w 48"/>
                <a:gd name="T9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2">
                  <a:moveTo>
                    <a:pt x="48" y="26"/>
                  </a:moveTo>
                  <a:cubicBezTo>
                    <a:pt x="48" y="35"/>
                    <a:pt x="48" y="35"/>
                    <a:pt x="48" y="35"/>
                  </a:cubicBezTo>
                  <a:cubicBezTo>
                    <a:pt x="48" y="35"/>
                    <a:pt x="47" y="36"/>
                    <a:pt x="47" y="36"/>
                  </a:cubicBezTo>
                  <a:cubicBezTo>
                    <a:pt x="45" y="36"/>
                    <a:pt x="45" y="36"/>
                    <a:pt x="45" y="36"/>
                  </a:cubicBezTo>
                  <a:cubicBezTo>
                    <a:pt x="45" y="37"/>
                    <a:pt x="45" y="37"/>
                    <a:pt x="45" y="37"/>
                  </a:cubicBezTo>
                  <a:cubicBezTo>
                    <a:pt x="45" y="40"/>
                    <a:pt x="43" y="42"/>
                    <a:pt x="40" y="42"/>
                  </a:cubicBezTo>
                  <a:cubicBezTo>
                    <a:pt x="38" y="42"/>
                    <a:pt x="36" y="40"/>
                    <a:pt x="36" y="37"/>
                  </a:cubicBezTo>
                  <a:cubicBezTo>
                    <a:pt x="36" y="36"/>
                    <a:pt x="36" y="36"/>
                    <a:pt x="36" y="36"/>
                  </a:cubicBezTo>
                  <a:cubicBezTo>
                    <a:pt x="12" y="36"/>
                    <a:pt x="12" y="36"/>
                    <a:pt x="12" y="36"/>
                  </a:cubicBezTo>
                  <a:cubicBezTo>
                    <a:pt x="12" y="37"/>
                    <a:pt x="12" y="37"/>
                    <a:pt x="12" y="37"/>
                  </a:cubicBezTo>
                  <a:cubicBezTo>
                    <a:pt x="12" y="40"/>
                    <a:pt x="10" y="42"/>
                    <a:pt x="8" y="42"/>
                  </a:cubicBezTo>
                  <a:cubicBezTo>
                    <a:pt x="5" y="42"/>
                    <a:pt x="3" y="40"/>
                    <a:pt x="3" y="37"/>
                  </a:cubicBezTo>
                  <a:cubicBezTo>
                    <a:pt x="3" y="36"/>
                    <a:pt x="3" y="36"/>
                    <a:pt x="3" y="36"/>
                  </a:cubicBezTo>
                  <a:cubicBezTo>
                    <a:pt x="1" y="36"/>
                    <a:pt x="1" y="36"/>
                    <a:pt x="1" y="36"/>
                  </a:cubicBezTo>
                  <a:cubicBezTo>
                    <a:pt x="0" y="36"/>
                    <a:pt x="0" y="35"/>
                    <a:pt x="0" y="35"/>
                  </a:cubicBezTo>
                  <a:cubicBezTo>
                    <a:pt x="0" y="26"/>
                    <a:pt x="0" y="26"/>
                    <a:pt x="0" y="26"/>
                  </a:cubicBezTo>
                  <a:cubicBezTo>
                    <a:pt x="0" y="23"/>
                    <a:pt x="2" y="21"/>
                    <a:pt x="5" y="21"/>
                  </a:cubicBezTo>
                  <a:cubicBezTo>
                    <a:pt x="6" y="21"/>
                    <a:pt x="6" y="21"/>
                    <a:pt x="6" y="21"/>
                  </a:cubicBezTo>
                  <a:cubicBezTo>
                    <a:pt x="8" y="11"/>
                    <a:pt x="8" y="11"/>
                    <a:pt x="8" y="11"/>
                  </a:cubicBezTo>
                  <a:cubicBezTo>
                    <a:pt x="9" y="8"/>
                    <a:pt x="12" y="6"/>
                    <a:pt x="15" y="6"/>
                  </a:cubicBezTo>
                  <a:cubicBezTo>
                    <a:pt x="18" y="6"/>
                    <a:pt x="18" y="6"/>
                    <a:pt x="18" y="6"/>
                  </a:cubicBezTo>
                  <a:cubicBezTo>
                    <a:pt x="18" y="1"/>
                    <a:pt x="18" y="1"/>
                    <a:pt x="18" y="1"/>
                  </a:cubicBezTo>
                  <a:cubicBezTo>
                    <a:pt x="18" y="0"/>
                    <a:pt x="18" y="0"/>
                    <a:pt x="19" y="0"/>
                  </a:cubicBezTo>
                  <a:cubicBezTo>
                    <a:pt x="29" y="0"/>
                    <a:pt x="29" y="0"/>
                    <a:pt x="29" y="0"/>
                  </a:cubicBezTo>
                  <a:cubicBezTo>
                    <a:pt x="30" y="0"/>
                    <a:pt x="30" y="0"/>
                    <a:pt x="30" y="1"/>
                  </a:cubicBezTo>
                  <a:cubicBezTo>
                    <a:pt x="30" y="6"/>
                    <a:pt x="30" y="6"/>
                    <a:pt x="30" y="6"/>
                  </a:cubicBezTo>
                  <a:cubicBezTo>
                    <a:pt x="33" y="6"/>
                    <a:pt x="33" y="6"/>
                    <a:pt x="33" y="6"/>
                  </a:cubicBezTo>
                  <a:cubicBezTo>
                    <a:pt x="36" y="6"/>
                    <a:pt x="39" y="8"/>
                    <a:pt x="39" y="11"/>
                  </a:cubicBezTo>
                  <a:cubicBezTo>
                    <a:pt x="42" y="21"/>
                    <a:pt x="42" y="21"/>
                    <a:pt x="42" y="21"/>
                  </a:cubicBezTo>
                  <a:cubicBezTo>
                    <a:pt x="43" y="21"/>
                    <a:pt x="43" y="21"/>
                    <a:pt x="43" y="21"/>
                  </a:cubicBezTo>
                  <a:cubicBezTo>
                    <a:pt x="45" y="21"/>
                    <a:pt x="48" y="23"/>
                    <a:pt x="48" y="26"/>
                  </a:cubicBezTo>
                  <a:close/>
                  <a:moveTo>
                    <a:pt x="11" y="28"/>
                  </a:moveTo>
                  <a:cubicBezTo>
                    <a:pt x="11" y="26"/>
                    <a:pt x="10" y="25"/>
                    <a:pt x="8" y="25"/>
                  </a:cubicBezTo>
                  <a:cubicBezTo>
                    <a:pt x="5" y="25"/>
                    <a:pt x="4" y="26"/>
                    <a:pt x="4" y="28"/>
                  </a:cubicBezTo>
                  <a:cubicBezTo>
                    <a:pt x="4" y="30"/>
                    <a:pt x="5" y="32"/>
                    <a:pt x="8" y="32"/>
                  </a:cubicBezTo>
                  <a:cubicBezTo>
                    <a:pt x="10" y="32"/>
                    <a:pt x="11" y="30"/>
                    <a:pt x="11" y="28"/>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4" y="28"/>
                  </a:moveTo>
                  <a:cubicBezTo>
                    <a:pt x="44" y="26"/>
                    <a:pt x="42" y="25"/>
                    <a:pt x="40" y="25"/>
                  </a:cubicBezTo>
                  <a:cubicBezTo>
                    <a:pt x="38" y="25"/>
                    <a:pt x="37" y="26"/>
                    <a:pt x="37" y="28"/>
                  </a:cubicBezTo>
                  <a:cubicBezTo>
                    <a:pt x="37" y="30"/>
                    <a:pt x="38" y="32"/>
                    <a:pt x="40" y="32"/>
                  </a:cubicBezTo>
                  <a:cubicBezTo>
                    <a:pt x="42" y="32"/>
                    <a:pt x="44" y="30"/>
                    <a:pt x="44"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2" name="Freeform 98"/>
            <p:cNvSpPr>
              <a:spLocks noEditPoints="1"/>
            </p:cNvSpPr>
            <p:nvPr/>
          </p:nvSpPr>
          <p:spPr bwMode="auto">
            <a:xfrm>
              <a:off x="5676901" y="3663951"/>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3 h 43"/>
                <a:gd name="T10" fmla="*/ 30 w 45"/>
                <a:gd name="T11" fmla="*/ 27 h 43"/>
                <a:gd name="T12" fmla="*/ 38 w 45"/>
                <a:gd name="T13" fmla="*/ 24 h 43"/>
                <a:gd name="T14" fmla="*/ 41 w 45"/>
                <a:gd name="T15" fmla="*/ 31 h 43"/>
                <a:gd name="T16" fmla="*/ 41 w 45"/>
                <a:gd name="T17" fmla="*/ 38 h 43"/>
                <a:gd name="T18" fmla="*/ 43 w 45"/>
                <a:gd name="T19" fmla="*/ 18 h 43"/>
                <a:gd name="T20" fmla="*/ 11 w 45"/>
                <a:gd name="T21" fmla="*/ 18 h 43"/>
                <a:gd name="T22" fmla="*/ 9 w 45"/>
                <a:gd name="T23" fmla="*/ 20 h 43"/>
                <a:gd name="T24" fmla="*/ 9 w 45"/>
                <a:gd name="T25" fmla="*/ 41 h 43"/>
                <a:gd name="T26" fmla="*/ 11 w 45"/>
                <a:gd name="T27" fmla="*/ 43 h 43"/>
                <a:gd name="T28" fmla="*/ 43 w 45"/>
                <a:gd name="T29" fmla="*/ 43 h 43"/>
                <a:gd name="T30" fmla="*/ 45 w 45"/>
                <a:gd name="T31" fmla="*/ 41 h 43"/>
                <a:gd name="T32" fmla="*/ 45 w 45"/>
                <a:gd name="T33" fmla="*/ 20 h 43"/>
                <a:gd name="T34" fmla="*/ 43 w 45"/>
                <a:gd name="T35" fmla="*/ 18 h 43"/>
                <a:gd name="T36" fmla="*/ 39 w 45"/>
                <a:gd name="T37" fmla="*/ 14 h 43"/>
                <a:gd name="T38" fmla="*/ 34 w 45"/>
                <a:gd name="T39" fmla="*/ 2 h 43"/>
                <a:gd name="T40" fmla="*/ 32 w 45"/>
                <a:gd name="T41" fmla="*/ 1 h 43"/>
                <a:gd name="T42" fmla="*/ 2 w 45"/>
                <a:gd name="T43" fmla="*/ 12 h 43"/>
                <a:gd name="T44" fmla="*/ 1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3"/>
                    <a:pt x="24" y="33"/>
                    <a:pt x="24" y="33"/>
                  </a:cubicBezTo>
                  <a:cubicBezTo>
                    <a:pt x="30" y="27"/>
                    <a:pt x="30" y="27"/>
                    <a:pt x="30" y="27"/>
                  </a:cubicBezTo>
                  <a:cubicBezTo>
                    <a:pt x="38" y="24"/>
                    <a:pt x="38" y="24"/>
                    <a:pt x="38" y="24"/>
                  </a:cubicBezTo>
                  <a:cubicBezTo>
                    <a:pt x="41" y="31"/>
                    <a:pt x="41" y="31"/>
                    <a:pt x="41" y="31"/>
                  </a:cubicBezTo>
                  <a:lnTo>
                    <a:pt x="41" y="38"/>
                  </a:lnTo>
                  <a:close/>
                  <a:moveTo>
                    <a:pt x="43" y="18"/>
                  </a:moveTo>
                  <a:cubicBezTo>
                    <a:pt x="11" y="18"/>
                    <a:pt x="11" y="18"/>
                    <a:pt x="11" y="18"/>
                  </a:cubicBezTo>
                  <a:cubicBezTo>
                    <a:pt x="10" y="18"/>
                    <a:pt x="9" y="19"/>
                    <a:pt x="9" y="20"/>
                  </a:cubicBezTo>
                  <a:cubicBezTo>
                    <a:pt x="9" y="41"/>
                    <a:pt x="9" y="41"/>
                    <a:pt x="9" y="41"/>
                  </a:cubicBezTo>
                  <a:cubicBezTo>
                    <a:pt x="9" y="42"/>
                    <a:pt x="10" y="43"/>
                    <a:pt x="11" y="43"/>
                  </a:cubicBezTo>
                  <a:cubicBezTo>
                    <a:pt x="43" y="43"/>
                    <a:pt x="43" y="43"/>
                    <a:pt x="43" y="43"/>
                  </a:cubicBezTo>
                  <a:cubicBezTo>
                    <a:pt x="44" y="43"/>
                    <a:pt x="45" y="42"/>
                    <a:pt x="45" y="41"/>
                  </a:cubicBezTo>
                  <a:cubicBezTo>
                    <a:pt x="45" y="20"/>
                    <a:pt x="45" y="20"/>
                    <a:pt x="45" y="20"/>
                  </a:cubicBezTo>
                  <a:cubicBezTo>
                    <a:pt x="45" y="19"/>
                    <a:pt x="44" y="18"/>
                    <a:pt x="43" y="18"/>
                  </a:cubicBezTo>
                  <a:close/>
                  <a:moveTo>
                    <a:pt x="39" y="14"/>
                  </a:moveTo>
                  <a:cubicBezTo>
                    <a:pt x="34" y="2"/>
                    <a:pt x="34" y="2"/>
                    <a:pt x="34" y="2"/>
                  </a:cubicBezTo>
                  <a:cubicBezTo>
                    <a:pt x="34" y="1"/>
                    <a:pt x="33" y="0"/>
                    <a:pt x="32" y="1"/>
                  </a:cubicBezTo>
                  <a:cubicBezTo>
                    <a:pt x="2" y="12"/>
                    <a:pt x="2" y="12"/>
                    <a:pt x="2" y="12"/>
                  </a:cubicBezTo>
                  <a:cubicBezTo>
                    <a:pt x="1" y="12"/>
                    <a:pt x="0" y="13"/>
                    <a:pt x="1" y="14"/>
                  </a:cubicBezTo>
                  <a:cubicBezTo>
                    <a:pt x="5" y="27"/>
                    <a:pt x="5" y="27"/>
                    <a:pt x="5" y="27"/>
                  </a:cubicBezTo>
                  <a:cubicBezTo>
                    <a:pt x="5" y="20"/>
                    <a:pt x="5" y="20"/>
                    <a:pt x="5" y="20"/>
                  </a:cubicBezTo>
                  <a:cubicBezTo>
                    <a:pt x="5" y="17"/>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3" name="Freeform 103"/>
            <p:cNvSpPr>
              <a:spLocks/>
            </p:cNvSpPr>
            <p:nvPr/>
          </p:nvSpPr>
          <p:spPr bwMode="auto">
            <a:xfrm>
              <a:off x="5810251" y="3551767"/>
              <a:ext cx="99484" cy="101600"/>
            </a:xfrm>
            <a:custGeom>
              <a:avLst/>
              <a:gdLst>
                <a:gd name="T0" fmla="*/ 15 w 40"/>
                <a:gd name="T1" fmla="*/ 41 h 41"/>
                <a:gd name="T2" fmla="*/ 11 w 40"/>
                <a:gd name="T3" fmla="*/ 40 h 41"/>
                <a:gd name="T4" fmla="*/ 1 w 40"/>
                <a:gd name="T5" fmla="*/ 26 h 41"/>
                <a:gd name="T6" fmla="*/ 2 w 40"/>
                <a:gd name="T7" fmla="*/ 20 h 41"/>
                <a:gd name="T8" fmla="*/ 7 w 40"/>
                <a:gd name="T9" fmla="*/ 21 h 41"/>
                <a:gd name="T10" fmla="*/ 14 w 40"/>
                <a:gd name="T11" fmla="*/ 30 h 41"/>
                <a:gd name="T12" fmla="*/ 32 w 40"/>
                <a:gd name="T13" fmla="*/ 2 h 41"/>
                <a:gd name="T14" fmla="*/ 37 w 40"/>
                <a:gd name="T15" fmla="*/ 1 h 41"/>
                <a:gd name="T16" fmla="*/ 39 w 40"/>
                <a:gd name="T17" fmla="*/ 6 h 41"/>
                <a:gd name="T18" fmla="*/ 18 w 40"/>
                <a:gd name="T19" fmla="*/ 39 h 41"/>
                <a:gd name="T20" fmla="*/ 15 w 40"/>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1">
                  <a:moveTo>
                    <a:pt x="15" y="41"/>
                  </a:moveTo>
                  <a:cubicBezTo>
                    <a:pt x="13" y="41"/>
                    <a:pt x="12" y="41"/>
                    <a:pt x="11" y="40"/>
                  </a:cubicBezTo>
                  <a:cubicBezTo>
                    <a:pt x="1" y="26"/>
                    <a:pt x="1" y="26"/>
                    <a:pt x="1" y="26"/>
                  </a:cubicBezTo>
                  <a:cubicBezTo>
                    <a:pt x="0" y="24"/>
                    <a:pt x="0" y="21"/>
                    <a:pt x="2" y="20"/>
                  </a:cubicBezTo>
                  <a:cubicBezTo>
                    <a:pt x="4" y="19"/>
                    <a:pt x="6" y="19"/>
                    <a:pt x="7" y="21"/>
                  </a:cubicBezTo>
                  <a:cubicBezTo>
                    <a:pt x="14" y="30"/>
                    <a:pt x="14" y="30"/>
                    <a:pt x="14" y="30"/>
                  </a:cubicBezTo>
                  <a:cubicBezTo>
                    <a:pt x="32" y="2"/>
                    <a:pt x="32" y="2"/>
                    <a:pt x="32" y="2"/>
                  </a:cubicBezTo>
                  <a:cubicBezTo>
                    <a:pt x="33" y="0"/>
                    <a:pt x="35" y="0"/>
                    <a:pt x="37" y="1"/>
                  </a:cubicBezTo>
                  <a:cubicBezTo>
                    <a:pt x="39" y="2"/>
                    <a:pt x="40" y="4"/>
                    <a:pt x="39" y="6"/>
                  </a:cubicBezTo>
                  <a:cubicBezTo>
                    <a:pt x="18" y="39"/>
                    <a:pt x="18" y="39"/>
                    <a:pt x="18" y="39"/>
                  </a:cubicBezTo>
                  <a:cubicBezTo>
                    <a:pt x="17" y="40"/>
                    <a:pt x="16" y="41"/>
                    <a:pt x="15" y="4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4" name="Freeform 104"/>
            <p:cNvSpPr>
              <a:spLocks noEditPoints="1"/>
            </p:cNvSpPr>
            <p:nvPr/>
          </p:nvSpPr>
          <p:spPr bwMode="auto">
            <a:xfrm>
              <a:off x="5922435" y="3109385"/>
              <a:ext cx="150284" cy="150284"/>
            </a:xfrm>
            <a:custGeom>
              <a:avLst/>
              <a:gdLst>
                <a:gd name="T0" fmla="*/ 53 w 60"/>
                <a:gd name="T1" fmla="*/ 57 h 60"/>
                <a:gd name="T2" fmla="*/ 48 w 60"/>
                <a:gd name="T3" fmla="*/ 52 h 60"/>
                <a:gd name="T4" fmla="*/ 53 w 60"/>
                <a:gd name="T5" fmla="*/ 48 h 60"/>
                <a:gd name="T6" fmla="*/ 57 w 60"/>
                <a:gd name="T7" fmla="*/ 52 h 60"/>
                <a:gd name="T8" fmla="*/ 53 w 60"/>
                <a:gd name="T9" fmla="*/ 57 h 60"/>
                <a:gd name="T10" fmla="*/ 35 w 60"/>
                <a:gd name="T11" fmla="*/ 52 h 60"/>
                <a:gd name="T12" fmla="*/ 30 w 60"/>
                <a:gd name="T13" fmla="*/ 57 h 60"/>
                <a:gd name="T14" fmla="*/ 26 w 60"/>
                <a:gd name="T15" fmla="*/ 52 h 60"/>
                <a:gd name="T16" fmla="*/ 30 w 60"/>
                <a:gd name="T17" fmla="*/ 48 h 60"/>
                <a:gd name="T18" fmla="*/ 35 w 60"/>
                <a:gd name="T19" fmla="*/ 52 h 60"/>
                <a:gd name="T20" fmla="*/ 26 w 60"/>
                <a:gd name="T21" fmla="*/ 7 h 60"/>
                <a:gd name="T22" fmla="*/ 30 w 60"/>
                <a:gd name="T23" fmla="*/ 3 h 60"/>
                <a:gd name="T24" fmla="*/ 35 w 60"/>
                <a:gd name="T25" fmla="*/ 7 h 60"/>
                <a:gd name="T26" fmla="*/ 30 w 60"/>
                <a:gd name="T27" fmla="*/ 12 h 60"/>
                <a:gd name="T28" fmla="*/ 26 w 60"/>
                <a:gd name="T29" fmla="*/ 7 h 60"/>
                <a:gd name="T30" fmla="*/ 12 w 60"/>
                <a:gd name="T31" fmla="*/ 52 h 60"/>
                <a:gd name="T32" fmla="*/ 8 w 60"/>
                <a:gd name="T33" fmla="*/ 57 h 60"/>
                <a:gd name="T34" fmla="*/ 3 w 60"/>
                <a:gd name="T35" fmla="*/ 52 h 60"/>
                <a:gd name="T36" fmla="*/ 8 w 60"/>
                <a:gd name="T37" fmla="*/ 48 h 60"/>
                <a:gd name="T38" fmla="*/ 12 w 60"/>
                <a:gd name="T39" fmla="*/ 52 h 60"/>
                <a:gd name="T40" fmla="*/ 56 w 60"/>
                <a:gd name="T41" fmla="*/ 45 h 60"/>
                <a:gd name="T42" fmla="*/ 56 w 60"/>
                <a:gd name="T43" fmla="*/ 38 h 60"/>
                <a:gd name="T44" fmla="*/ 45 w 60"/>
                <a:gd name="T45" fmla="*/ 27 h 60"/>
                <a:gd name="T46" fmla="*/ 38 w 60"/>
                <a:gd name="T47" fmla="*/ 27 h 60"/>
                <a:gd name="T48" fmla="*/ 33 w 60"/>
                <a:gd name="T49" fmla="*/ 23 h 60"/>
                <a:gd name="T50" fmla="*/ 33 w 60"/>
                <a:gd name="T51" fmla="*/ 14 h 60"/>
                <a:gd name="T52" fmla="*/ 38 w 60"/>
                <a:gd name="T53" fmla="*/ 7 h 60"/>
                <a:gd name="T54" fmla="*/ 30 w 60"/>
                <a:gd name="T55" fmla="*/ 0 h 60"/>
                <a:gd name="T56" fmla="*/ 23 w 60"/>
                <a:gd name="T57" fmla="*/ 7 h 60"/>
                <a:gd name="T58" fmla="*/ 27 w 60"/>
                <a:gd name="T59" fmla="*/ 14 h 60"/>
                <a:gd name="T60" fmla="*/ 27 w 60"/>
                <a:gd name="T61" fmla="*/ 23 h 60"/>
                <a:gd name="T62" fmla="*/ 22 w 60"/>
                <a:gd name="T63" fmla="*/ 27 h 60"/>
                <a:gd name="T64" fmla="*/ 16 w 60"/>
                <a:gd name="T65" fmla="*/ 27 h 60"/>
                <a:gd name="T66" fmla="*/ 5 w 60"/>
                <a:gd name="T67" fmla="*/ 38 h 60"/>
                <a:gd name="T68" fmla="*/ 5 w 60"/>
                <a:gd name="T69" fmla="*/ 45 h 60"/>
                <a:gd name="T70" fmla="*/ 0 w 60"/>
                <a:gd name="T71" fmla="*/ 52 h 60"/>
                <a:gd name="T72" fmla="*/ 8 w 60"/>
                <a:gd name="T73" fmla="*/ 60 h 60"/>
                <a:gd name="T74" fmla="*/ 16 w 60"/>
                <a:gd name="T75" fmla="*/ 52 h 60"/>
                <a:gd name="T76" fmla="*/ 11 w 60"/>
                <a:gd name="T77" fmla="*/ 45 h 60"/>
                <a:gd name="T78" fmla="*/ 11 w 60"/>
                <a:gd name="T79" fmla="*/ 38 h 60"/>
                <a:gd name="T80" fmla="*/ 16 w 60"/>
                <a:gd name="T81" fmla="*/ 33 h 60"/>
                <a:gd name="T82" fmla="*/ 22 w 60"/>
                <a:gd name="T83" fmla="*/ 33 h 60"/>
                <a:gd name="T84" fmla="*/ 27 w 60"/>
                <a:gd name="T85" fmla="*/ 32 h 60"/>
                <a:gd name="T86" fmla="*/ 27 w 60"/>
                <a:gd name="T87" fmla="*/ 45 h 60"/>
                <a:gd name="T88" fmla="*/ 23 w 60"/>
                <a:gd name="T89" fmla="*/ 52 h 60"/>
                <a:gd name="T90" fmla="*/ 30 w 60"/>
                <a:gd name="T91" fmla="*/ 60 h 60"/>
                <a:gd name="T92" fmla="*/ 38 w 60"/>
                <a:gd name="T93" fmla="*/ 52 h 60"/>
                <a:gd name="T94" fmla="*/ 33 w 60"/>
                <a:gd name="T95" fmla="*/ 45 h 60"/>
                <a:gd name="T96" fmla="*/ 33 w 60"/>
                <a:gd name="T97" fmla="*/ 32 h 60"/>
                <a:gd name="T98" fmla="*/ 38 w 60"/>
                <a:gd name="T99" fmla="*/ 33 h 60"/>
                <a:gd name="T100" fmla="*/ 45 w 60"/>
                <a:gd name="T101" fmla="*/ 33 h 60"/>
                <a:gd name="T102" fmla="*/ 50 w 60"/>
                <a:gd name="T103" fmla="*/ 38 h 60"/>
                <a:gd name="T104" fmla="*/ 50 w 60"/>
                <a:gd name="T105" fmla="*/ 45 h 60"/>
                <a:gd name="T106" fmla="*/ 45 w 60"/>
                <a:gd name="T107" fmla="*/ 52 h 60"/>
                <a:gd name="T108" fmla="*/ 53 w 60"/>
                <a:gd name="T109" fmla="*/ 60 h 60"/>
                <a:gd name="T110" fmla="*/ 60 w 60"/>
                <a:gd name="T111" fmla="*/ 52 h 60"/>
                <a:gd name="T112" fmla="*/ 56 w 60"/>
                <a:gd name="T11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0">
                  <a:moveTo>
                    <a:pt x="53" y="57"/>
                  </a:moveTo>
                  <a:cubicBezTo>
                    <a:pt x="50" y="57"/>
                    <a:pt x="48" y="55"/>
                    <a:pt x="48" y="52"/>
                  </a:cubicBezTo>
                  <a:cubicBezTo>
                    <a:pt x="48" y="50"/>
                    <a:pt x="50" y="48"/>
                    <a:pt x="53" y="48"/>
                  </a:cubicBezTo>
                  <a:cubicBezTo>
                    <a:pt x="55" y="48"/>
                    <a:pt x="57" y="50"/>
                    <a:pt x="57" y="52"/>
                  </a:cubicBezTo>
                  <a:cubicBezTo>
                    <a:pt x="57" y="55"/>
                    <a:pt x="55" y="57"/>
                    <a:pt x="53" y="57"/>
                  </a:cubicBezTo>
                  <a:close/>
                  <a:moveTo>
                    <a:pt x="35" y="52"/>
                  </a:moveTo>
                  <a:cubicBezTo>
                    <a:pt x="35" y="55"/>
                    <a:pt x="33" y="57"/>
                    <a:pt x="30" y="57"/>
                  </a:cubicBezTo>
                  <a:cubicBezTo>
                    <a:pt x="28" y="57"/>
                    <a:pt x="26" y="55"/>
                    <a:pt x="26" y="52"/>
                  </a:cubicBezTo>
                  <a:cubicBezTo>
                    <a:pt x="26" y="50"/>
                    <a:pt x="28" y="48"/>
                    <a:pt x="30" y="48"/>
                  </a:cubicBezTo>
                  <a:cubicBezTo>
                    <a:pt x="33" y="48"/>
                    <a:pt x="35" y="50"/>
                    <a:pt x="35" y="52"/>
                  </a:cubicBezTo>
                  <a:close/>
                  <a:moveTo>
                    <a:pt x="26" y="7"/>
                  </a:moveTo>
                  <a:cubicBezTo>
                    <a:pt x="26" y="5"/>
                    <a:pt x="28" y="3"/>
                    <a:pt x="30" y="3"/>
                  </a:cubicBezTo>
                  <a:cubicBezTo>
                    <a:pt x="33" y="3"/>
                    <a:pt x="35" y="5"/>
                    <a:pt x="35" y="7"/>
                  </a:cubicBezTo>
                  <a:cubicBezTo>
                    <a:pt x="35" y="10"/>
                    <a:pt x="33" y="12"/>
                    <a:pt x="30" y="12"/>
                  </a:cubicBezTo>
                  <a:cubicBezTo>
                    <a:pt x="28" y="12"/>
                    <a:pt x="26" y="10"/>
                    <a:pt x="26" y="7"/>
                  </a:cubicBezTo>
                  <a:close/>
                  <a:moveTo>
                    <a:pt x="12" y="52"/>
                  </a:moveTo>
                  <a:cubicBezTo>
                    <a:pt x="12" y="55"/>
                    <a:pt x="10" y="57"/>
                    <a:pt x="8" y="57"/>
                  </a:cubicBezTo>
                  <a:cubicBezTo>
                    <a:pt x="5" y="57"/>
                    <a:pt x="3" y="55"/>
                    <a:pt x="3" y="52"/>
                  </a:cubicBezTo>
                  <a:cubicBezTo>
                    <a:pt x="3" y="50"/>
                    <a:pt x="5" y="48"/>
                    <a:pt x="8" y="48"/>
                  </a:cubicBezTo>
                  <a:cubicBezTo>
                    <a:pt x="10" y="48"/>
                    <a:pt x="12" y="50"/>
                    <a:pt x="12" y="52"/>
                  </a:cubicBezTo>
                  <a:close/>
                  <a:moveTo>
                    <a:pt x="56" y="45"/>
                  </a:moveTo>
                  <a:cubicBezTo>
                    <a:pt x="56" y="38"/>
                    <a:pt x="56" y="38"/>
                    <a:pt x="56" y="38"/>
                  </a:cubicBezTo>
                  <a:cubicBezTo>
                    <a:pt x="56" y="33"/>
                    <a:pt x="53" y="27"/>
                    <a:pt x="45" y="27"/>
                  </a:cubicBezTo>
                  <a:cubicBezTo>
                    <a:pt x="38" y="27"/>
                    <a:pt x="38" y="27"/>
                    <a:pt x="38" y="27"/>
                  </a:cubicBezTo>
                  <a:cubicBezTo>
                    <a:pt x="34" y="27"/>
                    <a:pt x="33" y="24"/>
                    <a:pt x="33" y="23"/>
                  </a:cubicBezTo>
                  <a:cubicBezTo>
                    <a:pt x="33" y="14"/>
                    <a:pt x="33" y="14"/>
                    <a:pt x="33" y="14"/>
                  </a:cubicBezTo>
                  <a:cubicBezTo>
                    <a:pt x="36" y="13"/>
                    <a:pt x="38" y="10"/>
                    <a:pt x="38" y="7"/>
                  </a:cubicBezTo>
                  <a:cubicBezTo>
                    <a:pt x="38" y="3"/>
                    <a:pt x="35" y="0"/>
                    <a:pt x="30" y="0"/>
                  </a:cubicBezTo>
                  <a:cubicBezTo>
                    <a:pt x="26" y="0"/>
                    <a:pt x="23" y="3"/>
                    <a:pt x="23" y="7"/>
                  </a:cubicBezTo>
                  <a:cubicBezTo>
                    <a:pt x="23" y="10"/>
                    <a:pt x="24" y="13"/>
                    <a:pt x="27" y="14"/>
                  </a:cubicBezTo>
                  <a:cubicBezTo>
                    <a:pt x="27" y="23"/>
                    <a:pt x="27" y="23"/>
                    <a:pt x="27" y="23"/>
                  </a:cubicBezTo>
                  <a:cubicBezTo>
                    <a:pt x="27" y="24"/>
                    <a:pt x="27" y="27"/>
                    <a:pt x="22" y="27"/>
                  </a:cubicBezTo>
                  <a:cubicBezTo>
                    <a:pt x="16" y="27"/>
                    <a:pt x="16" y="27"/>
                    <a:pt x="16" y="27"/>
                  </a:cubicBezTo>
                  <a:cubicBezTo>
                    <a:pt x="8" y="27"/>
                    <a:pt x="5" y="33"/>
                    <a:pt x="5" y="38"/>
                  </a:cubicBezTo>
                  <a:cubicBezTo>
                    <a:pt x="5" y="45"/>
                    <a:pt x="5" y="45"/>
                    <a:pt x="5" y="45"/>
                  </a:cubicBezTo>
                  <a:cubicBezTo>
                    <a:pt x="2" y="46"/>
                    <a:pt x="0" y="49"/>
                    <a:pt x="0" y="52"/>
                  </a:cubicBezTo>
                  <a:cubicBezTo>
                    <a:pt x="0" y="56"/>
                    <a:pt x="4" y="60"/>
                    <a:pt x="8" y="60"/>
                  </a:cubicBezTo>
                  <a:cubicBezTo>
                    <a:pt x="12" y="60"/>
                    <a:pt x="16" y="56"/>
                    <a:pt x="16" y="52"/>
                  </a:cubicBezTo>
                  <a:cubicBezTo>
                    <a:pt x="16" y="49"/>
                    <a:pt x="14" y="46"/>
                    <a:pt x="11" y="45"/>
                  </a:cubicBezTo>
                  <a:cubicBezTo>
                    <a:pt x="11" y="38"/>
                    <a:pt x="11" y="38"/>
                    <a:pt x="11" y="38"/>
                  </a:cubicBezTo>
                  <a:cubicBezTo>
                    <a:pt x="11" y="37"/>
                    <a:pt x="11" y="33"/>
                    <a:pt x="16" y="33"/>
                  </a:cubicBezTo>
                  <a:cubicBezTo>
                    <a:pt x="22" y="33"/>
                    <a:pt x="22" y="33"/>
                    <a:pt x="22" y="33"/>
                  </a:cubicBezTo>
                  <a:cubicBezTo>
                    <a:pt x="24" y="33"/>
                    <a:pt x="26" y="33"/>
                    <a:pt x="27" y="32"/>
                  </a:cubicBezTo>
                  <a:cubicBezTo>
                    <a:pt x="27" y="45"/>
                    <a:pt x="27" y="45"/>
                    <a:pt x="27" y="45"/>
                  </a:cubicBezTo>
                  <a:cubicBezTo>
                    <a:pt x="24" y="46"/>
                    <a:pt x="23" y="49"/>
                    <a:pt x="23" y="52"/>
                  </a:cubicBezTo>
                  <a:cubicBezTo>
                    <a:pt x="23" y="56"/>
                    <a:pt x="26" y="60"/>
                    <a:pt x="30" y="60"/>
                  </a:cubicBezTo>
                  <a:cubicBezTo>
                    <a:pt x="35" y="60"/>
                    <a:pt x="38" y="56"/>
                    <a:pt x="38" y="52"/>
                  </a:cubicBezTo>
                  <a:cubicBezTo>
                    <a:pt x="38" y="49"/>
                    <a:pt x="36" y="46"/>
                    <a:pt x="33" y="45"/>
                  </a:cubicBezTo>
                  <a:cubicBezTo>
                    <a:pt x="33" y="32"/>
                    <a:pt x="33" y="32"/>
                    <a:pt x="33" y="32"/>
                  </a:cubicBezTo>
                  <a:cubicBezTo>
                    <a:pt x="35" y="33"/>
                    <a:pt x="36" y="33"/>
                    <a:pt x="38" y="33"/>
                  </a:cubicBezTo>
                  <a:cubicBezTo>
                    <a:pt x="45" y="33"/>
                    <a:pt x="45" y="33"/>
                    <a:pt x="45" y="33"/>
                  </a:cubicBezTo>
                  <a:cubicBezTo>
                    <a:pt x="49" y="33"/>
                    <a:pt x="50" y="37"/>
                    <a:pt x="50" y="38"/>
                  </a:cubicBezTo>
                  <a:cubicBezTo>
                    <a:pt x="50" y="45"/>
                    <a:pt x="50" y="45"/>
                    <a:pt x="50" y="45"/>
                  </a:cubicBezTo>
                  <a:cubicBezTo>
                    <a:pt x="47" y="46"/>
                    <a:pt x="45" y="49"/>
                    <a:pt x="45" y="52"/>
                  </a:cubicBezTo>
                  <a:cubicBezTo>
                    <a:pt x="45" y="56"/>
                    <a:pt x="48" y="60"/>
                    <a:pt x="53" y="60"/>
                  </a:cubicBezTo>
                  <a:cubicBezTo>
                    <a:pt x="57" y="60"/>
                    <a:pt x="60" y="56"/>
                    <a:pt x="60" y="52"/>
                  </a:cubicBezTo>
                  <a:cubicBezTo>
                    <a:pt x="60" y="49"/>
                    <a:pt x="59" y="46"/>
                    <a:pt x="56" y="4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5" name="Freeform 116"/>
            <p:cNvSpPr>
              <a:spLocks noEditPoints="1"/>
            </p:cNvSpPr>
            <p:nvPr/>
          </p:nvSpPr>
          <p:spPr bwMode="auto">
            <a:xfrm>
              <a:off x="6455835" y="3185585"/>
              <a:ext cx="93133" cy="116417"/>
            </a:xfrm>
            <a:custGeom>
              <a:avLst/>
              <a:gdLst>
                <a:gd name="T0" fmla="*/ 23 w 37"/>
                <a:gd name="T1" fmla="*/ 10 h 47"/>
                <a:gd name="T2" fmla="*/ 20 w 37"/>
                <a:gd name="T3" fmla="*/ 6 h 47"/>
                <a:gd name="T4" fmla="*/ 16 w 37"/>
                <a:gd name="T5" fmla="*/ 6 h 47"/>
                <a:gd name="T6" fmla="*/ 13 w 37"/>
                <a:gd name="T7" fmla="*/ 10 h 47"/>
                <a:gd name="T8" fmla="*/ 9 w 37"/>
                <a:gd name="T9" fmla="*/ 10 h 47"/>
                <a:gd name="T10" fmla="*/ 14 w 37"/>
                <a:gd name="T11" fmla="*/ 3 h 47"/>
                <a:gd name="T12" fmla="*/ 16 w 37"/>
                <a:gd name="T13" fmla="*/ 3 h 47"/>
                <a:gd name="T14" fmla="*/ 21 w 37"/>
                <a:gd name="T15" fmla="*/ 3 h 47"/>
                <a:gd name="T16" fmla="*/ 22 w 37"/>
                <a:gd name="T17" fmla="*/ 3 h 47"/>
                <a:gd name="T18" fmla="*/ 27 w 37"/>
                <a:gd name="T19" fmla="*/ 10 h 47"/>
                <a:gd name="T20" fmla="*/ 23 w 37"/>
                <a:gd name="T21" fmla="*/ 10 h 47"/>
                <a:gd name="T22" fmla="*/ 26 w 37"/>
                <a:gd name="T23" fmla="*/ 4 h 47"/>
                <a:gd name="T24" fmla="*/ 24 w 37"/>
                <a:gd name="T25" fmla="*/ 2 h 47"/>
                <a:gd name="T26" fmla="*/ 20 w 37"/>
                <a:gd name="T27" fmla="*/ 0 h 47"/>
                <a:gd name="T28" fmla="*/ 16 w 37"/>
                <a:gd name="T29" fmla="*/ 0 h 47"/>
                <a:gd name="T30" fmla="*/ 13 w 37"/>
                <a:gd name="T31" fmla="*/ 2 h 47"/>
                <a:gd name="T32" fmla="*/ 11 w 37"/>
                <a:gd name="T33" fmla="*/ 4 h 47"/>
                <a:gd name="T34" fmla="*/ 0 w 37"/>
                <a:gd name="T35" fmla="*/ 10 h 47"/>
                <a:gd name="T36" fmla="*/ 0 w 37"/>
                <a:gd name="T37" fmla="*/ 11 h 47"/>
                <a:gd name="T38" fmla="*/ 18 w 37"/>
                <a:gd name="T39" fmla="*/ 17 h 47"/>
                <a:gd name="T40" fmla="*/ 37 w 37"/>
                <a:gd name="T41" fmla="*/ 11 h 47"/>
                <a:gd name="T42" fmla="*/ 37 w 37"/>
                <a:gd name="T43" fmla="*/ 10 h 47"/>
                <a:gd name="T44" fmla="*/ 26 w 37"/>
                <a:gd name="T45" fmla="*/ 4 h 47"/>
                <a:gd name="T46" fmla="*/ 2 w 37"/>
                <a:gd name="T47" fmla="*/ 19 h 47"/>
                <a:gd name="T48" fmla="*/ 5 w 37"/>
                <a:gd name="T49" fmla="*/ 42 h 47"/>
                <a:gd name="T50" fmla="*/ 18 w 37"/>
                <a:gd name="T51" fmla="*/ 47 h 47"/>
                <a:gd name="T52" fmla="*/ 32 w 37"/>
                <a:gd name="T53" fmla="*/ 42 h 47"/>
                <a:gd name="T54" fmla="*/ 34 w 37"/>
                <a:gd name="T55" fmla="*/ 19 h 47"/>
                <a:gd name="T56" fmla="*/ 18 w 37"/>
                <a:gd name="T57" fmla="*/ 22 h 47"/>
                <a:gd name="T58" fmla="*/ 2 w 37"/>
                <a:gd name="T5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47">
                  <a:moveTo>
                    <a:pt x="23" y="10"/>
                  </a:moveTo>
                  <a:cubicBezTo>
                    <a:pt x="20" y="6"/>
                    <a:pt x="20" y="6"/>
                    <a:pt x="20" y="6"/>
                  </a:cubicBezTo>
                  <a:cubicBezTo>
                    <a:pt x="16" y="6"/>
                    <a:pt x="16" y="6"/>
                    <a:pt x="16" y="6"/>
                  </a:cubicBezTo>
                  <a:cubicBezTo>
                    <a:pt x="13" y="10"/>
                    <a:pt x="13" y="10"/>
                    <a:pt x="13" y="10"/>
                  </a:cubicBezTo>
                  <a:cubicBezTo>
                    <a:pt x="9" y="10"/>
                    <a:pt x="9" y="10"/>
                    <a:pt x="9" y="10"/>
                  </a:cubicBezTo>
                  <a:cubicBezTo>
                    <a:pt x="9" y="10"/>
                    <a:pt x="14" y="4"/>
                    <a:pt x="14" y="3"/>
                  </a:cubicBezTo>
                  <a:cubicBezTo>
                    <a:pt x="15" y="3"/>
                    <a:pt x="15" y="3"/>
                    <a:pt x="16" y="3"/>
                  </a:cubicBezTo>
                  <a:cubicBezTo>
                    <a:pt x="21" y="3"/>
                    <a:pt x="21" y="3"/>
                    <a:pt x="21" y="3"/>
                  </a:cubicBezTo>
                  <a:cubicBezTo>
                    <a:pt x="21" y="3"/>
                    <a:pt x="22" y="3"/>
                    <a:pt x="22" y="3"/>
                  </a:cubicBezTo>
                  <a:cubicBezTo>
                    <a:pt x="23" y="4"/>
                    <a:pt x="27" y="10"/>
                    <a:pt x="27" y="10"/>
                  </a:cubicBezTo>
                  <a:lnTo>
                    <a:pt x="23" y="10"/>
                  </a:lnTo>
                  <a:close/>
                  <a:moveTo>
                    <a:pt x="26" y="4"/>
                  </a:moveTo>
                  <a:cubicBezTo>
                    <a:pt x="24" y="2"/>
                    <a:pt x="24" y="2"/>
                    <a:pt x="24" y="2"/>
                  </a:cubicBezTo>
                  <a:cubicBezTo>
                    <a:pt x="23" y="1"/>
                    <a:pt x="22" y="0"/>
                    <a:pt x="20" y="0"/>
                  </a:cubicBezTo>
                  <a:cubicBezTo>
                    <a:pt x="16" y="0"/>
                    <a:pt x="16" y="0"/>
                    <a:pt x="16" y="0"/>
                  </a:cubicBezTo>
                  <a:cubicBezTo>
                    <a:pt x="14" y="0"/>
                    <a:pt x="13" y="1"/>
                    <a:pt x="13" y="2"/>
                  </a:cubicBezTo>
                  <a:cubicBezTo>
                    <a:pt x="11" y="4"/>
                    <a:pt x="11" y="4"/>
                    <a:pt x="11" y="4"/>
                  </a:cubicBezTo>
                  <a:cubicBezTo>
                    <a:pt x="4" y="5"/>
                    <a:pt x="0" y="8"/>
                    <a:pt x="0" y="10"/>
                  </a:cubicBezTo>
                  <a:cubicBezTo>
                    <a:pt x="0" y="11"/>
                    <a:pt x="0" y="11"/>
                    <a:pt x="0" y="11"/>
                  </a:cubicBezTo>
                  <a:cubicBezTo>
                    <a:pt x="0" y="14"/>
                    <a:pt x="8" y="17"/>
                    <a:pt x="18" y="17"/>
                  </a:cubicBezTo>
                  <a:cubicBezTo>
                    <a:pt x="28" y="17"/>
                    <a:pt x="37" y="14"/>
                    <a:pt x="37" y="11"/>
                  </a:cubicBezTo>
                  <a:cubicBezTo>
                    <a:pt x="37" y="10"/>
                    <a:pt x="37" y="10"/>
                    <a:pt x="37" y="10"/>
                  </a:cubicBezTo>
                  <a:cubicBezTo>
                    <a:pt x="37" y="8"/>
                    <a:pt x="32" y="5"/>
                    <a:pt x="26" y="4"/>
                  </a:cubicBezTo>
                  <a:close/>
                  <a:moveTo>
                    <a:pt x="2" y="19"/>
                  </a:moveTo>
                  <a:cubicBezTo>
                    <a:pt x="5" y="42"/>
                    <a:pt x="5" y="42"/>
                    <a:pt x="5" y="42"/>
                  </a:cubicBezTo>
                  <a:cubicBezTo>
                    <a:pt x="5" y="43"/>
                    <a:pt x="10" y="47"/>
                    <a:pt x="18" y="47"/>
                  </a:cubicBezTo>
                  <a:cubicBezTo>
                    <a:pt x="26" y="47"/>
                    <a:pt x="31" y="43"/>
                    <a:pt x="32" y="42"/>
                  </a:cubicBezTo>
                  <a:cubicBezTo>
                    <a:pt x="34" y="19"/>
                    <a:pt x="34" y="19"/>
                    <a:pt x="34" y="19"/>
                  </a:cubicBezTo>
                  <a:cubicBezTo>
                    <a:pt x="30" y="21"/>
                    <a:pt x="24" y="22"/>
                    <a:pt x="18" y="22"/>
                  </a:cubicBezTo>
                  <a:cubicBezTo>
                    <a:pt x="12" y="22"/>
                    <a:pt x="6" y="21"/>
                    <a:pt x="2" y="19"/>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6" name="Freeform 126"/>
            <p:cNvSpPr>
              <a:spLocks noEditPoints="1"/>
            </p:cNvSpPr>
            <p:nvPr/>
          </p:nvSpPr>
          <p:spPr bwMode="auto">
            <a:xfrm>
              <a:off x="6045201" y="3860800"/>
              <a:ext cx="84667" cy="93133"/>
            </a:xfrm>
            <a:custGeom>
              <a:avLst/>
              <a:gdLst>
                <a:gd name="T0" fmla="*/ 26 w 34"/>
                <a:gd name="T1" fmla="*/ 22 h 37"/>
                <a:gd name="T2" fmla="*/ 17 w 34"/>
                <a:gd name="T3" fmla="*/ 30 h 37"/>
                <a:gd name="T4" fmla="*/ 17 w 34"/>
                <a:gd name="T5" fmla="*/ 24 h 37"/>
                <a:gd name="T6" fmla="*/ 16 w 34"/>
                <a:gd name="T7" fmla="*/ 24 h 37"/>
                <a:gd name="T8" fmla="*/ 16 w 34"/>
                <a:gd name="T9" fmla="*/ 30 h 37"/>
                <a:gd name="T10" fmla="*/ 7 w 34"/>
                <a:gd name="T11" fmla="*/ 22 h 37"/>
                <a:gd name="T12" fmla="*/ 0 w 34"/>
                <a:gd name="T13" fmla="*/ 17 h 37"/>
                <a:gd name="T14" fmla="*/ 1 w 34"/>
                <a:gd name="T15" fmla="*/ 16 h 37"/>
                <a:gd name="T16" fmla="*/ 2 w 34"/>
                <a:gd name="T17" fmla="*/ 16 h 37"/>
                <a:gd name="T18" fmla="*/ 2 w 34"/>
                <a:gd name="T19" fmla="*/ 3 h 37"/>
                <a:gd name="T20" fmla="*/ 5 w 34"/>
                <a:gd name="T21" fmla="*/ 0 h 37"/>
                <a:gd name="T22" fmla="*/ 29 w 34"/>
                <a:gd name="T23" fmla="*/ 0 h 37"/>
                <a:gd name="T24" fmla="*/ 32 w 34"/>
                <a:gd name="T25" fmla="*/ 3 h 37"/>
                <a:gd name="T26" fmla="*/ 32 w 34"/>
                <a:gd name="T27" fmla="*/ 16 h 37"/>
                <a:gd name="T28" fmla="*/ 32 w 34"/>
                <a:gd name="T29" fmla="*/ 16 h 37"/>
                <a:gd name="T30" fmla="*/ 33 w 34"/>
                <a:gd name="T31" fmla="*/ 17 h 37"/>
                <a:gd name="T32" fmla="*/ 26 w 34"/>
                <a:gd name="T33" fmla="*/ 22 h 37"/>
                <a:gd name="T34" fmla="*/ 30 w 34"/>
                <a:gd name="T35" fmla="*/ 5 h 37"/>
                <a:gd name="T36" fmla="*/ 27 w 34"/>
                <a:gd name="T37" fmla="*/ 2 h 37"/>
                <a:gd name="T38" fmla="*/ 6 w 34"/>
                <a:gd name="T39" fmla="*/ 2 h 37"/>
                <a:gd name="T40" fmla="*/ 4 w 34"/>
                <a:gd name="T41" fmla="*/ 5 h 37"/>
                <a:gd name="T42" fmla="*/ 4 w 34"/>
                <a:gd name="T43" fmla="*/ 17 h 37"/>
                <a:gd name="T44" fmla="*/ 14 w 34"/>
                <a:gd name="T45" fmla="*/ 19 h 37"/>
                <a:gd name="T46" fmla="*/ 16 w 34"/>
                <a:gd name="T47" fmla="*/ 20 h 37"/>
                <a:gd name="T48" fmla="*/ 16 w 34"/>
                <a:gd name="T49" fmla="*/ 20 h 37"/>
                <a:gd name="T50" fmla="*/ 17 w 34"/>
                <a:gd name="T51" fmla="*/ 21 h 37"/>
                <a:gd name="T52" fmla="*/ 19 w 34"/>
                <a:gd name="T53" fmla="*/ 19 h 37"/>
                <a:gd name="T54" fmla="*/ 30 w 34"/>
                <a:gd name="T55" fmla="*/ 17 h 37"/>
                <a:gd name="T56" fmla="*/ 30 w 34"/>
                <a:gd name="T57" fmla="*/ 5 h 37"/>
                <a:gd name="T58" fmla="*/ 12 w 34"/>
                <a:gd name="T59" fmla="*/ 18 h 37"/>
                <a:gd name="T60" fmla="*/ 8 w 34"/>
                <a:gd name="T61" fmla="*/ 14 h 37"/>
                <a:gd name="T62" fmla="*/ 12 w 34"/>
                <a:gd name="T63" fmla="*/ 10 h 37"/>
                <a:gd name="T64" fmla="*/ 16 w 34"/>
                <a:gd name="T65" fmla="*/ 14 h 37"/>
                <a:gd name="T66" fmla="*/ 12 w 34"/>
                <a:gd name="T67" fmla="*/ 18 h 37"/>
                <a:gd name="T68" fmla="*/ 22 w 34"/>
                <a:gd name="T69" fmla="*/ 18 h 37"/>
                <a:gd name="T70" fmla="*/ 18 w 34"/>
                <a:gd name="T71" fmla="*/ 14 h 37"/>
                <a:gd name="T72" fmla="*/ 22 w 34"/>
                <a:gd name="T73" fmla="*/ 10 h 37"/>
                <a:gd name="T74" fmla="*/ 26 w 34"/>
                <a:gd name="T75" fmla="*/ 14 h 37"/>
                <a:gd name="T76" fmla="*/ 22 w 34"/>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7">
                  <a:moveTo>
                    <a:pt x="26" y="22"/>
                  </a:moveTo>
                  <a:cubicBezTo>
                    <a:pt x="30" y="35"/>
                    <a:pt x="17" y="37"/>
                    <a:pt x="17" y="30"/>
                  </a:cubicBezTo>
                  <a:cubicBezTo>
                    <a:pt x="17" y="30"/>
                    <a:pt x="17" y="27"/>
                    <a:pt x="17" y="24"/>
                  </a:cubicBezTo>
                  <a:cubicBezTo>
                    <a:pt x="16" y="24"/>
                    <a:pt x="16" y="24"/>
                    <a:pt x="16" y="24"/>
                  </a:cubicBezTo>
                  <a:cubicBezTo>
                    <a:pt x="16" y="26"/>
                    <a:pt x="16" y="30"/>
                    <a:pt x="16" y="30"/>
                  </a:cubicBezTo>
                  <a:cubicBezTo>
                    <a:pt x="16" y="37"/>
                    <a:pt x="4" y="35"/>
                    <a:pt x="7" y="22"/>
                  </a:cubicBezTo>
                  <a:cubicBezTo>
                    <a:pt x="4" y="20"/>
                    <a:pt x="1" y="19"/>
                    <a:pt x="0" y="17"/>
                  </a:cubicBezTo>
                  <a:cubicBezTo>
                    <a:pt x="0" y="16"/>
                    <a:pt x="0" y="15"/>
                    <a:pt x="1" y="16"/>
                  </a:cubicBezTo>
                  <a:cubicBezTo>
                    <a:pt x="2" y="16"/>
                    <a:pt x="2" y="16"/>
                    <a:pt x="2" y="16"/>
                  </a:cubicBezTo>
                  <a:cubicBezTo>
                    <a:pt x="2" y="3"/>
                    <a:pt x="2" y="3"/>
                    <a:pt x="2" y="3"/>
                  </a:cubicBezTo>
                  <a:cubicBezTo>
                    <a:pt x="2" y="1"/>
                    <a:pt x="3" y="0"/>
                    <a:pt x="5" y="0"/>
                  </a:cubicBezTo>
                  <a:cubicBezTo>
                    <a:pt x="29" y="0"/>
                    <a:pt x="29" y="0"/>
                    <a:pt x="29" y="0"/>
                  </a:cubicBezTo>
                  <a:cubicBezTo>
                    <a:pt x="30" y="0"/>
                    <a:pt x="32" y="1"/>
                    <a:pt x="32" y="3"/>
                  </a:cubicBezTo>
                  <a:cubicBezTo>
                    <a:pt x="32" y="16"/>
                    <a:pt x="32" y="16"/>
                    <a:pt x="32" y="16"/>
                  </a:cubicBezTo>
                  <a:cubicBezTo>
                    <a:pt x="32" y="16"/>
                    <a:pt x="32" y="16"/>
                    <a:pt x="32" y="16"/>
                  </a:cubicBezTo>
                  <a:cubicBezTo>
                    <a:pt x="33" y="15"/>
                    <a:pt x="34" y="16"/>
                    <a:pt x="33" y="17"/>
                  </a:cubicBezTo>
                  <a:cubicBezTo>
                    <a:pt x="32" y="19"/>
                    <a:pt x="30" y="20"/>
                    <a:pt x="26" y="22"/>
                  </a:cubicBezTo>
                  <a:close/>
                  <a:moveTo>
                    <a:pt x="30" y="5"/>
                  </a:moveTo>
                  <a:cubicBezTo>
                    <a:pt x="30" y="2"/>
                    <a:pt x="29" y="2"/>
                    <a:pt x="27" y="2"/>
                  </a:cubicBezTo>
                  <a:cubicBezTo>
                    <a:pt x="6" y="2"/>
                    <a:pt x="6" y="2"/>
                    <a:pt x="6" y="2"/>
                  </a:cubicBezTo>
                  <a:cubicBezTo>
                    <a:pt x="4" y="2"/>
                    <a:pt x="4" y="2"/>
                    <a:pt x="4" y="5"/>
                  </a:cubicBezTo>
                  <a:cubicBezTo>
                    <a:pt x="4" y="17"/>
                    <a:pt x="4" y="17"/>
                    <a:pt x="4" y="17"/>
                  </a:cubicBezTo>
                  <a:cubicBezTo>
                    <a:pt x="8" y="20"/>
                    <a:pt x="12" y="19"/>
                    <a:pt x="14" y="19"/>
                  </a:cubicBezTo>
                  <a:cubicBezTo>
                    <a:pt x="15" y="19"/>
                    <a:pt x="15" y="19"/>
                    <a:pt x="16" y="20"/>
                  </a:cubicBezTo>
                  <a:cubicBezTo>
                    <a:pt x="16" y="20"/>
                    <a:pt x="16" y="20"/>
                    <a:pt x="16" y="20"/>
                  </a:cubicBezTo>
                  <a:cubicBezTo>
                    <a:pt x="16" y="20"/>
                    <a:pt x="17" y="21"/>
                    <a:pt x="17" y="21"/>
                  </a:cubicBezTo>
                  <a:cubicBezTo>
                    <a:pt x="17" y="20"/>
                    <a:pt x="18" y="19"/>
                    <a:pt x="19" y="19"/>
                  </a:cubicBezTo>
                  <a:cubicBezTo>
                    <a:pt x="21" y="19"/>
                    <a:pt x="25" y="20"/>
                    <a:pt x="30" y="17"/>
                  </a:cubicBezTo>
                  <a:lnTo>
                    <a:pt x="30" y="5"/>
                  </a:lnTo>
                  <a:close/>
                  <a:moveTo>
                    <a:pt x="12" y="18"/>
                  </a:moveTo>
                  <a:cubicBezTo>
                    <a:pt x="10" y="18"/>
                    <a:pt x="8" y="16"/>
                    <a:pt x="8" y="14"/>
                  </a:cubicBezTo>
                  <a:cubicBezTo>
                    <a:pt x="8" y="12"/>
                    <a:pt x="10" y="10"/>
                    <a:pt x="12" y="10"/>
                  </a:cubicBezTo>
                  <a:cubicBezTo>
                    <a:pt x="14" y="10"/>
                    <a:pt x="16" y="12"/>
                    <a:pt x="16" y="14"/>
                  </a:cubicBezTo>
                  <a:cubicBezTo>
                    <a:pt x="16" y="16"/>
                    <a:pt x="14" y="18"/>
                    <a:pt x="12" y="18"/>
                  </a:cubicBezTo>
                  <a:close/>
                  <a:moveTo>
                    <a:pt x="22" y="18"/>
                  </a:moveTo>
                  <a:cubicBezTo>
                    <a:pt x="19" y="18"/>
                    <a:pt x="18" y="16"/>
                    <a:pt x="18" y="14"/>
                  </a:cubicBezTo>
                  <a:cubicBezTo>
                    <a:pt x="18" y="12"/>
                    <a:pt x="19" y="10"/>
                    <a:pt x="22" y="10"/>
                  </a:cubicBezTo>
                  <a:cubicBezTo>
                    <a:pt x="24" y="10"/>
                    <a:pt x="26" y="12"/>
                    <a:pt x="26" y="14"/>
                  </a:cubicBezTo>
                  <a:cubicBezTo>
                    <a:pt x="26" y="16"/>
                    <a:pt x="24" y="18"/>
                    <a:pt x="22" y="1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7" name="Freeform 127"/>
            <p:cNvSpPr>
              <a:spLocks/>
            </p:cNvSpPr>
            <p:nvPr/>
          </p:nvSpPr>
          <p:spPr bwMode="auto">
            <a:xfrm>
              <a:off x="5329768" y="4686300"/>
              <a:ext cx="76200" cy="95251"/>
            </a:xfrm>
            <a:custGeom>
              <a:avLst/>
              <a:gdLst>
                <a:gd name="T0" fmla="*/ 29 w 30"/>
                <a:gd name="T1" fmla="*/ 32 h 38"/>
                <a:gd name="T2" fmla="*/ 20 w 30"/>
                <a:gd name="T3" fmla="*/ 32 h 38"/>
                <a:gd name="T4" fmla="*/ 20 w 30"/>
                <a:gd name="T5" fmla="*/ 36 h 38"/>
                <a:gd name="T6" fmla="*/ 19 w 30"/>
                <a:gd name="T7" fmla="*/ 38 h 38"/>
                <a:gd name="T8" fmla="*/ 12 w 30"/>
                <a:gd name="T9" fmla="*/ 38 h 38"/>
                <a:gd name="T10" fmla="*/ 11 w 30"/>
                <a:gd name="T11" fmla="*/ 36 h 38"/>
                <a:gd name="T12" fmla="*/ 11 w 30"/>
                <a:gd name="T13" fmla="*/ 32 h 38"/>
                <a:gd name="T14" fmla="*/ 1 w 30"/>
                <a:gd name="T15" fmla="*/ 32 h 38"/>
                <a:gd name="T16" fmla="*/ 0 w 30"/>
                <a:gd name="T17" fmla="*/ 31 h 38"/>
                <a:gd name="T18" fmla="*/ 0 w 30"/>
                <a:gd name="T19" fmla="*/ 30 h 38"/>
                <a:gd name="T20" fmla="*/ 9 w 30"/>
                <a:gd name="T21" fmla="*/ 22 h 38"/>
                <a:gd name="T22" fmla="*/ 4 w 30"/>
                <a:gd name="T23" fmla="*/ 22 h 38"/>
                <a:gd name="T24" fmla="*/ 2 w 30"/>
                <a:gd name="T25" fmla="*/ 20 h 38"/>
                <a:gd name="T26" fmla="*/ 3 w 30"/>
                <a:gd name="T27" fmla="*/ 19 h 38"/>
                <a:gd name="T28" fmla="*/ 11 w 30"/>
                <a:gd name="T29" fmla="*/ 11 h 38"/>
                <a:gd name="T30" fmla="*/ 7 w 30"/>
                <a:gd name="T31" fmla="*/ 11 h 38"/>
                <a:gd name="T32" fmla="*/ 6 w 30"/>
                <a:gd name="T33" fmla="*/ 10 h 38"/>
                <a:gd name="T34" fmla="*/ 6 w 30"/>
                <a:gd name="T35" fmla="*/ 9 h 38"/>
                <a:gd name="T36" fmla="*/ 14 w 30"/>
                <a:gd name="T37" fmla="*/ 1 h 38"/>
                <a:gd name="T38" fmla="*/ 15 w 30"/>
                <a:gd name="T39" fmla="*/ 0 h 38"/>
                <a:gd name="T40" fmla="*/ 16 w 30"/>
                <a:gd name="T41" fmla="*/ 1 h 38"/>
                <a:gd name="T42" fmla="*/ 24 w 30"/>
                <a:gd name="T43" fmla="*/ 9 h 38"/>
                <a:gd name="T44" fmla="*/ 24 w 30"/>
                <a:gd name="T45" fmla="*/ 10 h 38"/>
                <a:gd name="T46" fmla="*/ 23 w 30"/>
                <a:gd name="T47" fmla="*/ 11 h 38"/>
                <a:gd name="T48" fmla="*/ 19 w 30"/>
                <a:gd name="T49" fmla="*/ 11 h 38"/>
                <a:gd name="T50" fmla="*/ 27 w 30"/>
                <a:gd name="T51" fmla="*/ 19 h 38"/>
                <a:gd name="T52" fmla="*/ 28 w 30"/>
                <a:gd name="T53" fmla="*/ 20 h 38"/>
                <a:gd name="T54" fmla="*/ 26 w 30"/>
                <a:gd name="T55" fmla="*/ 22 h 38"/>
                <a:gd name="T56" fmla="*/ 22 w 30"/>
                <a:gd name="T57" fmla="*/ 22 h 38"/>
                <a:gd name="T58" fmla="*/ 30 w 30"/>
                <a:gd name="T59" fmla="*/ 30 h 38"/>
                <a:gd name="T60" fmla="*/ 30 w 30"/>
                <a:gd name="T61" fmla="*/ 31 h 38"/>
                <a:gd name="T62" fmla="*/ 29 w 30"/>
                <a:gd name="T6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38">
                  <a:moveTo>
                    <a:pt x="29" y="32"/>
                  </a:moveTo>
                  <a:cubicBezTo>
                    <a:pt x="20" y="32"/>
                    <a:pt x="20" y="32"/>
                    <a:pt x="20" y="32"/>
                  </a:cubicBezTo>
                  <a:cubicBezTo>
                    <a:pt x="20" y="34"/>
                    <a:pt x="20" y="35"/>
                    <a:pt x="20" y="36"/>
                  </a:cubicBezTo>
                  <a:cubicBezTo>
                    <a:pt x="20" y="37"/>
                    <a:pt x="19" y="38"/>
                    <a:pt x="19" y="38"/>
                  </a:cubicBezTo>
                  <a:cubicBezTo>
                    <a:pt x="12" y="38"/>
                    <a:pt x="12" y="38"/>
                    <a:pt x="12" y="38"/>
                  </a:cubicBezTo>
                  <a:cubicBezTo>
                    <a:pt x="11" y="38"/>
                    <a:pt x="11" y="37"/>
                    <a:pt x="11" y="36"/>
                  </a:cubicBezTo>
                  <a:cubicBezTo>
                    <a:pt x="11" y="35"/>
                    <a:pt x="11" y="34"/>
                    <a:pt x="11" y="32"/>
                  </a:cubicBezTo>
                  <a:cubicBezTo>
                    <a:pt x="1" y="32"/>
                    <a:pt x="1" y="32"/>
                    <a:pt x="1" y="32"/>
                  </a:cubicBezTo>
                  <a:cubicBezTo>
                    <a:pt x="0" y="32"/>
                    <a:pt x="0" y="32"/>
                    <a:pt x="0" y="31"/>
                  </a:cubicBezTo>
                  <a:cubicBezTo>
                    <a:pt x="0" y="30"/>
                    <a:pt x="0" y="30"/>
                    <a:pt x="0" y="30"/>
                  </a:cubicBezTo>
                  <a:cubicBezTo>
                    <a:pt x="9" y="22"/>
                    <a:pt x="9" y="22"/>
                    <a:pt x="9" y="22"/>
                  </a:cubicBezTo>
                  <a:cubicBezTo>
                    <a:pt x="4" y="22"/>
                    <a:pt x="4" y="22"/>
                    <a:pt x="4" y="22"/>
                  </a:cubicBezTo>
                  <a:cubicBezTo>
                    <a:pt x="3" y="22"/>
                    <a:pt x="2" y="21"/>
                    <a:pt x="2" y="20"/>
                  </a:cubicBezTo>
                  <a:cubicBezTo>
                    <a:pt x="3" y="19"/>
                    <a:pt x="3" y="19"/>
                    <a:pt x="3" y="19"/>
                  </a:cubicBezTo>
                  <a:cubicBezTo>
                    <a:pt x="11" y="11"/>
                    <a:pt x="11" y="11"/>
                    <a:pt x="11" y="11"/>
                  </a:cubicBezTo>
                  <a:cubicBezTo>
                    <a:pt x="7" y="11"/>
                    <a:pt x="7" y="11"/>
                    <a:pt x="7" y="11"/>
                  </a:cubicBezTo>
                  <a:cubicBezTo>
                    <a:pt x="6" y="11"/>
                    <a:pt x="6" y="10"/>
                    <a:pt x="6" y="10"/>
                  </a:cubicBezTo>
                  <a:cubicBezTo>
                    <a:pt x="6" y="9"/>
                    <a:pt x="6" y="9"/>
                    <a:pt x="6" y="9"/>
                  </a:cubicBezTo>
                  <a:cubicBezTo>
                    <a:pt x="14" y="1"/>
                    <a:pt x="14" y="1"/>
                    <a:pt x="14" y="1"/>
                  </a:cubicBezTo>
                  <a:cubicBezTo>
                    <a:pt x="15" y="0"/>
                    <a:pt x="15" y="0"/>
                    <a:pt x="15" y="0"/>
                  </a:cubicBezTo>
                  <a:cubicBezTo>
                    <a:pt x="16" y="1"/>
                    <a:pt x="16" y="1"/>
                    <a:pt x="16" y="1"/>
                  </a:cubicBezTo>
                  <a:cubicBezTo>
                    <a:pt x="24" y="9"/>
                    <a:pt x="24" y="9"/>
                    <a:pt x="24" y="9"/>
                  </a:cubicBezTo>
                  <a:cubicBezTo>
                    <a:pt x="24" y="10"/>
                    <a:pt x="24" y="10"/>
                    <a:pt x="24" y="10"/>
                  </a:cubicBezTo>
                  <a:cubicBezTo>
                    <a:pt x="24" y="10"/>
                    <a:pt x="24" y="11"/>
                    <a:pt x="23" y="11"/>
                  </a:cubicBezTo>
                  <a:cubicBezTo>
                    <a:pt x="19" y="11"/>
                    <a:pt x="19" y="11"/>
                    <a:pt x="19" y="11"/>
                  </a:cubicBezTo>
                  <a:cubicBezTo>
                    <a:pt x="27" y="19"/>
                    <a:pt x="27" y="19"/>
                    <a:pt x="27" y="19"/>
                  </a:cubicBezTo>
                  <a:cubicBezTo>
                    <a:pt x="28" y="20"/>
                    <a:pt x="28" y="20"/>
                    <a:pt x="28" y="20"/>
                  </a:cubicBezTo>
                  <a:cubicBezTo>
                    <a:pt x="28" y="21"/>
                    <a:pt x="27" y="22"/>
                    <a:pt x="26" y="22"/>
                  </a:cubicBezTo>
                  <a:cubicBezTo>
                    <a:pt x="22" y="22"/>
                    <a:pt x="22" y="22"/>
                    <a:pt x="22" y="22"/>
                  </a:cubicBezTo>
                  <a:cubicBezTo>
                    <a:pt x="30" y="30"/>
                    <a:pt x="30" y="30"/>
                    <a:pt x="30" y="30"/>
                  </a:cubicBezTo>
                  <a:cubicBezTo>
                    <a:pt x="30" y="31"/>
                    <a:pt x="30" y="31"/>
                    <a:pt x="30" y="31"/>
                  </a:cubicBezTo>
                  <a:cubicBezTo>
                    <a:pt x="30" y="32"/>
                    <a:pt x="30" y="32"/>
                    <a:pt x="29" y="3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8" name="Freeform 132"/>
            <p:cNvSpPr>
              <a:spLocks noEditPoints="1"/>
            </p:cNvSpPr>
            <p:nvPr/>
          </p:nvSpPr>
          <p:spPr bwMode="auto">
            <a:xfrm>
              <a:off x="5670551" y="4468284"/>
              <a:ext cx="120651" cy="95251"/>
            </a:xfrm>
            <a:custGeom>
              <a:avLst/>
              <a:gdLst>
                <a:gd name="T0" fmla="*/ 33 w 48"/>
                <a:gd name="T1" fmla="*/ 23 h 38"/>
                <a:gd name="T2" fmla="*/ 31 w 48"/>
                <a:gd name="T3" fmla="*/ 25 h 38"/>
                <a:gd name="T4" fmla="*/ 17 w 48"/>
                <a:gd name="T5" fmla="*/ 25 h 38"/>
                <a:gd name="T6" fmla="*/ 15 w 48"/>
                <a:gd name="T7" fmla="*/ 23 h 38"/>
                <a:gd name="T8" fmla="*/ 15 w 48"/>
                <a:gd name="T9" fmla="*/ 18 h 38"/>
                <a:gd name="T10" fmla="*/ 18 w 48"/>
                <a:gd name="T11" fmla="*/ 18 h 38"/>
                <a:gd name="T12" fmla="*/ 18 w 48"/>
                <a:gd name="T13" fmla="*/ 22 h 38"/>
                <a:gd name="T14" fmla="*/ 30 w 48"/>
                <a:gd name="T15" fmla="*/ 22 h 38"/>
                <a:gd name="T16" fmla="*/ 30 w 48"/>
                <a:gd name="T17" fmla="*/ 18 h 38"/>
                <a:gd name="T18" fmla="*/ 33 w 48"/>
                <a:gd name="T19" fmla="*/ 18 h 38"/>
                <a:gd name="T20" fmla="*/ 33 w 48"/>
                <a:gd name="T21" fmla="*/ 23 h 38"/>
                <a:gd name="T22" fmla="*/ 45 w 48"/>
                <a:gd name="T23" fmla="*/ 10 h 38"/>
                <a:gd name="T24" fmla="*/ 44 w 48"/>
                <a:gd name="T25" fmla="*/ 8 h 38"/>
                <a:gd name="T26" fmla="*/ 44 w 48"/>
                <a:gd name="T27" fmla="*/ 12 h 38"/>
                <a:gd name="T28" fmla="*/ 4 w 48"/>
                <a:gd name="T29" fmla="*/ 12 h 38"/>
                <a:gd name="T30" fmla="*/ 4 w 48"/>
                <a:gd name="T31" fmla="*/ 8 h 38"/>
                <a:gd name="T32" fmla="*/ 3 w 48"/>
                <a:gd name="T33" fmla="*/ 10 h 38"/>
                <a:gd name="T34" fmla="*/ 1 w 48"/>
                <a:gd name="T35" fmla="*/ 15 h 38"/>
                <a:gd name="T36" fmla="*/ 5 w 48"/>
                <a:gd name="T37" fmla="*/ 36 h 38"/>
                <a:gd name="T38" fmla="*/ 8 w 48"/>
                <a:gd name="T39" fmla="*/ 38 h 38"/>
                <a:gd name="T40" fmla="*/ 41 w 48"/>
                <a:gd name="T41" fmla="*/ 38 h 38"/>
                <a:gd name="T42" fmla="*/ 43 w 48"/>
                <a:gd name="T43" fmla="*/ 36 h 38"/>
                <a:gd name="T44" fmla="*/ 47 w 48"/>
                <a:gd name="T45" fmla="*/ 15 h 38"/>
                <a:gd name="T46" fmla="*/ 45 w 48"/>
                <a:gd name="T47" fmla="*/ 10 h 38"/>
                <a:gd name="T48" fmla="*/ 33 w 48"/>
                <a:gd name="T49" fmla="*/ 0 h 38"/>
                <a:gd name="T50" fmla="*/ 15 w 48"/>
                <a:gd name="T51" fmla="*/ 0 h 38"/>
                <a:gd name="T52" fmla="*/ 12 w 48"/>
                <a:gd name="T53" fmla="*/ 3 h 38"/>
                <a:gd name="T54" fmla="*/ 36 w 48"/>
                <a:gd name="T55" fmla="*/ 3 h 38"/>
                <a:gd name="T56" fmla="*/ 33 w 48"/>
                <a:gd name="T57" fmla="*/ 0 h 38"/>
                <a:gd name="T58" fmla="*/ 41 w 48"/>
                <a:gd name="T59" fmla="*/ 8 h 38"/>
                <a:gd name="T60" fmla="*/ 38 w 48"/>
                <a:gd name="T61" fmla="*/ 5 h 38"/>
                <a:gd name="T62" fmla="*/ 10 w 48"/>
                <a:gd name="T63" fmla="*/ 5 h 38"/>
                <a:gd name="T64" fmla="*/ 8 w 48"/>
                <a:gd name="T65" fmla="*/ 8 h 38"/>
                <a:gd name="T66" fmla="*/ 8 w 48"/>
                <a:gd name="T67" fmla="*/ 10 h 38"/>
                <a:gd name="T68" fmla="*/ 41 w 48"/>
                <a:gd name="T69" fmla="*/ 10 h 38"/>
                <a:gd name="T70" fmla="*/ 41 w 48"/>
                <a:gd name="T7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38">
                  <a:moveTo>
                    <a:pt x="33" y="23"/>
                  </a:moveTo>
                  <a:cubicBezTo>
                    <a:pt x="33" y="23"/>
                    <a:pt x="33" y="25"/>
                    <a:pt x="31" y="25"/>
                  </a:cubicBezTo>
                  <a:cubicBezTo>
                    <a:pt x="17" y="25"/>
                    <a:pt x="17" y="25"/>
                    <a:pt x="17" y="25"/>
                  </a:cubicBezTo>
                  <a:cubicBezTo>
                    <a:pt x="15" y="25"/>
                    <a:pt x="15" y="23"/>
                    <a:pt x="15" y="23"/>
                  </a:cubicBezTo>
                  <a:cubicBezTo>
                    <a:pt x="15" y="18"/>
                    <a:pt x="15" y="18"/>
                    <a:pt x="15" y="18"/>
                  </a:cubicBezTo>
                  <a:cubicBezTo>
                    <a:pt x="18" y="18"/>
                    <a:pt x="18" y="18"/>
                    <a:pt x="18" y="18"/>
                  </a:cubicBezTo>
                  <a:cubicBezTo>
                    <a:pt x="18" y="22"/>
                    <a:pt x="18" y="22"/>
                    <a:pt x="18" y="22"/>
                  </a:cubicBezTo>
                  <a:cubicBezTo>
                    <a:pt x="30" y="22"/>
                    <a:pt x="30" y="22"/>
                    <a:pt x="30" y="22"/>
                  </a:cubicBezTo>
                  <a:cubicBezTo>
                    <a:pt x="30" y="18"/>
                    <a:pt x="30" y="18"/>
                    <a:pt x="30" y="18"/>
                  </a:cubicBezTo>
                  <a:cubicBezTo>
                    <a:pt x="33" y="18"/>
                    <a:pt x="33" y="18"/>
                    <a:pt x="33" y="18"/>
                  </a:cubicBezTo>
                  <a:lnTo>
                    <a:pt x="33" y="23"/>
                  </a:lnTo>
                  <a:close/>
                  <a:moveTo>
                    <a:pt x="45" y="10"/>
                  </a:moveTo>
                  <a:cubicBezTo>
                    <a:pt x="44" y="8"/>
                    <a:pt x="44" y="8"/>
                    <a:pt x="44" y="8"/>
                  </a:cubicBezTo>
                  <a:cubicBezTo>
                    <a:pt x="44" y="12"/>
                    <a:pt x="44" y="12"/>
                    <a:pt x="44" y="12"/>
                  </a:cubicBezTo>
                  <a:cubicBezTo>
                    <a:pt x="4" y="12"/>
                    <a:pt x="4" y="12"/>
                    <a:pt x="4" y="12"/>
                  </a:cubicBezTo>
                  <a:cubicBezTo>
                    <a:pt x="4" y="8"/>
                    <a:pt x="4" y="8"/>
                    <a:pt x="4" y="8"/>
                  </a:cubicBezTo>
                  <a:cubicBezTo>
                    <a:pt x="4" y="8"/>
                    <a:pt x="4" y="8"/>
                    <a:pt x="3" y="10"/>
                  </a:cubicBezTo>
                  <a:cubicBezTo>
                    <a:pt x="1" y="11"/>
                    <a:pt x="0" y="12"/>
                    <a:pt x="1" y="15"/>
                  </a:cubicBezTo>
                  <a:cubicBezTo>
                    <a:pt x="2" y="18"/>
                    <a:pt x="4" y="34"/>
                    <a:pt x="5" y="36"/>
                  </a:cubicBezTo>
                  <a:cubicBezTo>
                    <a:pt x="5" y="38"/>
                    <a:pt x="8" y="38"/>
                    <a:pt x="8" y="38"/>
                  </a:cubicBezTo>
                  <a:cubicBezTo>
                    <a:pt x="41" y="38"/>
                    <a:pt x="41" y="38"/>
                    <a:pt x="41" y="38"/>
                  </a:cubicBezTo>
                  <a:cubicBezTo>
                    <a:pt x="41" y="38"/>
                    <a:pt x="43" y="38"/>
                    <a:pt x="43" y="36"/>
                  </a:cubicBezTo>
                  <a:cubicBezTo>
                    <a:pt x="44" y="34"/>
                    <a:pt x="46" y="18"/>
                    <a:pt x="47" y="15"/>
                  </a:cubicBezTo>
                  <a:cubicBezTo>
                    <a:pt x="48" y="12"/>
                    <a:pt x="47" y="11"/>
                    <a:pt x="45" y="10"/>
                  </a:cubicBezTo>
                  <a:close/>
                  <a:moveTo>
                    <a:pt x="33" y="0"/>
                  </a:moveTo>
                  <a:cubicBezTo>
                    <a:pt x="15" y="0"/>
                    <a:pt x="15" y="0"/>
                    <a:pt x="15" y="0"/>
                  </a:cubicBezTo>
                  <a:cubicBezTo>
                    <a:pt x="15" y="0"/>
                    <a:pt x="12" y="0"/>
                    <a:pt x="12" y="3"/>
                  </a:cubicBezTo>
                  <a:cubicBezTo>
                    <a:pt x="36" y="3"/>
                    <a:pt x="36" y="3"/>
                    <a:pt x="36" y="3"/>
                  </a:cubicBezTo>
                  <a:cubicBezTo>
                    <a:pt x="36" y="0"/>
                    <a:pt x="33" y="0"/>
                    <a:pt x="33" y="0"/>
                  </a:cubicBezTo>
                  <a:close/>
                  <a:moveTo>
                    <a:pt x="41" y="8"/>
                  </a:moveTo>
                  <a:cubicBezTo>
                    <a:pt x="41" y="5"/>
                    <a:pt x="38" y="5"/>
                    <a:pt x="38" y="5"/>
                  </a:cubicBezTo>
                  <a:cubicBezTo>
                    <a:pt x="10" y="5"/>
                    <a:pt x="10" y="5"/>
                    <a:pt x="10" y="5"/>
                  </a:cubicBezTo>
                  <a:cubicBezTo>
                    <a:pt x="10" y="5"/>
                    <a:pt x="8" y="5"/>
                    <a:pt x="8" y="8"/>
                  </a:cubicBezTo>
                  <a:cubicBezTo>
                    <a:pt x="8" y="10"/>
                    <a:pt x="8" y="10"/>
                    <a:pt x="8" y="10"/>
                  </a:cubicBezTo>
                  <a:cubicBezTo>
                    <a:pt x="41" y="10"/>
                    <a:pt x="41" y="10"/>
                    <a:pt x="41" y="10"/>
                  </a:cubicBezTo>
                  <a:lnTo>
                    <a:pt x="41" y="8"/>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59" name="Freeform 146"/>
            <p:cNvSpPr>
              <a:spLocks noEditPoints="1"/>
            </p:cNvSpPr>
            <p:nvPr/>
          </p:nvSpPr>
          <p:spPr bwMode="auto">
            <a:xfrm>
              <a:off x="5560485" y="4351867"/>
              <a:ext cx="107951" cy="129117"/>
            </a:xfrm>
            <a:custGeom>
              <a:avLst/>
              <a:gdLst>
                <a:gd name="T0" fmla="*/ 39 w 43"/>
                <a:gd name="T1" fmla="*/ 30 h 51"/>
                <a:gd name="T2" fmla="*/ 35 w 43"/>
                <a:gd name="T3" fmla="*/ 34 h 51"/>
                <a:gd name="T4" fmla="*/ 17 w 43"/>
                <a:gd name="T5" fmla="*/ 36 h 51"/>
                <a:gd name="T6" fmla="*/ 5 w 43"/>
                <a:gd name="T7" fmla="*/ 32 h 51"/>
                <a:gd name="T8" fmla="*/ 3 w 43"/>
                <a:gd name="T9" fmla="*/ 27 h 51"/>
                <a:gd name="T10" fmla="*/ 0 w 43"/>
                <a:gd name="T11" fmla="*/ 8 h 51"/>
                <a:gd name="T12" fmla="*/ 5 w 43"/>
                <a:gd name="T13" fmla="*/ 3 h 51"/>
                <a:gd name="T14" fmla="*/ 15 w 43"/>
                <a:gd name="T15" fmla="*/ 1 h 51"/>
                <a:gd name="T16" fmla="*/ 36 w 43"/>
                <a:gd name="T17" fmla="*/ 3 h 51"/>
                <a:gd name="T18" fmla="*/ 42 w 43"/>
                <a:gd name="T19" fmla="*/ 6 h 51"/>
                <a:gd name="T20" fmla="*/ 42 w 43"/>
                <a:gd name="T21" fmla="*/ 10 h 51"/>
                <a:gd name="T22" fmla="*/ 39 w 43"/>
                <a:gd name="T23" fmla="*/ 30 h 51"/>
                <a:gd name="T24" fmla="*/ 33 w 43"/>
                <a:gd name="T25" fmla="*/ 48 h 51"/>
                <a:gd name="T26" fmla="*/ 15 w 43"/>
                <a:gd name="T27" fmla="*/ 50 h 51"/>
                <a:gd name="T28" fmla="*/ 7 w 43"/>
                <a:gd name="T29" fmla="*/ 46 h 51"/>
                <a:gd name="T30" fmla="*/ 5 w 43"/>
                <a:gd name="T31" fmla="*/ 37 h 51"/>
                <a:gd name="T32" fmla="*/ 5 w 43"/>
                <a:gd name="T33" fmla="*/ 36 h 51"/>
                <a:gd name="T34" fmla="*/ 6 w 43"/>
                <a:gd name="T35" fmla="*/ 36 h 51"/>
                <a:gd name="T36" fmla="*/ 37 w 43"/>
                <a:gd name="T37" fmla="*/ 36 h 51"/>
                <a:gd name="T38" fmla="*/ 37 w 43"/>
                <a:gd name="T39" fmla="*/ 39 h 51"/>
                <a:gd name="T40" fmla="*/ 33 w 43"/>
                <a:gd name="T41" fmla="*/ 48 h 51"/>
                <a:gd name="T42" fmla="*/ 30 w 43"/>
                <a:gd name="T43" fmla="*/ 5 h 51"/>
                <a:gd name="T44" fmla="*/ 12 w 43"/>
                <a:gd name="T45" fmla="*/ 5 h 51"/>
                <a:gd name="T46" fmla="*/ 7 w 43"/>
                <a:gd name="T47" fmla="*/ 7 h 51"/>
                <a:gd name="T48" fmla="*/ 14 w 43"/>
                <a:gd name="T49" fmla="*/ 10 h 51"/>
                <a:gd name="T50" fmla="*/ 28 w 43"/>
                <a:gd name="T51" fmla="*/ 10 h 51"/>
                <a:gd name="T52" fmla="*/ 35 w 43"/>
                <a:gd name="T53" fmla="*/ 7 h 51"/>
                <a:gd name="T54" fmla="*/ 30 w 43"/>
                <a:gd name="T55" fmla="*/ 5 h 51"/>
                <a:gd name="T56" fmla="*/ 18 w 43"/>
                <a:gd name="T57" fmla="*/ 19 h 51"/>
                <a:gd name="T58" fmla="*/ 14 w 43"/>
                <a:gd name="T59" fmla="*/ 25 h 51"/>
                <a:gd name="T60" fmla="*/ 22 w 43"/>
                <a:gd name="T61" fmla="*/ 32 h 51"/>
                <a:gd name="T62" fmla="*/ 28 w 43"/>
                <a:gd name="T63" fmla="*/ 24 h 51"/>
                <a:gd name="T64" fmla="*/ 18 w 43"/>
                <a:gd name="T65" fmla="*/ 19 h 51"/>
                <a:gd name="T66" fmla="*/ 20 w 43"/>
                <a:gd name="T67" fmla="*/ 28 h 51"/>
                <a:gd name="T68" fmla="*/ 19 w 43"/>
                <a:gd name="T69" fmla="*/ 22 h 51"/>
                <a:gd name="T70" fmla="*/ 24 w 43"/>
                <a:gd name="T71" fmla="*/ 25 h 51"/>
                <a:gd name="T72" fmla="*/ 20 w 43"/>
                <a:gd name="T7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51">
                  <a:moveTo>
                    <a:pt x="39" y="30"/>
                  </a:moveTo>
                  <a:cubicBezTo>
                    <a:pt x="39" y="32"/>
                    <a:pt x="37" y="33"/>
                    <a:pt x="35" y="34"/>
                  </a:cubicBezTo>
                  <a:cubicBezTo>
                    <a:pt x="30" y="36"/>
                    <a:pt x="23" y="37"/>
                    <a:pt x="17" y="36"/>
                  </a:cubicBezTo>
                  <a:cubicBezTo>
                    <a:pt x="12" y="36"/>
                    <a:pt x="8" y="35"/>
                    <a:pt x="5" y="32"/>
                  </a:cubicBezTo>
                  <a:cubicBezTo>
                    <a:pt x="3" y="31"/>
                    <a:pt x="3" y="29"/>
                    <a:pt x="3" y="27"/>
                  </a:cubicBezTo>
                  <a:cubicBezTo>
                    <a:pt x="2" y="21"/>
                    <a:pt x="0" y="14"/>
                    <a:pt x="0" y="8"/>
                  </a:cubicBezTo>
                  <a:cubicBezTo>
                    <a:pt x="0" y="5"/>
                    <a:pt x="3" y="4"/>
                    <a:pt x="5" y="3"/>
                  </a:cubicBezTo>
                  <a:cubicBezTo>
                    <a:pt x="8" y="2"/>
                    <a:pt x="12" y="1"/>
                    <a:pt x="15" y="1"/>
                  </a:cubicBezTo>
                  <a:cubicBezTo>
                    <a:pt x="22" y="0"/>
                    <a:pt x="29" y="1"/>
                    <a:pt x="36" y="3"/>
                  </a:cubicBezTo>
                  <a:cubicBezTo>
                    <a:pt x="38" y="3"/>
                    <a:pt x="41" y="4"/>
                    <a:pt x="42" y="6"/>
                  </a:cubicBezTo>
                  <a:cubicBezTo>
                    <a:pt x="43" y="7"/>
                    <a:pt x="43" y="9"/>
                    <a:pt x="42" y="10"/>
                  </a:cubicBezTo>
                  <a:cubicBezTo>
                    <a:pt x="41" y="16"/>
                    <a:pt x="40" y="23"/>
                    <a:pt x="39" y="30"/>
                  </a:cubicBezTo>
                  <a:close/>
                  <a:moveTo>
                    <a:pt x="33" y="48"/>
                  </a:moveTo>
                  <a:cubicBezTo>
                    <a:pt x="28" y="51"/>
                    <a:pt x="21" y="51"/>
                    <a:pt x="15" y="50"/>
                  </a:cubicBezTo>
                  <a:cubicBezTo>
                    <a:pt x="12" y="50"/>
                    <a:pt x="8" y="49"/>
                    <a:pt x="7" y="46"/>
                  </a:cubicBezTo>
                  <a:cubicBezTo>
                    <a:pt x="6" y="43"/>
                    <a:pt x="5" y="40"/>
                    <a:pt x="5" y="37"/>
                  </a:cubicBezTo>
                  <a:cubicBezTo>
                    <a:pt x="5" y="36"/>
                    <a:pt x="5" y="36"/>
                    <a:pt x="5" y="36"/>
                  </a:cubicBezTo>
                  <a:cubicBezTo>
                    <a:pt x="6" y="36"/>
                    <a:pt x="6" y="36"/>
                    <a:pt x="6" y="36"/>
                  </a:cubicBezTo>
                  <a:cubicBezTo>
                    <a:pt x="15" y="42"/>
                    <a:pt x="27" y="42"/>
                    <a:pt x="37" y="36"/>
                  </a:cubicBezTo>
                  <a:cubicBezTo>
                    <a:pt x="38" y="36"/>
                    <a:pt x="37" y="38"/>
                    <a:pt x="37" y="39"/>
                  </a:cubicBezTo>
                  <a:cubicBezTo>
                    <a:pt x="36" y="42"/>
                    <a:pt x="37" y="46"/>
                    <a:pt x="33" y="48"/>
                  </a:cubicBezTo>
                  <a:close/>
                  <a:moveTo>
                    <a:pt x="30" y="5"/>
                  </a:moveTo>
                  <a:cubicBezTo>
                    <a:pt x="24" y="4"/>
                    <a:pt x="18" y="4"/>
                    <a:pt x="12" y="5"/>
                  </a:cubicBezTo>
                  <a:cubicBezTo>
                    <a:pt x="10" y="5"/>
                    <a:pt x="8" y="6"/>
                    <a:pt x="7" y="7"/>
                  </a:cubicBezTo>
                  <a:cubicBezTo>
                    <a:pt x="9" y="9"/>
                    <a:pt x="12" y="9"/>
                    <a:pt x="14" y="10"/>
                  </a:cubicBezTo>
                  <a:cubicBezTo>
                    <a:pt x="19" y="10"/>
                    <a:pt x="23" y="10"/>
                    <a:pt x="28" y="10"/>
                  </a:cubicBezTo>
                  <a:cubicBezTo>
                    <a:pt x="30" y="9"/>
                    <a:pt x="33" y="9"/>
                    <a:pt x="35" y="7"/>
                  </a:cubicBezTo>
                  <a:cubicBezTo>
                    <a:pt x="34" y="6"/>
                    <a:pt x="32" y="5"/>
                    <a:pt x="30" y="5"/>
                  </a:cubicBezTo>
                  <a:close/>
                  <a:moveTo>
                    <a:pt x="18" y="19"/>
                  </a:moveTo>
                  <a:cubicBezTo>
                    <a:pt x="16" y="20"/>
                    <a:pt x="14" y="22"/>
                    <a:pt x="14" y="25"/>
                  </a:cubicBezTo>
                  <a:cubicBezTo>
                    <a:pt x="14" y="29"/>
                    <a:pt x="18" y="32"/>
                    <a:pt x="22" y="32"/>
                  </a:cubicBezTo>
                  <a:cubicBezTo>
                    <a:pt x="25" y="31"/>
                    <a:pt x="28" y="28"/>
                    <a:pt x="28" y="24"/>
                  </a:cubicBezTo>
                  <a:cubicBezTo>
                    <a:pt x="27" y="20"/>
                    <a:pt x="22" y="17"/>
                    <a:pt x="18" y="19"/>
                  </a:cubicBezTo>
                  <a:close/>
                  <a:moveTo>
                    <a:pt x="20" y="28"/>
                  </a:moveTo>
                  <a:cubicBezTo>
                    <a:pt x="17" y="27"/>
                    <a:pt x="17" y="23"/>
                    <a:pt x="19" y="22"/>
                  </a:cubicBezTo>
                  <a:cubicBezTo>
                    <a:pt x="22" y="21"/>
                    <a:pt x="24" y="22"/>
                    <a:pt x="24" y="25"/>
                  </a:cubicBezTo>
                  <a:cubicBezTo>
                    <a:pt x="25" y="27"/>
                    <a:pt x="22" y="29"/>
                    <a:pt x="20"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0" name="Freeform 154"/>
            <p:cNvSpPr>
              <a:spLocks noEditPoints="1"/>
            </p:cNvSpPr>
            <p:nvPr/>
          </p:nvSpPr>
          <p:spPr bwMode="auto">
            <a:xfrm>
              <a:off x="5401735" y="4233334"/>
              <a:ext cx="84667" cy="65617"/>
            </a:xfrm>
            <a:custGeom>
              <a:avLst/>
              <a:gdLst>
                <a:gd name="T0" fmla="*/ 30 w 34"/>
                <a:gd name="T1" fmla="*/ 11 h 27"/>
                <a:gd name="T2" fmla="*/ 29 w 34"/>
                <a:gd name="T3" fmla="*/ 9 h 27"/>
                <a:gd name="T4" fmla="*/ 30 w 34"/>
                <a:gd name="T5" fmla="*/ 8 h 27"/>
                <a:gd name="T6" fmla="*/ 31 w 34"/>
                <a:gd name="T7" fmla="*/ 9 h 27"/>
                <a:gd name="T8" fmla="*/ 30 w 34"/>
                <a:gd name="T9" fmla="*/ 11 h 27"/>
                <a:gd name="T10" fmla="*/ 17 w 34"/>
                <a:gd name="T11" fmla="*/ 24 h 27"/>
                <a:gd name="T12" fmla="*/ 9 w 34"/>
                <a:gd name="T13" fmla="*/ 15 h 27"/>
                <a:gd name="T14" fmla="*/ 17 w 34"/>
                <a:gd name="T15" fmla="*/ 7 h 27"/>
                <a:gd name="T16" fmla="*/ 26 w 34"/>
                <a:gd name="T17" fmla="*/ 15 h 27"/>
                <a:gd name="T18" fmla="*/ 17 w 34"/>
                <a:gd name="T19" fmla="*/ 24 h 27"/>
                <a:gd name="T20" fmla="*/ 31 w 34"/>
                <a:gd name="T21" fmla="*/ 5 h 27"/>
                <a:gd name="T22" fmla="*/ 27 w 34"/>
                <a:gd name="T23" fmla="*/ 5 h 27"/>
                <a:gd name="T24" fmla="*/ 26 w 34"/>
                <a:gd name="T25" fmla="*/ 4 h 27"/>
                <a:gd name="T26" fmla="*/ 25 w 34"/>
                <a:gd name="T27" fmla="*/ 1 h 27"/>
                <a:gd name="T28" fmla="*/ 23 w 34"/>
                <a:gd name="T29" fmla="*/ 0 h 27"/>
                <a:gd name="T30" fmla="*/ 12 w 34"/>
                <a:gd name="T31" fmla="*/ 0 h 27"/>
                <a:gd name="T32" fmla="*/ 10 w 34"/>
                <a:gd name="T33" fmla="*/ 1 h 27"/>
                <a:gd name="T34" fmla="*/ 9 w 34"/>
                <a:gd name="T35" fmla="*/ 4 h 27"/>
                <a:gd name="T36" fmla="*/ 8 w 34"/>
                <a:gd name="T37" fmla="*/ 5 h 27"/>
                <a:gd name="T38" fmla="*/ 4 w 34"/>
                <a:gd name="T39" fmla="*/ 5 h 27"/>
                <a:gd name="T40" fmla="*/ 0 w 34"/>
                <a:gd name="T41" fmla="*/ 8 h 27"/>
                <a:gd name="T42" fmla="*/ 0 w 34"/>
                <a:gd name="T43" fmla="*/ 24 h 27"/>
                <a:gd name="T44" fmla="*/ 4 w 34"/>
                <a:gd name="T45" fmla="*/ 27 h 27"/>
                <a:gd name="T46" fmla="*/ 31 w 34"/>
                <a:gd name="T47" fmla="*/ 27 h 27"/>
                <a:gd name="T48" fmla="*/ 34 w 34"/>
                <a:gd name="T49" fmla="*/ 24 h 27"/>
                <a:gd name="T50" fmla="*/ 34 w 34"/>
                <a:gd name="T51" fmla="*/ 8 h 27"/>
                <a:gd name="T52" fmla="*/ 31 w 34"/>
                <a:gd name="T53" fmla="*/ 5 h 27"/>
                <a:gd name="T54" fmla="*/ 17 w 34"/>
                <a:gd name="T55" fmla="*/ 10 h 27"/>
                <a:gd name="T56" fmla="*/ 12 w 34"/>
                <a:gd name="T57" fmla="*/ 15 h 27"/>
                <a:gd name="T58" fmla="*/ 17 w 34"/>
                <a:gd name="T59" fmla="*/ 20 h 27"/>
                <a:gd name="T60" fmla="*/ 23 w 34"/>
                <a:gd name="T61" fmla="*/ 15 h 27"/>
                <a:gd name="T62" fmla="*/ 17 w 34"/>
                <a:gd name="T6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7">
                  <a:moveTo>
                    <a:pt x="30" y="11"/>
                  </a:moveTo>
                  <a:cubicBezTo>
                    <a:pt x="29" y="11"/>
                    <a:pt x="29" y="10"/>
                    <a:pt x="29" y="9"/>
                  </a:cubicBezTo>
                  <a:cubicBezTo>
                    <a:pt x="29" y="9"/>
                    <a:pt x="29" y="8"/>
                    <a:pt x="30" y="8"/>
                  </a:cubicBezTo>
                  <a:cubicBezTo>
                    <a:pt x="31" y="8"/>
                    <a:pt x="31" y="9"/>
                    <a:pt x="31" y="9"/>
                  </a:cubicBezTo>
                  <a:cubicBezTo>
                    <a:pt x="31" y="10"/>
                    <a:pt x="31" y="11"/>
                    <a:pt x="30" y="11"/>
                  </a:cubicBezTo>
                  <a:close/>
                  <a:moveTo>
                    <a:pt x="17" y="24"/>
                  </a:moveTo>
                  <a:cubicBezTo>
                    <a:pt x="13" y="24"/>
                    <a:pt x="9" y="20"/>
                    <a:pt x="9" y="15"/>
                  </a:cubicBezTo>
                  <a:cubicBezTo>
                    <a:pt x="9" y="10"/>
                    <a:pt x="13" y="7"/>
                    <a:pt x="17" y="7"/>
                  </a:cubicBezTo>
                  <a:cubicBezTo>
                    <a:pt x="22" y="7"/>
                    <a:pt x="26" y="10"/>
                    <a:pt x="26" y="15"/>
                  </a:cubicBezTo>
                  <a:cubicBezTo>
                    <a:pt x="26" y="20"/>
                    <a:pt x="22" y="24"/>
                    <a:pt x="17" y="24"/>
                  </a:cubicBezTo>
                  <a:close/>
                  <a:moveTo>
                    <a:pt x="31" y="5"/>
                  </a:moveTo>
                  <a:cubicBezTo>
                    <a:pt x="27" y="5"/>
                    <a:pt x="27" y="5"/>
                    <a:pt x="27" y="5"/>
                  </a:cubicBezTo>
                  <a:cubicBezTo>
                    <a:pt x="26" y="5"/>
                    <a:pt x="26" y="4"/>
                    <a:pt x="26" y="4"/>
                  </a:cubicBezTo>
                  <a:cubicBezTo>
                    <a:pt x="25" y="1"/>
                    <a:pt x="25" y="1"/>
                    <a:pt x="25" y="1"/>
                  </a:cubicBezTo>
                  <a:cubicBezTo>
                    <a:pt x="24" y="0"/>
                    <a:pt x="24" y="0"/>
                    <a:pt x="23" y="0"/>
                  </a:cubicBezTo>
                  <a:cubicBezTo>
                    <a:pt x="12" y="0"/>
                    <a:pt x="12" y="0"/>
                    <a:pt x="12" y="0"/>
                  </a:cubicBezTo>
                  <a:cubicBezTo>
                    <a:pt x="11" y="0"/>
                    <a:pt x="11" y="0"/>
                    <a:pt x="10" y="1"/>
                  </a:cubicBezTo>
                  <a:cubicBezTo>
                    <a:pt x="9" y="4"/>
                    <a:pt x="9" y="4"/>
                    <a:pt x="9" y="4"/>
                  </a:cubicBezTo>
                  <a:cubicBezTo>
                    <a:pt x="9" y="4"/>
                    <a:pt x="9" y="5"/>
                    <a:pt x="8" y="5"/>
                  </a:cubicBezTo>
                  <a:cubicBezTo>
                    <a:pt x="4" y="5"/>
                    <a:pt x="4" y="5"/>
                    <a:pt x="4" y="5"/>
                  </a:cubicBezTo>
                  <a:cubicBezTo>
                    <a:pt x="2" y="5"/>
                    <a:pt x="0" y="6"/>
                    <a:pt x="0" y="8"/>
                  </a:cubicBezTo>
                  <a:cubicBezTo>
                    <a:pt x="0" y="24"/>
                    <a:pt x="0" y="24"/>
                    <a:pt x="0" y="24"/>
                  </a:cubicBezTo>
                  <a:cubicBezTo>
                    <a:pt x="0" y="25"/>
                    <a:pt x="2" y="27"/>
                    <a:pt x="4" y="27"/>
                  </a:cubicBezTo>
                  <a:cubicBezTo>
                    <a:pt x="31" y="27"/>
                    <a:pt x="31" y="27"/>
                    <a:pt x="31" y="27"/>
                  </a:cubicBezTo>
                  <a:cubicBezTo>
                    <a:pt x="33" y="27"/>
                    <a:pt x="34" y="25"/>
                    <a:pt x="34" y="24"/>
                  </a:cubicBezTo>
                  <a:cubicBezTo>
                    <a:pt x="34" y="8"/>
                    <a:pt x="34" y="8"/>
                    <a:pt x="34" y="8"/>
                  </a:cubicBezTo>
                  <a:cubicBezTo>
                    <a:pt x="34" y="6"/>
                    <a:pt x="33" y="5"/>
                    <a:pt x="31" y="5"/>
                  </a:cubicBezTo>
                  <a:close/>
                  <a:moveTo>
                    <a:pt x="17" y="10"/>
                  </a:moveTo>
                  <a:cubicBezTo>
                    <a:pt x="15" y="10"/>
                    <a:pt x="12" y="12"/>
                    <a:pt x="12" y="15"/>
                  </a:cubicBezTo>
                  <a:cubicBezTo>
                    <a:pt x="12" y="18"/>
                    <a:pt x="15" y="20"/>
                    <a:pt x="17" y="20"/>
                  </a:cubicBezTo>
                  <a:cubicBezTo>
                    <a:pt x="20" y="20"/>
                    <a:pt x="23" y="18"/>
                    <a:pt x="23" y="15"/>
                  </a:cubicBezTo>
                  <a:cubicBezTo>
                    <a:pt x="23" y="12"/>
                    <a:pt x="20" y="10"/>
                    <a:pt x="17" y="1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1" name="Freeform 156"/>
            <p:cNvSpPr>
              <a:spLocks noEditPoints="1"/>
            </p:cNvSpPr>
            <p:nvPr/>
          </p:nvSpPr>
          <p:spPr bwMode="auto">
            <a:xfrm>
              <a:off x="5971117" y="4565651"/>
              <a:ext cx="203200" cy="175684"/>
            </a:xfrm>
            <a:custGeom>
              <a:avLst/>
              <a:gdLst>
                <a:gd name="T0" fmla="*/ 17 w 81"/>
                <a:gd name="T1" fmla="*/ 62 h 70"/>
                <a:gd name="T2" fmla="*/ 23 w 81"/>
                <a:gd name="T3" fmla="*/ 35 h 70"/>
                <a:gd name="T4" fmla="*/ 57 w 81"/>
                <a:gd name="T5" fmla="*/ 35 h 70"/>
                <a:gd name="T6" fmla="*/ 63 w 81"/>
                <a:gd name="T7" fmla="*/ 62 h 70"/>
                <a:gd name="T8" fmla="*/ 17 w 81"/>
                <a:gd name="T9" fmla="*/ 62 h 70"/>
                <a:gd name="T10" fmla="*/ 76 w 81"/>
                <a:gd name="T11" fmla="*/ 26 h 70"/>
                <a:gd name="T12" fmla="*/ 4 w 81"/>
                <a:gd name="T13" fmla="*/ 26 h 70"/>
                <a:gd name="T14" fmla="*/ 0 w 81"/>
                <a:gd name="T15" fmla="*/ 31 h 70"/>
                <a:gd name="T16" fmla="*/ 0 w 81"/>
                <a:gd name="T17" fmla="*/ 45 h 70"/>
                <a:gd name="T18" fmla="*/ 4 w 81"/>
                <a:gd name="T19" fmla="*/ 50 h 70"/>
                <a:gd name="T20" fmla="*/ 12 w 81"/>
                <a:gd name="T21" fmla="*/ 50 h 70"/>
                <a:gd name="T22" fmla="*/ 9 w 81"/>
                <a:gd name="T23" fmla="*/ 70 h 70"/>
                <a:gd name="T24" fmla="*/ 71 w 81"/>
                <a:gd name="T25" fmla="*/ 70 h 70"/>
                <a:gd name="T26" fmla="*/ 68 w 81"/>
                <a:gd name="T27" fmla="*/ 50 h 70"/>
                <a:gd name="T28" fmla="*/ 76 w 81"/>
                <a:gd name="T29" fmla="*/ 50 h 70"/>
                <a:gd name="T30" fmla="*/ 81 w 81"/>
                <a:gd name="T31" fmla="*/ 45 h 70"/>
                <a:gd name="T32" fmla="*/ 81 w 81"/>
                <a:gd name="T33" fmla="*/ 31 h 70"/>
                <a:gd name="T34" fmla="*/ 76 w 81"/>
                <a:gd name="T35" fmla="*/ 26 h 70"/>
                <a:gd name="T36" fmla="*/ 5 w 81"/>
                <a:gd name="T37" fmla="*/ 21 h 70"/>
                <a:gd name="T38" fmla="*/ 75 w 81"/>
                <a:gd name="T39" fmla="*/ 21 h 70"/>
                <a:gd name="T40" fmla="*/ 76 w 81"/>
                <a:gd name="T41" fmla="*/ 18 h 70"/>
                <a:gd name="T42" fmla="*/ 60 w 81"/>
                <a:gd name="T43" fmla="*/ 13 h 70"/>
                <a:gd name="T44" fmla="*/ 56 w 81"/>
                <a:gd name="T45" fmla="*/ 13 h 70"/>
                <a:gd name="T46" fmla="*/ 56 w 81"/>
                <a:gd name="T47" fmla="*/ 0 h 70"/>
                <a:gd name="T48" fmla="*/ 25 w 81"/>
                <a:gd name="T49" fmla="*/ 0 h 70"/>
                <a:gd name="T50" fmla="*/ 25 w 81"/>
                <a:gd name="T51" fmla="*/ 13 h 70"/>
                <a:gd name="T52" fmla="*/ 21 w 81"/>
                <a:gd name="T53" fmla="*/ 13 h 70"/>
                <a:gd name="T54" fmla="*/ 4 w 81"/>
                <a:gd name="T55" fmla="*/ 18 h 70"/>
                <a:gd name="T56" fmla="*/ 5 w 81"/>
                <a:gd name="T57"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70">
                  <a:moveTo>
                    <a:pt x="17" y="62"/>
                  </a:moveTo>
                  <a:cubicBezTo>
                    <a:pt x="23" y="35"/>
                    <a:pt x="23" y="35"/>
                    <a:pt x="23" y="35"/>
                  </a:cubicBezTo>
                  <a:cubicBezTo>
                    <a:pt x="57" y="35"/>
                    <a:pt x="57" y="35"/>
                    <a:pt x="57" y="35"/>
                  </a:cubicBezTo>
                  <a:cubicBezTo>
                    <a:pt x="63" y="62"/>
                    <a:pt x="63" y="62"/>
                    <a:pt x="63" y="62"/>
                  </a:cubicBezTo>
                  <a:lnTo>
                    <a:pt x="17" y="62"/>
                  </a:lnTo>
                  <a:close/>
                  <a:moveTo>
                    <a:pt x="76" y="26"/>
                  </a:moveTo>
                  <a:cubicBezTo>
                    <a:pt x="4" y="26"/>
                    <a:pt x="4" y="26"/>
                    <a:pt x="4" y="26"/>
                  </a:cubicBezTo>
                  <a:cubicBezTo>
                    <a:pt x="2" y="26"/>
                    <a:pt x="0" y="28"/>
                    <a:pt x="0" y="31"/>
                  </a:cubicBezTo>
                  <a:cubicBezTo>
                    <a:pt x="0" y="45"/>
                    <a:pt x="0" y="45"/>
                    <a:pt x="0" y="45"/>
                  </a:cubicBezTo>
                  <a:cubicBezTo>
                    <a:pt x="0" y="47"/>
                    <a:pt x="2" y="50"/>
                    <a:pt x="4" y="50"/>
                  </a:cubicBezTo>
                  <a:cubicBezTo>
                    <a:pt x="12" y="50"/>
                    <a:pt x="12" y="50"/>
                    <a:pt x="12" y="50"/>
                  </a:cubicBezTo>
                  <a:cubicBezTo>
                    <a:pt x="9" y="70"/>
                    <a:pt x="9" y="70"/>
                    <a:pt x="9" y="70"/>
                  </a:cubicBezTo>
                  <a:cubicBezTo>
                    <a:pt x="71" y="70"/>
                    <a:pt x="71" y="70"/>
                    <a:pt x="71" y="70"/>
                  </a:cubicBezTo>
                  <a:cubicBezTo>
                    <a:pt x="68" y="50"/>
                    <a:pt x="68" y="50"/>
                    <a:pt x="68" y="50"/>
                  </a:cubicBezTo>
                  <a:cubicBezTo>
                    <a:pt x="76" y="50"/>
                    <a:pt x="76" y="50"/>
                    <a:pt x="76" y="50"/>
                  </a:cubicBezTo>
                  <a:cubicBezTo>
                    <a:pt x="78" y="50"/>
                    <a:pt x="81" y="47"/>
                    <a:pt x="81" y="45"/>
                  </a:cubicBezTo>
                  <a:cubicBezTo>
                    <a:pt x="81" y="31"/>
                    <a:pt x="81" y="31"/>
                    <a:pt x="81" y="31"/>
                  </a:cubicBezTo>
                  <a:cubicBezTo>
                    <a:pt x="81" y="28"/>
                    <a:pt x="78" y="26"/>
                    <a:pt x="76" y="26"/>
                  </a:cubicBezTo>
                  <a:close/>
                  <a:moveTo>
                    <a:pt x="5" y="21"/>
                  </a:moveTo>
                  <a:cubicBezTo>
                    <a:pt x="75" y="21"/>
                    <a:pt x="75" y="21"/>
                    <a:pt x="75" y="21"/>
                  </a:cubicBezTo>
                  <a:cubicBezTo>
                    <a:pt x="78" y="21"/>
                    <a:pt x="77" y="19"/>
                    <a:pt x="76" y="18"/>
                  </a:cubicBezTo>
                  <a:cubicBezTo>
                    <a:pt x="75" y="18"/>
                    <a:pt x="62" y="13"/>
                    <a:pt x="60" y="13"/>
                  </a:cubicBezTo>
                  <a:cubicBezTo>
                    <a:pt x="56" y="13"/>
                    <a:pt x="56" y="13"/>
                    <a:pt x="56" y="13"/>
                  </a:cubicBezTo>
                  <a:cubicBezTo>
                    <a:pt x="56" y="0"/>
                    <a:pt x="56" y="0"/>
                    <a:pt x="56" y="0"/>
                  </a:cubicBezTo>
                  <a:cubicBezTo>
                    <a:pt x="25" y="0"/>
                    <a:pt x="25" y="0"/>
                    <a:pt x="25" y="0"/>
                  </a:cubicBezTo>
                  <a:cubicBezTo>
                    <a:pt x="25" y="13"/>
                    <a:pt x="25" y="13"/>
                    <a:pt x="25" y="13"/>
                  </a:cubicBezTo>
                  <a:cubicBezTo>
                    <a:pt x="21" y="13"/>
                    <a:pt x="21" y="13"/>
                    <a:pt x="21" y="13"/>
                  </a:cubicBezTo>
                  <a:cubicBezTo>
                    <a:pt x="19" y="13"/>
                    <a:pt x="6" y="18"/>
                    <a:pt x="4" y="18"/>
                  </a:cubicBezTo>
                  <a:cubicBezTo>
                    <a:pt x="3" y="19"/>
                    <a:pt x="3" y="21"/>
                    <a:pt x="5" y="2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2" name="Freeform 163"/>
            <p:cNvSpPr>
              <a:spLocks noEditPoints="1"/>
            </p:cNvSpPr>
            <p:nvPr/>
          </p:nvSpPr>
          <p:spPr bwMode="auto">
            <a:xfrm>
              <a:off x="3829051" y="368301"/>
              <a:ext cx="543984" cy="368300"/>
            </a:xfrm>
            <a:custGeom>
              <a:avLst/>
              <a:gdLst>
                <a:gd name="T0" fmla="*/ 86 w 217"/>
                <a:gd name="T1" fmla="*/ 66 h 147"/>
                <a:gd name="T2" fmla="*/ 34 w 217"/>
                <a:gd name="T3" fmla="*/ 63 h 147"/>
                <a:gd name="T4" fmla="*/ 31 w 217"/>
                <a:gd name="T5" fmla="*/ 71 h 147"/>
                <a:gd name="T6" fmla="*/ 83 w 217"/>
                <a:gd name="T7" fmla="*/ 73 h 147"/>
                <a:gd name="T8" fmla="*/ 80 w 217"/>
                <a:gd name="T9" fmla="*/ 92 h 147"/>
                <a:gd name="T10" fmla="*/ 78 w 217"/>
                <a:gd name="T11" fmla="*/ 84 h 147"/>
                <a:gd name="T12" fmla="*/ 31 w 217"/>
                <a:gd name="T13" fmla="*/ 87 h 147"/>
                <a:gd name="T14" fmla="*/ 34 w 217"/>
                <a:gd name="T15" fmla="*/ 94 h 147"/>
                <a:gd name="T16" fmla="*/ 80 w 217"/>
                <a:gd name="T17" fmla="*/ 92 h 147"/>
                <a:gd name="T18" fmla="*/ 31 w 217"/>
                <a:gd name="T19" fmla="*/ 108 h 147"/>
                <a:gd name="T20" fmla="*/ 34 w 217"/>
                <a:gd name="T21" fmla="*/ 116 h 147"/>
                <a:gd name="T22" fmla="*/ 70 w 217"/>
                <a:gd name="T23" fmla="*/ 113 h 147"/>
                <a:gd name="T24" fmla="*/ 67 w 217"/>
                <a:gd name="T25" fmla="*/ 105 h 147"/>
                <a:gd name="T26" fmla="*/ 116 w 217"/>
                <a:gd name="T27" fmla="*/ 137 h 147"/>
                <a:gd name="T28" fmla="*/ 10 w 217"/>
                <a:gd name="T29" fmla="*/ 10 h 147"/>
                <a:gd name="T30" fmla="*/ 73 w 217"/>
                <a:gd name="T31" fmla="*/ 45 h 147"/>
                <a:gd name="T32" fmla="*/ 105 w 217"/>
                <a:gd name="T33" fmla="*/ 52 h 147"/>
                <a:gd name="T34" fmla="*/ 121 w 217"/>
                <a:gd name="T35" fmla="*/ 31 h 147"/>
                <a:gd name="T36" fmla="*/ 81 w 217"/>
                <a:gd name="T37" fmla="*/ 0 h 147"/>
                <a:gd name="T38" fmla="*/ 0 w 217"/>
                <a:gd name="T39" fmla="*/ 8 h 147"/>
                <a:gd name="T40" fmla="*/ 8 w 217"/>
                <a:gd name="T41" fmla="*/ 147 h 147"/>
                <a:gd name="T42" fmla="*/ 126 w 217"/>
                <a:gd name="T43" fmla="*/ 139 h 147"/>
                <a:gd name="T44" fmla="*/ 116 w 217"/>
                <a:gd name="T45" fmla="*/ 131 h 147"/>
                <a:gd name="T46" fmla="*/ 84 w 217"/>
                <a:gd name="T47" fmla="*/ 11 h 147"/>
                <a:gd name="T48" fmla="*/ 113 w 217"/>
                <a:gd name="T49" fmla="*/ 38 h 147"/>
                <a:gd name="T50" fmla="*/ 84 w 217"/>
                <a:gd name="T51" fmla="*/ 42 h 147"/>
                <a:gd name="T52" fmla="*/ 212 w 217"/>
                <a:gd name="T53" fmla="*/ 33 h 147"/>
                <a:gd name="T54" fmla="*/ 173 w 217"/>
                <a:gd name="T55" fmla="*/ 10 h 147"/>
                <a:gd name="T56" fmla="*/ 89 w 217"/>
                <a:gd name="T57" fmla="*/ 122 h 147"/>
                <a:gd name="T58" fmla="*/ 211 w 217"/>
                <a:gd name="T59" fmla="*/ 53 h 147"/>
                <a:gd name="T60" fmla="*/ 194 w 217"/>
                <a:gd name="T61" fmla="*/ 25 h 147"/>
                <a:gd name="T62" fmla="*/ 131 w 217"/>
                <a:gd name="T63" fmla="*/ 89 h 147"/>
                <a:gd name="T64" fmla="*/ 194 w 217"/>
                <a:gd name="T65" fmla="*/ 25 h 147"/>
                <a:gd name="T66" fmla="*/ 186 w 217"/>
                <a:gd name="T67" fmla="*/ 17 h 147"/>
                <a:gd name="T68" fmla="*/ 121 w 217"/>
                <a:gd name="T69" fmla="*/ 78 h 147"/>
                <a:gd name="T70" fmla="*/ 179 w 217"/>
                <a:gd name="T71" fmla="*/ 16 h 147"/>
                <a:gd name="T72" fmla="*/ 105 w 217"/>
                <a:gd name="T73" fmla="*/ 101 h 147"/>
                <a:gd name="T74" fmla="*/ 134 w 217"/>
                <a:gd name="T75" fmla="*/ 105 h 147"/>
                <a:gd name="T76" fmla="*/ 205 w 217"/>
                <a:gd name="T77" fmla="*/ 46 h 147"/>
                <a:gd name="T78" fmla="*/ 137 w 217"/>
                <a:gd name="T79" fmla="*/ 96 h 147"/>
                <a:gd name="T80" fmla="*/ 206 w 217"/>
                <a:gd name="T81" fmla="*/ 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47">
                  <a:moveTo>
                    <a:pt x="86" y="71"/>
                  </a:moveTo>
                  <a:cubicBezTo>
                    <a:pt x="86" y="66"/>
                    <a:pt x="86" y="66"/>
                    <a:pt x="86" y="66"/>
                  </a:cubicBezTo>
                  <a:cubicBezTo>
                    <a:pt x="86" y="64"/>
                    <a:pt x="85" y="63"/>
                    <a:pt x="83" y="63"/>
                  </a:cubicBezTo>
                  <a:cubicBezTo>
                    <a:pt x="34" y="63"/>
                    <a:pt x="34" y="63"/>
                    <a:pt x="34" y="63"/>
                  </a:cubicBezTo>
                  <a:cubicBezTo>
                    <a:pt x="33" y="63"/>
                    <a:pt x="31" y="64"/>
                    <a:pt x="31" y="66"/>
                  </a:cubicBezTo>
                  <a:cubicBezTo>
                    <a:pt x="31" y="71"/>
                    <a:pt x="31" y="71"/>
                    <a:pt x="31" y="71"/>
                  </a:cubicBezTo>
                  <a:cubicBezTo>
                    <a:pt x="31" y="72"/>
                    <a:pt x="33" y="73"/>
                    <a:pt x="34" y="73"/>
                  </a:cubicBezTo>
                  <a:cubicBezTo>
                    <a:pt x="83" y="73"/>
                    <a:pt x="83" y="73"/>
                    <a:pt x="83" y="73"/>
                  </a:cubicBezTo>
                  <a:cubicBezTo>
                    <a:pt x="85" y="73"/>
                    <a:pt x="86" y="72"/>
                    <a:pt x="86" y="71"/>
                  </a:cubicBezTo>
                  <a:close/>
                  <a:moveTo>
                    <a:pt x="80" y="92"/>
                  </a:moveTo>
                  <a:cubicBezTo>
                    <a:pt x="80" y="87"/>
                    <a:pt x="80" y="87"/>
                    <a:pt x="80" y="87"/>
                  </a:cubicBezTo>
                  <a:cubicBezTo>
                    <a:pt x="80" y="85"/>
                    <a:pt x="79" y="84"/>
                    <a:pt x="78" y="84"/>
                  </a:cubicBezTo>
                  <a:cubicBezTo>
                    <a:pt x="34" y="84"/>
                    <a:pt x="34" y="84"/>
                    <a:pt x="34" y="84"/>
                  </a:cubicBezTo>
                  <a:cubicBezTo>
                    <a:pt x="33" y="84"/>
                    <a:pt x="31" y="85"/>
                    <a:pt x="31" y="87"/>
                  </a:cubicBezTo>
                  <a:cubicBezTo>
                    <a:pt x="31" y="92"/>
                    <a:pt x="31" y="92"/>
                    <a:pt x="31" y="92"/>
                  </a:cubicBezTo>
                  <a:cubicBezTo>
                    <a:pt x="31" y="93"/>
                    <a:pt x="33" y="94"/>
                    <a:pt x="34" y="94"/>
                  </a:cubicBezTo>
                  <a:cubicBezTo>
                    <a:pt x="78" y="94"/>
                    <a:pt x="78" y="94"/>
                    <a:pt x="78" y="94"/>
                  </a:cubicBezTo>
                  <a:cubicBezTo>
                    <a:pt x="79" y="94"/>
                    <a:pt x="80" y="93"/>
                    <a:pt x="80" y="92"/>
                  </a:cubicBezTo>
                  <a:close/>
                  <a:moveTo>
                    <a:pt x="34" y="105"/>
                  </a:moveTo>
                  <a:cubicBezTo>
                    <a:pt x="33" y="105"/>
                    <a:pt x="31" y="106"/>
                    <a:pt x="31" y="108"/>
                  </a:cubicBezTo>
                  <a:cubicBezTo>
                    <a:pt x="31" y="113"/>
                    <a:pt x="31" y="113"/>
                    <a:pt x="31" y="113"/>
                  </a:cubicBezTo>
                  <a:cubicBezTo>
                    <a:pt x="31" y="114"/>
                    <a:pt x="33" y="116"/>
                    <a:pt x="34" y="116"/>
                  </a:cubicBezTo>
                  <a:cubicBezTo>
                    <a:pt x="67" y="116"/>
                    <a:pt x="67" y="116"/>
                    <a:pt x="67" y="116"/>
                  </a:cubicBezTo>
                  <a:cubicBezTo>
                    <a:pt x="69" y="116"/>
                    <a:pt x="70" y="114"/>
                    <a:pt x="70" y="113"/>
                  </a:cubicBezTo>
                  <a:cubicBezTo>
                    <a:pt x="70" y="108"/>
                    <a:pt x="70" y="108"/>
                    <a:pt x="70" y="108"/>
                  </a:cubicBezTo>
                  <a:cubicBezTo>
                    <a:pt x="70" y="106"/>
                    <a:pt x="69" y="105"/>
                    <a:pt x="67" y="105"/>
                  </a:cubicBezTo>
                  <a:lnTo>
                    <a:pt x="34" y="105"/>
                  </a:lnTo>
                  <a:close/>
                  <a:moveTo>
                    <a:pt x="116" y="137"/>
                  </a:moveTo>
                  <a:cubicBezTo>
                    <a:pt x="10" y="137"/>
                    <a:pt x="10" y="137"/>
                    <a:pt x="10" y="137"/>
                  </a:cubicBezTo>
                  <a:cubicBezTo>
                    <a:pt x="10" y="10"/>
                    <a:pt x="10" y="10"/>
                    <a:pt x="10" y="10"/>
                  </a:cubicBezTo>
                  <a:cubicBezTo>
                    <a:pt x="73" y="10"/>
                    <a:pt x="73" y="10"/>
                    <a:pt x="73" y="10"/>
                  </a:cubicBezTo>
                  <a:cubicBezTo>
                    <a:pt x="73" y="45"/>
                    <a:pt x="73" y="45"/>
                    <a:pt x="73" y="45"/>
                  </a:cubicBezTo>
                  <a:cubicBezTo>
                    <a:pt x="73" y="49"/>
                    <a:pt x="77" y="52"/>
                    <a:pt x="81" y="52"/>
                  </a:cubicBezTo>
                  <a:cubicBezTo>
                    <a:pt x="105" y="52"/>
                    <a:pt x="105" y="52"/>
                    <a:pt x="105" y="52"/>
                  </a:cubicBezTo>
                  <a:cubicBezTo>
                    <a:pt x="124" y="36"/>
                    <a:pt x="124" y="36"/>
                    <a:pt x="124" y="36"/>
                  </a:cubicBezTo>
                  <a:cubicBezTo>
                    <a:pt x="123" y="34"/>
                    <a:pt x="122" y="32"/>
                    <a:pt x="121" y="31"/>
                  </a:cubicBezTo>
                  <a:cubicBezTo>
                    <a:pt x="95" y="5"/>
                    <a:pt x="95" y="5"/>
                    <a:pt x="95" y="5"/>
                  </a:cubicBezTo>
                  <a:cubicBezTo>
                    <a:pt x="92" y="2"/>
                    <a:pt x="86" y="0"/>
                    <a:pt x="81" y="0"/>
                  </a:cubicBezTo>
                  <a:cubicBezTo>
                    <a:pt x="8" y="0"/>
                    <a:pt x="8" y="0"/>
                    <a:pt x="8" y="0"/>
                  </a:cubicBezTo>
                  <a:cubicBezTo>
                    <a:pt x="3" y="0"/>
                    <a:pt x="0" y="3"/>
                    <a:pt x="0" y="8"/>
                  </a:cubicBezTo>
                  <a:cubicBezTo>
                    <a:pt x="0" y="139"/>
                    <a:pt x="0" y="139"/>
                    <a:pt x="0" y="139"/>
                  </a:cubicBezTo>
                  <a:cubicBezTo>
                    <a:pt x="0" y="144"/>
                    <a:pt x="3" y="147"/>
                    <a:pt x="8" y="147"/>
                  </a:cubicBezTo>
                  <a:cubicBezTo>
                    <a:pt x="118" y="147"/>
                    <a:pt x="118" y="147"/>
                    <a:pt x="118" y="147"/>
                  </a:cubicBezTo>
                  <a:cubicBezTo>
                    <a:pt x="123" y="147"/>
                    <a:pt x="126" y="144"/>
                    <a:pt x="126" y="139"/>
                  </a:cubicBezTo>
                  <a:cubicBezTo>
                    <a:pt x="126" y="129"/>
                    <a:pt x="126" y="129"/>
                    <a:pt x="126" y="129"/>
                  </a:cubicBezTo>
                  <a:cubicBezTo>
                    <a:pt x="116" y="131"/>
                    <a:pt x="116" y="131"/>
                    <a:pt x="116" y="131"/>
                  </a:cubicBezTo>
                  <a:lnTo>
                    <a:pt x="116" y="137"/>
                  </a:lnTo>
                  <a:close/>
                  <a:moveTo>
                    <a:pt x="84" y="11"/>
                  </a:moveTo>
                  <a:cubicBezTo>
                    <a:pt x="85" y="11"/>
                    <a:pt x="87" y="12"/>
                    <a:pt x="87" y="13"/>
                  </a:cubicBezTo>
                  <a:cubicBezTo>
                    <a:pt x="113" y="38"/>
                    <a:pt x="113" y="38"/>
                    <a:pt x="113" y="38"/>
                  </a:cubicBezTo>
                  <a:cubicBezTo>
                    <a:pt x="114" y="39"/>
                    <a:pt x="114" y="40"/>
                    <a:pt x="115" y="42"/>
                  </a:cubicBezTo>
                  <a:cubicBezTo>
                    <a:pt x="84" y="42"/>
                    <a:pt x="84" y="42"/>
                    <a:pt x="84" y="42"/>
                  </a:cubicBezTo>
                  <a:lnTo>
                    <a:pt x="84" y="11"/>
                  </a:lnTo>
                  <a:close/>
                  <a:moveTo>
                    <a:pt x="212" y="33"/>
                  </a:moveTo>
                  <a:cubicBezTo>
                    <a:pt x="193" y="11"/>
                    <a:pt x="193" y="11"/>
                    <a:pt x="193" y="11"/>
                  </a:cubicBezTo>
                  <a:cubicBezTo>
                    <a:pt x="187" y="5"/>
                    <a:pt x="179" y="5"/>
                    <a:pt x="173" y="10"/>
                  </a:cubicBezTo>
                  <a:cubicBezTo>
                    <a:pt x="106" y="69"/>
                    <a:pt x="106" y="69"/>
                    <a:pt x="106" y="69"/>
                  </a:cubicBezTo>
                  <a:cubicBezTo>
                    <a:pt x="89" y="122"/>
                    <a:pt x="89" y="122"/>
                    <a:pt x="89" y="122"/>
                  </a:cubicBezTo>
                  <a:cubicBezTo>
                    <a:pt x="144" y="112"/>
                    <a:pt x="144" y="112"/>
                    <a:pt x="144" y="112"/>
                  </a:cubicBezTo>
                  <a:cubicBezTo>
                    <a:pt x="211" y="53"/>
                    <a:pt x="211" y="53"/>
                    <a:pt x="211" y="53"/>
                  </a:cubicBezTo>
                  <a:cubicBezTo>
                    <a:pt x="217" y="48"/>
                    <a:pt x="217" y="39"/>
                    <a:pt x="212" y="33"/>
                  </a:cubicBezTo>
                  <a:close/>
                  <a:moveTo>
                    <a:pt x="194" y="25"/>
                  </a:moveTo>
                  <a:cubicBezTo>
                    <a:pt x="198" y="30"/>
                    <a:pt x="198" y="30"/>
                    <a:pt x="198" y="30"/>
                  </a:cubicBezTo>
                  <a:cubicBezTo>
                    <a:pt x="131" y="89"/>
                    <a:pt x="131" y="89"/>
                    <a:pt x="131" y="89"/>
                  </a:cubicBezTo>
                  <a:cubicBezTo>
                    <a:pt x="127" y="84"/>
                    <a:pt x="127" y="84"/>
                    <a:pt x="127" y="84"/>
                  </a:cubicBezTo>
                  <a:lnTo>
                    <a:pt x="194" y="25"/>
                  </a:lnTo>
                  <a:close/>
                  <a:moveTo>
                    <a:pt x="179" y="16"/>
                  </a:moveTo>
                  <a:cubicBezTo>
                    <a:pt x="181" y="14"/>
                    <a:pt x="184" y="14"/>
                    <a:pt x="186" y="17"/>
                  </a:cubicBezTo>
                  <a:cubicBezTo>
                    <a:pt x="188" y="19"/>
                    <a:pt x="188" y="19"/>
                    <a:pt x="188" y="19"/>
                  </a:cubicBezTo>
                  <a:cubicBezTo>
                    <a:pt x="121" y="78"/>
                    <a:pt x="121" y="78"/>
                    <a:pt x="121" y="78"/>
                  </a:cubicBezTo>
                  <a:cubicBezTo>
                    <a:pt x="116" y="72"/>
                    <a:pt x="116" y="72"/>
                    <a:pt x="116" y="72"/>
                  </a:cubicBezTo>
                  <a:lnTo>
                    <a:pt x="179" y="16"/>
                  </a:lnTo>
                  <a:close/>
                  <a:moveTo>
                    <a:pt x="112" y="109"/>
                  </a:moveTo>
                  <a:cubicBezTo>
                    <a:pt x="105" y="101"/>
                    <a:pt x="105" y="101"/>
                    <a:pt x="105" y="101"/>
                  </a:cubicBezTo>
                  <a:cubicBezTo>
                    <a:pt x="112" y="80"/>
                    <a:pt x="112" y="80"/>
                    <a:pt x="112" y="80"/>
                  </a:cubicBezTo>
                  <a:cubicBezTo>
                    <a:pt x="134" y="105"/>
                    <a:pt x="134" y="105"/>
                    <a:pt x="134" y="105"/>
                  </a:cubicBezTo>
                  <a:lnTo>
                    <a:pt x="112" y="109"/>
                  </a:lnTo>
                  <a:close/>
                  <a:moveTo>
                    <a:pt x="205" y="46"/>
                  </a:moveTo>
                  <a:cubicBezTo>
                    <a:pt x="142" y="102"/>
                    <a:pt x="142" y="102"/>
                    <a:pt x="142" y="102"/>
                  </a:cubicBezTo>
                  <a:cubicBezTo>
                    <a:pt x="137" y="96"/>
                    <a:pt x="137" y="96"/>
                    <a:pt x="137" y="96"/>
                  </a:cubicBezTo>
                  <a:cubicBezTo>
                    <a:pt x="204" y="37"/>
                    <a:pt x="204" y="37"/>
                    <a:pt x="204" y="37"/>
                  </a:cubicBezTo>
                  <a:cubicBezTo>
                    <a:pt x="206" y="39"/>
                    <a:pt x="206" y="39"/>
                    <a:pt x="206" y="39"/>
                  </a:cubicBezTo>
                  <a:cubicBezTo>
                    <a:pt x="208" y="41"/>
                    <a:pt x="207" y="44"/>
                    <a:pt x="205" y="4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3" name="Freeform 175"/>
            <p:cNvSpPr>
              <a:spLocks noEditPoints="1"/>
            </p:cNvSpPr>
            <p:nvPr/>
          </p:nvSpPr>
          <p:spPr bwMode="auto">
            <a:xfrm>
              <a:off x="6301318" y="4296834"/>
              <a:ext cx="150284" cy="141817"/>
            </a:xfrm>
            <a:custGeom>
              <a:avLst/>
              <a:gdLst>
                <a:gd name="T0" fmla="*/ 59 w 60"/>
                <a:gd name="T1" fmla="*/ 18 h 56"/>
                <a:gd name="T2" fmla="*/ 50 w 60"/>
                <a:gd name="T3" fmla="*/ 50 h 56"/>
                <a:gd name="T4" fmla="*/ 42 w 60"/>
                <a:gd name="T5" fmla="*/ 56 h 56"/>
                <a:gd name="T6" fmla="*/ 10 w 60"/>
                <a:gd name="T7" fmla="*/ 56 h 56"/>
                <a:gd name="T8" fmla="*/ 1 w 60"/>
                <a:gd name="T9" fmla="*/ 49 h 56"/>
                <a:gd name="T10" fmla="*/ 1 w 60"/>
                <a:gd name="T11" fmla="*/ 45 h 56"/>
                <a:gd name="T12" fmla="*/ 1 w 60"/>
                <a:gd name="T13" fmla="*/ 42 h 56"/>
                <a:gd name="T14" fmla="*/ 1 w 60"/>
                <a:gd name="T15" fmla="*/ 41 h 56"/>
                <a:gd name="T16" fmla="*/ 2 w 60"/>
                <a:gd name="T17" fmla="*/ 39 h 56"/>
                <a:gd name="T18" fmla="*/ 5 w 60"/>
                <a:gd name="T19" fmla="*/ 32 h 56"/>
                <a:gd name="T20" fmla="*/ 5 w 60"/>
                <a:gd name="T21" fmla="*/ 30 h 56"/>
                <a:gd name="T22" fmla="*/ 6 w 60"/>
                <a:gd name="T23" fmla="*/ 28 h 56"/>
                <a:gd name="T24" fmla="*/ 8 w 60"/>
                <a:gd name="T25" fmla="*/ 22 h 56"/>
                <a:gd name="T26" fmla="*/ 8 w 60"/>
                <a:gd name="T27" fmla="*/ 20 h 56"/>
                <a:gd name="T28" fmla="*/ 10 w 60"/>
                <a:gd name="T29" fmla="*/ 18 h 56"/>
                <a:gd name="T30" fmla="*/ 12 w 60"/>
                <a:gd name="T31" fmla="*/ 11 h 56"/>
                <a:gd name="T32" fmla="*/ 12 w 60"/>
                <a:gd name="T33" fmla="*/ 9 h 56"/>
                <a:gd name="T34" fmla="*/ 14 w 60"/>
                <a:gd name="T35" fmla="*/ 7 h 56"/>
                <a:gd name="T36" fmla="*/ 20 w 60"/>
                <a:gd name="T37" fmla="*/ 1 h 56"/>
                <a:gd name="T38" fmla="*/ 20 w 60"/>
                <a:gd name="T39" fmla="*/ 1 h 56"/>
                <a:gd name="T40" fmla="*/ 22 w 60"/>
                <a:gd name="T41" fmla="*/ 1 h 56"/>
                <a:gd name="T42" fmla="*/ 49 w 60"/>
                <a:gd name="T43" fmla="*/ 1 h 56"/>
                <a:gd name="T44" fmla="*/ 53 w 60"/>
                <a:gd name="T45" fmla="*/ 3 h 56"/>
                <a:gd name="T46" fmla="*/ 54 w 60"/>
                <a:gd name="T47" fmla="*/ 8 h 56"/>
                <a:gd name="T48" fmla="*/ 44 w 60"/>
                <a:gd name="T49" fmla="*/ 40 h 56"/>
                <a:gd name="T50" fmla="*/ 37 w 60"/>
                <a:gd name="T51" fmla="*/ 47 h 56"/>
                <a:gd name="T52" fmla="*/ 6 w 60"/>
                <a:gd name="T53" fmla="*/ 47 h 56"/>
                <a:gd name="T54" fmla="*/ 5 w 60"/>
                <a:gd name="T55" fmla="*/ 47 h 56"/>
                <a:gd name="T56" fmla="*/ 4 w 60"/>
                <a:gd name="T57" fmla="*/ 49 h 56"/>
                <a:gd name="T58" fmla="*/ 10 w 60"/>
                <a:gd name="T59" fmla="*/ 51 h 56"/>
                <a:gd name="T60" fmla="*/ 43 w 60"/>
                <a:gd name="T61" fmla="*/ 51 h 56"/>
                <a:gd name="T62" fmla="*/ 46 w 60"/>
                <a:gd name="T63" fmla="*/ 49 h 56"/>
                <a:gd name="T64" fmla="*/ 56 w 60"/>
                <a:gd name="T65" fmla="*/ 14 h 56"/>
                <a:gd name="T66" fmla="*/ 57 w 60"/>
                <a:gd name="T67" fmla="*/ 12 h 56"/>
                <a:gd name="T68" fmla="*/ 59 w 60"/>
                <a:gd name="T69" fmla="*/ 14 h 56"/>
                <a:gd name="T70" fmla="*/ 59 w 60"/>
                <a:gd name="T71" fmla="*/ 18 h 56"/>
                <a:gd name="T72" fmla="*/ 19 w 60"/>
                <a:gd name="T73" fmla="*/ 24 h 56"/>
                <a:gd name="T74" fmla="*/ 40 w 60"/>
                <a:gd name="T75" fmla="*/ 24 h 56"/>
                <a:gd name="T76" fmla="*/ 42 w 60"/>
                <a:gd name="T77" fmla="*/ 23 h 56"/>
                <a:gd name="T78" fmla="*/ 43 w 60"/>
                <a:gd name="T79" fmla="*/ 20 h 56"/>
                <a:gd name="T80" fmla="*/ 42 w 60"/>
                <a:gd name="T81" fmla="*/ 19 h 56"/>
                <a:gd name="T82" fmla="*/ 20 w 60"/>
                <a:gd name="T83" fmla="*/ 19 h 56"/>
                <a:gd name="T84" fmla="*/ 19 w 60"/>
                <a:gd name="T85" fmla="*/ 20 h 56"/>
                <a:gd name="T86" fmla="*/ 18 w 60"/>
                <a:gd name="T87" fmla="*/ 23 h 56"/>
                <a:gd name="T88" fmla="*/ 19 w 60"/>
                <a:gd name="T89" fmla="*/ 24 h 56"/>
                <a:gd name="T90" fmla="*/ 22 w 60"/>
                <a:gd name="T91" fmla="*/ 15 h 56"/>
                <a:gd name="T92" fmla="*/ 43 w 60"/>
                <a:gd name="T93" fmla="*/ 15 h 56"/>
                <a:gd name="T94" fmla="*/ 45 w 60"/>
                <a:gd name="T95" fmla="*/ 14 h 56"/>
                <a:gd name="T96" fmla="*/ 45 w 60"/>
                <a:gd name="T97" fmla="*/ 11 h 56"/>
                <a:gd name="T98" fmla="*/ 45 w 60"/>
                <a:gd name="T99" fmla="*/ 10 h 56"/>
                <a:gd name="T100" fmla="*/ 23 w 60"/>
                <a:gd name="T101" fmla="*/ 10 h 56"/>
                <a:gd name="T102" fmla="*/ 22 w 60"/>
                <a:gd name="T103" fmla="*/ 11 h 56"/>
                <a:gd name="T104" fmla="*/ 21 w 60"/>
                <a:gd name="T105" fmla="*/ 14 h 56"/>
                <a:gd name="T106" fmla="*/ 22 w 60"/>
                <a:gd name="T10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56">
                  <a:moveTo>
                    <a:pt x="59" y="18"/>
                  </a:moveTo>
                  <a:cubicBezTo>
                    <a:pt x="50" y="50"/>
                    <a:pt x="50" y="50"/>
                    <a:pt x="50" y="50"/>
                  </a:cubicBezTo>
                  <a:cubicBezTo>
                    <a:pt x="49" y="53"/>
                    <a:pt x="46" y="56"/>
                    <a:pt x="42" y="56"/>
                  </a:cubicBezTo>
                  <a:cubicBezTo>
                    <a:pt x="10" y="56"/>
                    <a:pt x="10" y="56"/>
                    <a:pt x="10" y="56"/>
                  </a:cubicBezTo>
                  <a:cubicBezTo>
                    <a:pt x="6" y="56"/>
                    <a:pt x="2" y="53"/>
                    <a:pt x="1" y="49"/>
                  </a:cubicBezTo>
                  <a:cubicBezTo>
                    <a:pt x="0" y="48"/>
                    <a:pt x="0" y="46"/>
                    <a:pt x="1" y="45"/>
                  </a:cubicBezTo>
                  <a:cubicBezTo>
                    <a:pt x="1" y="44"/>
                    <a:pt x="1" y="43"/>
                    <a:pt x="1" y="42"/>
                  </a:cubicBezTo>
                  <a:cubicBezTo>
                    <a:pt x="1" y="42"/>
                    <a:pt x="1" y="41"/>
                    <a:pt x="1" y="41"/>
                  </a:cubicBezTo>
                  <a:cubicBezTo>
                    <a:pt x="1" y="40"/>
                    <a:pt x="2" y="39"/>
                    <a:pt x="2" y="39"/>
                  </a:cubicBezTo>
                  <a:cubicBezTo>
                    <a:pt x="3" y="37"/>
                    <a:pt x="4" y="34"/>
                    <a:pt x="5" y="32"/>
                  </a:cubicBezTo>
                  <a:cubicBezTo>
                    <a:pt x="5" y="31"/>
                    <a:pt x="5" y="31"/>
                    <a:pt x="5" y="30"/>
                  </a:cubicBezTo>
                  <a:cubicBezTo>
                    <a:pt x="5" y="29"/>
                    <a:pt x="6" y="29"/>
                    <a:pt x="6" y="28"/>
                  </a:cubicBezTo>
                  <a:cubicBezTo>
                    <a:pt x="7" y="26"/>
                    <a:pt x="8" y="23"/>
                    <a:pt x="8" y="22"/>
                  </a:cubicBezTo>
                  <a:cubicBezTo>
                    <a:pt x="9" y="21"/>
                    <a:pt x="8" y="20"/>
                    <a:pt x="8" y="20"/>
                  </a:cubicBezTo>
                  <a:cubicBezTo>
                    <a:pt x="9" y="19"/>
                    <a:pt x="9" y="18"/>
                    <a:pt x="10" y="18"/>
                  </a:cubicBezTo>
                  <a:cubicBezTo>
                    <a:pt x="11" y="16"/>
                    <a:pt x="12" y="13"/>
                    <a:pt x="12" y="11"/>
                  </a:cubicBezTo>
                  <a:cubicBezTo>
                    <a:pt x="13" y="11"/>
                    <a:pt x="12" y="10"/>
                    <a:pt x="12" y="9"/>
                  </a:cubicBezTo>
                  <a:cubicBezTo>
                    <a:pt x="12" y="9"/>
                    <a:pt x="13" y="8"/>
                    <a:pt x="14" y="7"/>
                  </a:cubicBezTo>
                  <a:cubicBezTo>
                    <a:pt x="15" y="5"/>
                    <a:pt x="16" y="0"/>
                    <a:pt x="20" y="1"/>
                  </a:cubicBezTo>
                  <a:cubicBezTo>
                    <a:pt x="20" y="1"/>
                    <a:pt x="20" y="1"/>
                    <a:pt x="20" y="1"/>
                  </a:cubicBezTo>
                  <a:cubicBezTo>
                    <a:pt x="21" y="1"/>
                    <a:pt x="21" y="1"/>
                    <a:pt x="22" y="1"/>
                  </a:cubicBezTo>
                  <a:cubicBezTo>
                    <a:pt x="49" y="1"/>
                    <a:pt x="49" y="1"/>
                    <a:pt x="49" y="1"/>
                  </a:cubicBezTo>
                  <a:cubicBezTo>
                    <a:pt x="51" y="1"/>
                    <a:pt x="52" y="2"/>
                    <a:pt x="53" y="3"/>
                  </a:cubicBezTo>
                  <a:cubicBezTo>
                    <a:pt x="54" y="4"/>
                    <a:pt x="54" y="6"/>
                    <a:pt x="54" y="8"/>
                  </a:cubicBezTo>
                  <a:cubicBezTo>
                    <a:pt x="44" y="40"/>
                    <a:pt x="44" y="40"/>
                    <a:pt x="44" y="40"/>
                  </a:cubicBezTo>
                  <a:cubicBezTo>
                    <a:pt x="42" y="45"/>
                    <a:pt x="41" y="47"/>
                    <a:pt x="37" y="47"/>
                  </a:cubicBezTo>
                  <a:cubicBezTo>
                    <a:pt x="6" y="47"/>
                    <a:pt x="6" y="47"/>
                    <a:pt x="6" y="47"/>
                  </a:cubicBezTo>
                  <a:cubicBezTo>
                    <a:pt x="5" y="47"/>
                    <a:pt x="5" y="47"/>
                    <a:pt x="5" y="47"/>
                  </a:cubicBezTo>
                  <a:cubicBezTo>
                    <a:pt x="4" y="48"/>
                    <a:pt x="4" y="48"/>
                    <a:pt x="4" y="49"/>
                  </a:cubicBezTo>
                  <a:cubicBezTo>
                    <a:pt x="5" y="51"/>
                    <a:pt x="8" y="51"/>
                    <a:pt x="10" y="51"/>
                  </a:cubicBezTo>
                  <a:cubicBezTo>
                    <a:pt x="43" y="51"/>
                    <a:pt x="43" y="51"/>
                    <a:pt x="43" y="51"/>
                  </a:cubicBezTo>
                  <a:cubicBezTo>
                    <a:pt x="44" y="51"/>
                    <a:pt x="45" y="51"/>
                    <a:pt x="46" y="49"/>
                  </a:cubicBezTo>
                  <a:cubicBezTo>
                    <a:pt x="56" y="14"/>
                    <a:pt x="56" y="14"/>
                    <a:pt x="56" y="14"/>
                  </a:cubicBezTo>
                  <a:cubicBezTo>
                    <a:pt x="57" y="13"/>
                    <a:pt x="57" y="13"/>
                    <a:pt x="57" y="12"/>
                  </a:cubicBezTo>
                  <a:cubicBezTo>
                    <a:pt x="57" y="12"/>
                    <a:pt x="58" y="13"/>
                    <a:pt x="59" y="14"/>
                  </a:cubicBezTo>
                  <a:cubicBezTo>
                    <a:pt x="60" y="15"/>
                    <a:pt x="60" y="17"/>
                    <a:pt x="59" y="18"/>
                  </a:cubicBezTo>
                  <a:close/>
                  <a:moveTo>
                    <a:pt x="19" y="24"/>
                  </a:moveTo>
                  <a:cubicBezTo>
                    <a:pt x="40" y="24"/>
                    <a:pt x="40" y="24"/>
                    <a:pt x="40" y="24"/>
                  </a:cubicBezTo>
                  <a:cubicBezTo>
                    <a:pt x="41" y="24"/>
                    <a:pt x="42" y="23"/>
                    <a:pt x="42" y="23"/>
                  </a:cubicBezTo>
                  <a:cubicBezTo>
                    <a:pt x="43" y="20"/>
                    <a:pt x="43" y="20"/>
                    <a:pt x="43" y="20"/>
                  </a:cubicBezTo>
                  <a:cubicBezTo>
                    <a:pt x="43" y="20"/>
                    <a:pt x="42" y="19"/>
                    <a:pt x="42" y="19"/>
                  </a:cubicBezTo>
                  <a:cubicBezTo>
                    <a:pt x="20" y="19"/>
                    <a:pt x="20" y="19"/>
                    <a:pt x="20" y="19"/>
                  </a:cubicBezTo>
                  <a:cubicBezTo>
                    <a:pt x="19" y="19"/>
                    <a:pt x="19" y="20"/>
                    <a:pt x="19" y="20"/>
                  </a:cubicBezTo>
                  <a:cubicBezTo>
                    <a:pt x="18" y="23"/>
                    <a:pt x="18" y="23"/>
                    <a:pt x="18" y="23"/>
                  </a:cubicBezTo>
                  <a:cubicBezTo>
                    <a:pt x="18" y="23"/>
                    <a:pt x="18" y="24"/>
                    <a:pt x="19" y="24"/>
                  </a:cubicBezTo>
                  <a:close/>
                  <a:moveTo>
                    <a:pt x="22" y="15"/>
                  </a:moveTo>
                  <a:cubicBezTo>
                    <a:pt x="43" y="15"/>
                    <a:pt x="43" y="15"/>
                    <a:pt x="43" y="15"/>
                  </a:cubicBezTo>
                  <a:cubicBezTo>
                    <a:pt x="44" y="15"/>
                    <a:pt x="45" y="14"/>
                    <a:pt x="45" y="14"/>
                  </a:cubicBezTo>
                  <a:cubicBezTo>
                    <a:pt x="45" y="11"/>
                    <a:pt x="45" y="11"/>
                    <a:pt x="45" y="11"/>
                  </a:cubicBezTo>
                  <a:cubicBezTo>
                    <a:pt x="46" y="11"/>
                    <a:pt x="45" y="10"/>
                    <a:pt x="45" y="10"/>
                  </a:cubicBezTo>
                  <a:cubicBezTo>
                    <a:pt x="23" y="10"/>
                    <a:pt x="23" y="10"/>
                    <a:pt x="23" y="10"/>
                  </a:cubicBezTo>
                  <a:cubicBezTo>
                    <a:pt x="22" y="10"/>
                    <a:pt x="22" y="11"/>
                    <a:pt x="22" y="11"/>
                  </a:cubicBezTo>
                  <a:cubicBezTo>
                    <a:pt x="21" y="14"/>
                    <a:pt x="21" y="14"/>
                    <a:pt x="21" y="14"/>
                  </a:cubicBezTo>
                  <a:cubicBezTo>
                    <a:pt x="21" y="14"/>
                    <a:pt x="21" y="15"/>
                    <a:pt x="22"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4" name="Freeform 179"/>
            <p:cNvSpPr>
              <a:spLocks noEditPoints="1"/>
            </p:cNvSpPr>
            <p:nvPr/>
          </p:nvSpPr>
          <p:spPr bwMode="auto">
            <a:xfrm>
              <a:off x="2540002" y="228600"/>
              <a:ext cx="402167" cy="381000"/>
            </a:xfrm>
            <a:custGeom>
              <a:avLst/>
              <a:gdLst>
                <a:gd name="T0" fmla="*/ 146 w 161"/>
                <a:gd name="T1" fmla="*/ 136 h 152"/>
                <a:gd name="T2" fmla="*/ 50 w 161"/>
                <a:gd name="T3" fmla="*/ 136 h 152"/>
                <a:gd name="T4" fmla="*/ 50 w 161"/>
                <a:gd name="T5" fmla="*/ 123 h 152"/>
                <a:gd name="T6" fmla="*/ 65 w 161"/>
                <a:gd name="T7" fmla="*/ 88 h 152"/>
                <a:gd name="T8" fmla="*/ 87 w 161"/>
                <a:gd name="T9" fmla="*/ 116 h 152"/>
                <a:gd name="T10" fmla="*/ 108 w 161"/>
                <a:gd name="T11" fmla="*/ 94 h 152"/>
                <a:gd name="T12" fmla="*/ 134 w 161"/>
                <a:gd name="T13" fmla="*/ 85 h 152"/>
                <a:gd name="T14" fmla="*/ 146 w 161"/>
                <a:gd name="T15" fmla="*/ 111 h 152"/>
                <a:gd name="T16" fmla="*/ 146 w 161"/>
                <a:gd name="T17" fmla="*/ 136 h 152"/>
                <a:gd name="T18" fmla="*/ 155 w 161"/>
                <a:gd name="T19" fmla="*/ 64 h 152"/>
                <a:gd name="T20" fmla="*/ 39 w 161"/>
                <a:gd name="T21" fmla="*/ 64 h 152"/>
                <a:gd name="T22" fmla="*/ 33 w 161"/>
                <a:gd name="T23" fmla="*/ 71 h 152"/>
                <a:gd name="T24" fmla="*/ 33 w 161"/>
                <a:gd name="T25" fmla="*/ 146 h 152"/>
                <a:gd name="T26" fmla="*/ 39 w 161"/>
                <a:gd name="T27" fmla="*/ 152 h 152"/>
                <a:gd name="T28" fmla="*/ 155 w 161"/>
                <a:gd name="T29" fmla="*/ 152 h 152"/>
                <a:gd name="T30" fmla="*/ 161 w 161"/>
                <a:gd name="T31" fmla="*/ 146 h 152"/>
                <a:gd name="T32" fmla="*/ 161 w 161"/>
                <a:gd name="T33" fmla="*/ 71 h 152"/>
                <a:gd name="T34" fmla="*/ 155 w 161"/>
                <a:gd name="T35" fmla="*/ 64 h 152"/>
                <a:gd name="T36" fmla="*/ 138 w 161"/>
                <a:gd name="T37" fmla="*/ 50 h 152"/>
                <a:gd name="T38" fmla="*/ 122 w 161"/>
                <a:gd name="T39" fmla="*/ 5 h 152"/>
                <a:gd name="T40" fmla="*/ 114 w 161"/>
                <a:gd name="T41" fmla="*/ 1 h 152"/>
                <a:gd name="T42" fmla="*/ 5 w 161"/>
                <a:gd name="T43" fmla="*/ 40 h 152"/>
                <a:gd name="T44" fmla="*/ 1 w 161"/>
                <a:gd name="T45" fmla="*/ 49 h 152"/>
                <a:gd name="T46" fmla="*/ 19 w 161"/>
                <a:gd name="T47" fmla="*/ 96 h 152"/>
                <a:gd name="T48" fmla="*/ 19 w 161"/>
                <a:gd name="T49" fmla="*/ 71 h 152"/>
                <a:gd name="T50" fmla="*/ 39 w 161"/>
                <a:gd name="T51" fmla="*/ 50 h 152"/>
                <a:gd name="T52" fmla="*/ 68 w 161"/>
                <a:gd name="T53" fmla="*/ 50 h 152"/>
                <a:gd name="T54" fmla="*/ 102 w 161"/>
                <a:gd name="T55" fmla="*/ 26 h 152"/>
                <a:gd name="T56" fmla="*/ 122 w 161"/>
                <a:gd name="T57" fmla="*/ 50 h 152"/>
                <a:gd name="T58" fmla="*/ 138 w 161"/>
                <a:gd name="T59" fmla="*/ 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52">
                  <a:moveTo>
                    <a:pt x="146" y="136"/>
                  </a:moveTo>
                  <a:cubicBezTo>
                    <a:pt x="50" y="136"/>
                    <a:pt x="50" y="136"/>
                    <a:pt x="50" y="136"/>
                  </a:cubicBezTo>
                  <a:cubicBezTo>
                    <a:pt x="50" y="123"/>
                    <a:pt x="50" y="123"/>
                    <a:pt x="50" y="123"/>
                  </a:cubicBezTo>
                  <a:cubicBezTo>
                    <a:pt x="65" y="88"/>
                    <a:pt x="65" y="88"/>
                    <a:pt x="65" y="88"/>
                  </a:cubicBezTo>
                  <a:cubicBezTo>
                    <a:pt x="87" y="116"/>
                    <a:pt x="87" y="116"/>
                    <a:pt x="87" y="116"/>
                  </a:cubicBezTo>
                  <a:cubicBezTo>
                    <a:pt x="108" y="94"/>
                    <a:pt x="108" y="94"/>
                    <a:pt x="108" y="94"/>
                  </a:cubicBezTo>
                  <a:cubicBezTo>
                    <a:pt x="134" y="85"/>
                    <a:pt x="134" y="85"/>
                    <a:pt x="134" y="85"/>
                  </a:cubicBezTo>
                  <a:cubicBezTo>
                    <a:pt x="146" y="111"/>
                    <a:pt x="146" y="111"/>
                    <a:pt x="146" y="111"/>
                  </a:cubicBezTo>
                  <a:lnTo>
                    <a:pt x="146" y="136"/>
                  </a:lnTo>
                  <a:close/>
                  <a:moveTo>
                    <a:pt x="155" y="64"/>
                  </a:moveTo>
                  <a:cubicBezTo>
                    <a:pt x="39" y="64"/>
                    <a:pt x="39" y="64"/>
                    <a:pt x="39" y="64"/>
                  </a:cubicBezTo>
                  <a:cubicBezTo>
                    <a:pt x="36" y="64"/>
                    <a:pt x="33" y="67"/>
                    <a:pt x="33" y="71"/>
                  </a:cubicBezTo>
                  <a:cubicBezTo>
                    <a:pt x="33" y="146"/>
                    <a:pt x="33" y="146"/>
                    <a:pt x="33" y="146"/>
                  </a:cubicBezTo>
                  <a:cubicBezTo>
                    <a:pt x="33" y="150"/>
                    <a:pt x="36" y="152"/>
                    <a:pt x="39" y="152"/>
                  </a:cubicBezTo>
                  <a:cubicBezTo>
                    <a:pt x="155" y="152"/>
                    <a:pt x="155" y="152"/>
                    <a:pt x="155" y="152"/>
                  </a:cubicBezTo>
                  <a:cubicBezTo>
                    <a:pt x="158" y="152"/>
                    <a:pt x="161" y="150"/>
                    <a:pt x="161" y="146"/>
                  </a:cubicBezTo>
                  <a:cubicBezTo>
                    <a:pt x="161" y="71"/>
                    <a:pt x="161" y="71"/>
                    <a:pt x="161" y="71"/>
                  </a:cubicBezTo>
                  <a:cubicBezTo>
                    <a:pt x="161" y="67"/>
                    <a:pt x="158" y="64"/>
                    <a:pt x="155" y="64"/>
                  </a:cubicBezTo>
                  <a:close/>
                  <a:moveTo>
                    <a:pt x="138" y="50"/>
                  </a:moveTo>
                  <a:cubicBezTo>
                    <a:pt x="122" y="5"/>
                    <a:pt x="122" y="5"/>
                    <a:pt x="122" y="5"/>
                  </a:cubicBezTo>
                  <a:cubicBezTo>
                    <a:pt x="120" y="1"/>
                    <a:pt x="117" y="0"/>
                    <a:pt x="114" y="1"/>
                  </a:cubicBezTo>
                  <a:cubicBezTo>
                    <a:pt x="5" y="40"/>
                    <a:pt x="5" y="40"/>
                    <a:pt x="5" y="40"/>
                  </a:cubicBezTo>
                  <a:cubicBezTo>
                    <a:pt x="2" y="42"/>
                    <a:pt x="0" y="45"/>
                    <a:pt x="1" y="49"/>
                  </a:cubicBezTo>
                  <a:cubicBezTo>
                    <a:pt x="19" y="96"/>
                    <a:pt x="19" y="96"/>
                    <a:pt x="19" y="96"/>
                  </a:cubicBezTo>
                  <a:cubicBezTo>
                    <a:pt x="19" y="71"/>
                    <a:pt x="19" y="71"/>
                    <a:pt x="19" y="71"/>
                  </a:cubicBezTo>
                  <a:cubicBezTo>
                    <a:pt x="19" y="59"/>
                    <a:pt x="28" y="50"/>
                    <a:pt x="39" y="50"/>
                  </a:cubicBezTo>
                  <a:cubicBezTo>
                    <a:pt x="68" y="50"/>
                    <a:pt x="68" y="50"/>
                    <a:pt x="68" y="50"/>
                  </a:cubicBezTo>
                  <a:cubicBezTo>
                    <a:pt x="102" y="26"/>
                    <a:pt x="102" y="26"/>
                    <a:pt x="102" y="26"/>
                  </a:cubicBezTo>
                  <a:cubicBezTo>
                    <a:pt x="122" y="50"/>
                    <a:pt x="122" y="50"/>
                    <a:pt x="122" y="50"/>
                  </a:cubicBezTo>
                  <a:lnTo>
                    <a:pt x="138" y="50"/>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5" name="Freeform 243"/>
            <p:cNvSpPr>
              <a:spLocks noEditPoints="1"/>
            </p:cNvSpPr>
            <p:nvPr/>
          </p:nvSpPr>
          <p:spPr bwMode="auto">
            <a:xfrm>
              <a:off x="4239684" y="2161116"/>
              <a:ext cx="304800" cy="262467"/>
            </a:xfrm>
            <a:custGeom>
              <a:avLst/>
              <a:gdLst>
                <a:gd name="T0" fmla="*/ 121 w 121"/>
                <a:gd name="T1" fmla="*/ 32 h 105"/>
                <a:gd name="T2" fmla="*/ 121 w 121"/>
                <a:gd name="T3" fmla="*/ 89 h 105"/>
                <a:gd name="T4" fmla="*/ 105 w 121"/>
                <a:gd name="T5" fmla="*/ 105 h 105"/>
                <a:gd name="T6" fmla="*/ 16 w 121"/>
                <a:gd name="T7" fmla="*/ 105 h 105"/>
                <a:gd name="T8" fmla="*/ 0 w 121"/>
                <a:gd name="T9" fmla="*/ 89 h 105"/>
                <a:gd name="T10" fmla="*/ 0 w 121"/>
                <a:gd name="T11" fmla="*/ 32 h 105"/>
                <a:gd name="T12" fmla="*/ 16 w 121"/>
                <a:gd name="T13" fmla="*/ 16 h 105"/>
                <a:gd name="T14" fmla="*/ 30 w 121"/>
                <a:gd name="T15" fmla="*/ 16 h 105"/>
                <a:gd name="T16" fmla="*/ 33 w 121"/>
                <a:gd name="T17" fmla="*/ 7 h 105"/>
                <a:gd name="T18" fmla="*/ 44 w 121"/>
                <a:gd name="T19" fmla="*/ 0 h 105"/>
                <a:gd name="T20" fmla="*/ 76 w 121"/>
                <a:gd name="T21" fmla="*/ 0 h 105"/>
                <a:gd name="T22" fmla="*/ 87 w 121"/>
                <a:gd name="T23" fmla="*/ 7 h 105"/>
                <a:gd name="T24" fmla="*/ 91 w 121"/>
                <a:gd name="T25" fmla="*/ 16 h 105"/>
                <a:gd name="T26" fmla="*/ 105 w 121"/>
                <a:gd name="T27" fmla="*/ 16 h 105"/>
                <a:gd name="T28" fmla="*/ 121 w 121"/>
                <a:gd name="T29" fmla="*/ 32 h 105"/>
                <a:gd name="T30" fmla="*/ 89 w 121"/>
                <a:gd name="T31" fmla="*/ 60 h 105"/>
                <a:gd name="T32" fmla="*/ 60 w 121"/>
                <a:gd name="T33" fmla="*/ 32 h 105"/>
                <a:gd name="T34" fmla="*/ 32 w 121"/>
                <a:gd name="T35" fmla="*/ 60 h 105"/>
                <a:gd name="T36" fmla="*/ 60 w 121"/>
                <a:gd name="T37" fmla="*/ 89 h 105"/>
                <a:gd name="T38" fmla="*/ 89 w 121"/>
                <a:gd name="T39" fmla="*/ 60 h 105"/>
                <a:gd name="T40" fmla="*/ 79 w 121"/>
                <a:gd name="T41" fmla="*/ 60 h 105"/>
                <a:gd name="T42" fmla="*/ 60 w 121"/>
                <a:gd name="T43" fmla="*/ 79 h 105"/>
                <a:gd name="T44" fmla="*/ 42 w 121"/>
                <a:gd name="T45" fmla="*/ 60 h 105"/>
                <a:gd name="T46" fmla="*/ 60 w 121"/>
                <a:gd name="T47" fmla="*/ 42 h 105"/>
                <a:gd name="T48" fmla="*/ 79 w 121"/>
                <a:gd name="T49"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5">
                  <a:moveTo>
                    <a:pt x="121" y="32"/>
                  </a:moveTo>
                  <a:cubicBezTo>
                    <a:pt x="121" y="89"/>
                    <a:pt x="121" y="89"/>
                    <a:pt x="121" y="89"/>
                  </a:cubicBezTo>
                  <a:cubicBezTo>
                    <a:pt x="121" y="98"/>
                    <a:pt x="114" y="105"/>
                    <a:pt x="105" y="105"/>
                  </a:cubicBezTo>
                  <a:cubicBezTo>
                    <a:pt x="16" y="105"/>
                    <a:pt x="16" y="105"/>
                    <a:pt x="16" y="105"/>
                  </a:cubicBezTo>
                  <a:cubicBezTo>
                    <a:pt x="7" y="105"/>
                    <a:pt x="0" y="98"/>
                    <a:pt x="0" y="89"/>
                  </a:cubicBezTo>
                  <a:cubicBezTo>
                    <a:pt x="0" y="32"/>
                    <a:pt x="0" y="32"/>
                    <a:pt x="0" y="32"/>
                  </a:cubicBezTo>
                  <a:cubicBezTo>
                    <a:pt x="0" y="23"/>
                    <a:pt x="7" y="16"/>
                    <a:pt x="16" y="16"/>
                  </a:cubicBezTo>
                  <a:cubicBezTo>
                    <a:pt x="30" y="16"/>
                    <a:pt x="30" y="16"/>
                    <a:pt x="30" y="16"/>
                  </a:cubicBezTo>
                  <a:cubicBezTo>
                    <a:pt x="33" y="7"/>
                    <a:pt x="33" y="7"/>
                    <a:pt x="33" y="7"/>
                  </a:cubicBezTo>
                  <a:cubicBezTo>
                    <a:pt x="35" y="3"/>
                    <a:pt x="40" y="0"/>
                    <a:pt x="44" y="0"/>
                  </a:cubicBezTo>
                  <a:cubicBezTo>
                    <a:pt x="76" y="0"/>
                    <a:pt x="76" y="0"/>
                    <a:pt x="76" y="0"/>
                  </a:cubicBezTo>
                  <a:cubicBezTo>
                    <a:pt x="81" y="0"/>
                    <a:pt x="86" y="3"/>
                    <a:pt x="87" y="7"/>
                  </a:cubicBezTo>
                  <a:cubicBezTo>
                    <a:pt x="91" y="16"/>
                    <a:pt x="91" y="16"/>
                    <a:pt x="91" y="16"/>
                  </a:cubicBezTo>
                  <a:cubicBezTo>
                    <a:pt x="105" y="16"/>
                    <a:pt x="105" y="16"/>
                    <a:pt x="105" y="16"/>
                  </a:cubicBezTo>
                  <a:cubicBezTo>
                    <a:pt x="114" y="16"/>
                    <a:pt x="121" y="23"/>
                    <a:pt x="121" y="32"/>
                  </a:cubicBezTo>
                  <a:close/>
                  <a:moveTo>
                    <a:pt x="89" y="60"/>
                  </a:moveTo>
                  <a:cubicBezTo>
                    <a:pt x="89" y="45"/>
                    <a:pt x="76" y="32"/>
                    <a:pt x="60" y="32"/>
                  </a:cubicBezTo>
                  <a:cubicBezTo>
                    <a:pt x="45" y="32"/>
                    <a:pt x="32" y="45"/>
                    <a:pt x="32" y="60"/>
                  </a:cubicBezTo>
                  <a:cubicBezTo>
                    <a:pt x="32" y="76"/>
                    <a:pt x="45" y="89"/>
                    <a:pt x="60" y="89"/>
                  </a:cubicBezTo>
                  <a:cubicBezTo>
                    <a:pt x="76" y="89"/>
                    <a:pt x="89" y="76"/>
                    <a:pt x="89" y="60"/>
                  </a:cubicBezTo>
                  <a:close/>
                  <a:moveTo>
                    <a:pt x="79" y="60"/>
                  </a:moveTo>
                  <a:cubicBezTo>
                    <a:pt x="79" y="70"/>
                    <a:pt x="70" y="79"/>
                    <a:pt x="60" y="79"/>
                  </a:cubicBezTo>
                  <a:cubicBezTo>
                    <a:pt x="50" y="79"/>
                    <a:pt x="42" y="70"/>
                    <a:pt x="42" y="60"/>
                  </a:cubicBezTo>
                  <a:cubicBezTo>
                    <a:pt x="42" y="50"/>
                    <a:pt x="50" y="42"/>
                    <a:pt x="60" y="42"/>
                  </a:cubicBezTo>
                  <a:cubicBezTo>
                    <a:pt x="70" y="42"/>
                    <a:pt x="79" y="50"/>
                    <a:pt x="79" y="6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6" name="Freeform 249"/>
            <p:cNvSpPr>
              <a:spLocks noEditPoints="1"/>
            </p:cNvSpPr>
            <p:nvPr/>
          </p:nvSpPr>
          <p:spPr bwMode="auto">
            <a:xfrm>
              <a:off x="6462185" y="25400"/>
              <a:ext cx="446617" cy="332317"/>
            </a:xfrm>
            <a:custGeom>
              <a:avLst/>
              <a:gdLst>
                <a:gd name="T0" fmla="*/ 104 w 178"/>
                <a:gd name="T1" fmla="*/ 24 h 133"/>
                <a:gd name="T2" fmla="*/ 103 w 178"/>
                <a:gd name="T3" fmla="*/ 35 h 133"/>
                <a:gd name="T4" fmla="*/ 90 w 178"/>
                <a:gd name="T5" fmla="*/ 27 h 133"/>
                <a:gd name="T6" fmla="*/ 72 w 178"/>
                <a:gd name="T7" fmla="*/ 26 h 133"/>
                <a:gd name="T8" fmla="*/ 50 w 178"/>
                <a:gd name="T9" fmla="*/ 2 h 133"/>
                <a:gd name="T10" fmla="*/ 2 w 178"/>
                <a:gd name="T11" fmla="*/ 47 h 133"/>
                <a:gd name="T12" fmla="*/ 20 w 178"/>
                <a:gd name="T13" fmla="*/ 74 h 133"/>
                <a:gd name="T14" fmla="*/ 28 w 178"/>
                <a:gd name="T15" fmla="*/ 74 h 133"/>
                <a:gd name="T16" fmla="*/ 37 w 178"/>
                <a:gd name="T17" fmla="*/ 76 h 133"/>
                <a:gd name="T18" fmla="*/ 39 w 178"/>
                <a:gd name="T19" fmla="*/ 63 h 133"/>
                <a:gd name="T20" fmla="*/ 66 w 178"/>
                <a:gd name="T21" fmla="*/ 36 h 133"/>
                <a:gd name="T22" fmla="*/ 74 w 178"/>
                <a:gd name="T23" fmla="*/ 37 h 133"/>
                <a:gd name="T24" fmla="*/ 82 w 178"/>
                <a:gd name="T25" fmla="*/ 34 h 133"/>
                <a:gd name="T26" fmla="*/ 82 w 178"/>
                <a:gd name="T27" fmla="*/ 42 h 133"/>
                <a:gd name="T28" fmla="*/ 84 w 178"/>
                <a:gd name="T29" fmla="*/ 79 h 133"/>
                <a:gd name="T30" fmla="*/ 92 w 178"/>
                <a:gd name="T31" fmla="*/ 57 h 133"/>
                <a:gd name="T32" fmla="*/ 110 w 178"/>
                <a:gd name="T33" fmla="*/ 61 h 133"/>
                <a:gd name="T34" fmla="*/ 133 w 178"/>
                <a:gd name="T35" fmla="*/ 85 h 133"/>
                <a:gd name="T36" fmla="*/ 135 w 178"/>
                <a:gd name="T37" fmla="*/ 90 h 133"/>
                <a:gd name="T38" fmla="*/ 130 w 178"/>
                <a:gd name="T39" fmla="*/ 87 h 133"/>
                <a:gd name="T40" fmla="*/ 118 w 178"/>
                <a:gd name="T41" fmla="*/ 83 h 133"/>
                <a:gd name="T42" fmla="*/ 122 w 178"/>
                <a:gd name="T43" fmla="*/ 95 h 133"/>
                <a:gd name="T44" fmla="*/ 124 w 178"/>
                <a:gd name="T45" fmla="*/ 101 h 133"/>
                <a:gd name="T46" fmla="*/ 108 w 178"/>
                <a:gd name="T47" fmla="*/ 93 h 133"/>
                <a:gd name="T48" fmla="*/ 108 w 178"/>
                <a:gd name="T49" fmla="*/ 103 h 133"/>
                <a:gd name="T50" fmla="*/ 112 w 178"/>
                <a:gd name="T51" fmla="*/ 111 h 133"/>
                <a:gd name="T52" fmla="*/ 105 w 178"/>
                <a:gd name="T53" fmla="*/ 108 h 133"/>
                <a:gd name="T54" fmla="*/ 98 w 178"/>
                <a:gd name="T55" fmla="*/ 108 h 133"/>
                <a:gd name="T56" fmla="*/ 99 w 178"/>
                <a:gd name="T57" fmla="*/ 117 h 133"/>
                <a:gd name="T58" fmla="*/ 101 w 178"/>
                <a:gd name="T59" fmla="*/ 122 h 133"/>
                <a:gd name="T60" fmla="*/ 94 w 178"/>
                <a:gd name="T61" fmla="*/ 118 h 133"/>
                <a:gd name="T62" fmla="*/ 85 w 178"/>
                <a:gd name="T63" fmla="*/ 124 h 133"/>
                <a:gd name="T64" fmla="*/ 100 w 178"/>
                <a:gd name="T65" fmla="*/ 133 h 133"/>
                <a:gd name="T66" fmla="*/ 103 w 178"/>
                <a:gd name="T67" fmla="*/ 133 h 133"/>
                <a:gd name="T68" fmla="*/ 113 w 178"/>
                <a:gd name="T69" fmla="*/ 123 h 133"/>
                <a:gd name="T70" fmla="*/ 121 w 178"/>
                <a:gd name="T71" fmla="*/ 118 h 133"/>
                <a:gd name="T72" fmla="*/ 124 w 178"/>
                <a:gd name="T73" fmla="*/ 112 h 133"/>
                <a:gd name="T74" fmla="*/ 137 w 178"/>
                <a:gd name="T75" fmla="*/ 101 h 133"/>
                <a:gd name="T76" fmla="*/ 147 w 178"/>
                <a:gd name="T77" fmla="*/ 91 h 133"/>
                <a:gd name="T78" fmla="*/ 141 w 178"/>
                <a:gd name="T79" fmla="*/ 78 h 133"/>
                <a:gd name="T80" fmla="*/ 143 w 178"/>
                <a:gd name="T81" fmla="*/ 66 h 133"/>
                <a:gd name="T82" fmla="*/ 157 w 178"/>
                <a:gd name="T83" fmla="*/ 74 h 133"/>
                <a:gd name="T84" fmla="*/ 128 w 178"/>
                <a:gd name="T85" fmla="*/ 0 h 133"/>
                <a:gd name="T86" fmla="*/ 13 w 178"/>
                <a:gd name="T87" fmla="*/ 51 h 133"/>
                <a:gd name="T88" fmla="*/ 59 w 178"/>
                <a:gd name="T89" fmla="*/ 27 h 133"/>
                <a:gd name="T90" fmla="*/ 59 w 178"/>
                <a:gd name="T91" fmla="*/ 70 h 133"/>
                <a:gd name="T92" fmla="*/ 39 w 178"/>
                <a:gd name="T93" fmla="*/ 81 h 133"/>
                <a:gd name="T94" fmla="*/ 47 w 178"/>
                <a:gd name="T95" fmla="*/ 90 h 133"/>
                <a:gd name="T96" fmla="*/ 59 w 178"/>
                <a:gd name="T97" fmla="*/ 70 h 133"/>
                <a:gd name="T98" fmla="*/ 62 w 178"/>
                <a:gd name="T99" fmla="*/ 81 h 133"/>
                <a:gd name="T100" fmla="*/ 50 w 178"/>
                <a:gd name="T101" fmla="*/ 100 h 133"/>
                <a:gd name="T102" fmla="*/ 70 w 178"/>
                <a:gd name="T103" fmla="*/ 89 h 133"/>
                <a:gd name="T104" fmla="*/ 80 w 178"/>
                <a:gd name="T105" fmla="*/ 93 h 133"/>
                <a:gd name="T106" fmla="*/ 61 w 178"/>
                <a:gd name="T107" fmla="*/ 103 h 133"/>
                <a:gd name="T108" fmla="*/ 69 w 178"/>
                <a:gd name="T109" fmla="*/ 112 h 133"/>
                <a:gd name="T110" fmla="*/ 80 w 178"/>
                <a:gd name="T111" fmla="*/ 93 h 133"/>
                <a:gd name="T112" fmla="*/ 83 w 178"/>
                <a:gd name="T113" fmla="*/ 103 h 133"/>
                <a:gd name="T114" fmla="*/ 72 w 178"/>
                <a:gd name="T115" fmla="*/ 122 h 133"/>
                <a:gd name="T116" fmla="*/ 92 w 178"/>
                <a:gd name="T117"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133">
                  <a:moveTo>
                    <a:pt x="128" y="0"/>
                  </a:moveTo>
                  <a:cubicBezTo>
                    <a:pt x="104" y="24"/>
                    <a:pt x="104" y="24"/>
                    <a:pt x="104" y="24"/>
                  </a:cubicBezTo>
                  <a:cubicBezTo>
                    <a:pt x="113" y="33"/>
                    <a:pt x="113" y="33"/>
                    <a:pt x="113" y="33"/>
                  </a:cubicBezTo>
                  <a:cubicBezTo>
                    <a:pt x="110" y="34"/>
                    <a:pt x="106" y="35"/>
                    <a:pt x="103" y="35"/>
                  </a:cubicBezTo>
                  <a:cubicBezTo>
                    <a:pt x="102" y="35"/>
                    <a:pt x="100" y="35"/>
                    <a:pt x="99" y="35"/>
                  </a:cubicBezTo>
                  <a:cubicBezTo>
                    <a:pt x="94" y="31"/>
                    <a:pt x="91" y="28"/>
                    <a:pt x="90" y="27"/>
                  </a:cubicBezTo>
                  <a:cubicBezTo>
                    <a:pt x="88" y="24"/>
                    <a:pt x="84" y="24"/>
                    <a:pt x="82" y="24"/>
                  </a:cubicBezTo>
                  <a:cubicBezTo>
                    <a:pt x="78" y="24"/>
                    <a:pt x="75" y="25"/>
                    <a:pt x="72" y="26"/>
                  </a:cubicBezTo>
                  <a:cubicBezTo>
                    <a:pt x="54" y="4"/>
                    <a:pt x="54" y="4"/>
                    <a:pt x="54" y="4"/>
                  </a:cubicBezTo>
                  <a:cubicBezTo>
                    <a:pt x="53" y="3"/>
                    <a:pt x="51" y="2"/>
                    <a:pt x="50" y="2"/>
                  </a:cubicBezTo>
                  <a:cubicBezTo>
                    <a:pt x="48" y="2"/>
                    <a:pt x="47" y="2"/>
                    <a:pt x="46" y="3"/>
                  </a:cubicBezTo>
                  <a:cubicBezTo>
                    <a:pt x="2" y="47"/>
                    <a:pt x="2" y="47"/>
                    <a:pt x="2" y="47"/>
                  </a:cubicBezTo>
                  <a:cubicBezTo>
                    <a:pt x="0" y="49"/>
                    <a:pt x="0" y="52"/>
                    <a:pt x="2" y="54"/>
                  </a:cubicBezTo>
                  <a:cubicBezTo>
                    <a:pt x="20" y="74"/>
                    <a:pt x="20" y="74"/>
                    <a:pt x="20" y="74"/>
                  </a:cubicBezTo>
                  <a:cubicBezTo>
                    <a:pt x="21" y="75"/>
                    <a:pt x="22" y="76"/>
                    <a:pt x="24" y="76"/>
                  </a:cubicBezTo>
                  <a:cubicBezTo>
                    <a:pt x="25" y="76"/>
                    <a:pt x="27" y="75"/>
                    <a:pt x="28" y="74"/>
                  </a:cubicBezTo>
                  <a:cubicBezTo>
                    <a:pt x="31" y="70"/>
                    <a:pt x="31" y="70"/>
                    <a:pt x="31" y="70"/>
                  </a:cubicBezTo>
                  <a:cubicBezTo>
                    <a:pt x="33" y="72"/>
                    <a:pt x="35" y="74"/>
                    <a:pt x="37" y="76"/>
                  </a:cubicBezTo>
                  <a:cubicBezTo>
                    <a:pt x="45" y="69"/>
                    <a:pt x="45" y="69"/>
                    <a:pt x="45" y="69"/>
                  </a:cubicBezTo>
                  <a:cubicBezTo>
                    <a:pt x="43" y="66"/>
                    <a:pt x="41" y="64"/>
                    <a:pt x="39" y="63"/>
                  </a:cubicBezTo>
                  <a:cubicBezTo>
                    <a:pt x="66" y="35"/>
                    <a:pt x="66" y="35"/>
                    <a:pt x="66" y="35"/>
                  </a:cubicBezTo>
                  <a:cubicBezTo>
                    <a:pt x="66" y="36"/>
                    <a:pt x="66" y="36"/>
                    <a:pt x="66" y="36"/>
                  </a:cubicBezTo>
                  <a:cubicBezTo>
                    <a:pt x="68" y="38"/>
                    <a:pt x="71" y="39"/>
                    <a:pt x="73" y="37"/>
                  </a:cubicBezTo>
                  <a:cubicBezTo>
                    <a:pt x="73" y="37"/>
                    <a:pt x="74" y="37"/>
                    <a:pt x="74" y="37"/>
                  </a:cubicBezTo>
                  <a:cubicBezTo>
                    <a:pt x="76" y="36"/>
                    <a:pt x="80" y="34"/>
                    <a:pt x="82" y="34"/>
                  </a:cubicBezTo>
                  <a:cubicBezTo>
                    <a:pt x="82" y="34"/>
                    <a:pt x="82" y="34"/>
                    <a:pt x="82" y="34"/>
                  </a:cubicBezTo>
                  <a:cubicBezTo>
                    <a:pt x="83" y="35"/>
                    <a:pt x="85" y="37"/>
                    <a:pt x="87" y="39"/>
                  </a:cubicBezTo>
                  <a:cubicBezTo>
                    <a:pt x="85" y="40"/>
                    <a:pt x="83" y="41"/>
                    <a:pt x="82" y="42"/>
                  </a:cubicBezTo>
                  <a:cubicBezTo>
                    <a:pt x="75" y="46"/>
                    <a:pt x="73" y="60"/>
                    <a:pt x="77" y="66"/>
                  </a:cubicBezTo>
                  <a:cubicBezTo>
                    <a:pt x="82" y="72"/>
                    <a:pt x="82" y="73"/>
                    <a:pt x="84" y="79"/>
                  </a:cubicBezTo>
                  <a:cubicBezTo>
                    <a:pt x="87" y="84"/>
                    <a:pt x="90" y="83"/>
                    <a:pt x="91" y="76"/>
                  </a:cubicBezTo>
                  <a:cubicBezTo>
                    <a:pt x="93" y="70"/>
                    <a:pt x="93" y="64"/>
                    <a:pt x="92" y="57"/>
                  </a:cubicBezTo>
                  <a:cubicBezTo>
                    <a:pt x="92" y="52"/>
                    <a:pt x="95" y="51"/>
                    <a:pt x="98" y="50"/>
                  </a:cubicBezTo>
                  <a:cubicBezTo>
                    <a:pt x="102" y="54"/>
                    <a:pt x="106" y="58"/>
                    <a:pt x="110" y="61"/>
                  </a:cubicBezTo>
                  <a:cubicBezTo>
                    <a:pt x="116" y="67"/>
                    <a:pt x="122" y="74"/>
                    <a:pt x="127" y="79"/>
                  </a:cubicBezTo>
                  <a:cubicBezTo>
                    <a:pt x="129" y="81"/>
                    <a:pt x="131" y="83"/>
                    <a:pt x="133" y="85"/>
                  </a:cubicBezTo>
                  <a:cubicBezTo>
                    <a:pt x="134" y="86"/>
                    <a:pt x="134" y="87"/>
                    <a:pt x="135" y="87"/>
                  </a:cubicBezTo>
                  <a:cubicBezTo>
                    <a:pt x="135" y="88"/>
                    <a:pt x="135" y="90"/>
                    <a:pt x="135" y="90"/>
                  </a:cubicBezTo>
                  <a:cubicBezTo>
                    <a:pt x="134" y="91"/>
                    <a:pt x="133" y="90"/>
                    <a:pt x="133" y="90"/>
                  </a:cubicBezTo>
                  <a:cubicBezTo>
                    <a:pt x="132" y="89"/>
                    <a:pt x="131" y="88"/>
                    <a:pt x="130" y="87"/>
                  </a:cubicBezTo>
                  <a:cubicBezTo>
                    <a:pt x="127" y="84"/>
                    <a:pt x="125" y="82"/>
                    <a:pt x="125" y="82"/>
                  </a:cubicBezTo>
                  <a:cubicBezTo>
                    <a:pt x="122" y="81"/>
                    <a:pt x="119" y="81"/>
                    <a:pt x="118" y="83"/>
                  </a:cubicBezTo>
                  <a:cubicBezTo>
                    <a:pt x="116" y="85"/>
                    <a:pt x="116" y="88"/>
                    <a:pt x="117" y="90"/>
                  </a:cubicBezTo>
                  <a:cubicBezTo>
                    <a:pt x="117" y="90"/>
                    <a:pt x="119" y="93"/>
                    <a:pt x="122" y="95"/>
                  </a:cubicBezTo>
                  <a:cubicBezTo>
                    <a:pt x="123" y="96"/>
                    <a:pt x="124" y="97"/>
                    <a:pt x="125" y="98"/>
                  </a:cubicBezTo>
                  <a:cubicBezTo>
                    <a:pt x="126" y="99"/>
                    <a:pt x="125" y="101"/>
                    <a:pt x="124" y="101"/>
                  </a:cubicBezTo>
                  <a:cubicBezTo>
                    <a:pt x="120" y="101"/>
                    <a:pt x="117" y="96"/>
                    <a:pt x="114" y="94"/>
                  </a:cubicBezTo>
                  <a:cubicBezTo>
                    <a:pt x="113" y="92"/>
                    <a:pt x="110" y="92"/>
                    <a:pt x="108" y="93"/>
                  </a:cubicBezTo>
                  <a:cubicBezTo>
                    <a:pt x="106" y="95"/>
                    <a:pt x="105" y="97"/>
                    <a:pt x="106" y="100"/>
                  </a:cubicBezTo>
                  <a:cubicBezTo>
                    <a:pt x="106" y="101"/>
                    <a:pt x="107" y="102"/>
                    <a:pt x="108" y="103"/>
                  </a:cubicBezTo>
                  <a:cubicBezTo>
                    <a:pt x="110" y="105"/>
                    <a:pt x="113" y="108"/>
                    <a:pt x="113" y="111"/>
                  </a:cubicBezTo>
                  <a:cubicBezTo>
                    <a:pt x="113" y="111"/>
                    <a:pt x="113" y="111"/>
                    <a:pt x="112" y="111"/>
                  </a:cubicBezTo>
                  <a:cubicBezTo>
                    <a:pt x="112" y="111"/>
                    <a:pt x="111" y="112"/>
                    <a:pt x="109" y="110"/>
                  </a:cubicBezTo>
                  <a:cubicBezTo>
                    <a:pt x="107" y="109"/>
                    <a:pt x="106" y="109"/>
                    <a:pt x="105" y="108"/>
                  </a:cubicBezTo>
                  <a:cubicBezTo>
                    <a:pt x="105" y="107"/>
                    <a:pt x="104" y="107"/>
                    <a:pt x="103" y="107"/>
                  </a:cubicBezTo>
                  <a:cubicBezTo>
                    <a:pt x="101" y="107"/>
                    <a:pt x="99" y="107"/>
                    <a:pt x="98" y="108"/>
                  </a:cubicBezTo>
                  <a:cubicBezTo>
                    <a:pt x="97" y="110"/>
                    <a:pt x="97" y="112"/>
                    <a:pt x="97" y="114"/>
                  </a:cubicBezTo>
                  <a:cubicBezTo>
                    <a:pt x="98" y="115"/>
                    <a:pt x="98" y="116"/>
                    <a:pt x="99" y="117"/>
                  </a:cubicBezTo>
                  <a:cubicBezTo>
                    <a:pt x="99" y="118"/>
                    <a:pt x="100" y="119"/>
                    <a:pt x="100" y="120"/>
                  </a:cubicBezTo>
                  <a:cubicBezTo>
                    <a:pt x="101" y="120"/>
                    <a:pt x="101" y="121"/>
                    <a:pt x="101" y="122"/>
                  </a:cubicBezTo>
                  <a:cubicBezTo>
                    <a:pt x="101" y="122"/>
                    <a:pt x="100" y="122"/>
                    <a:pt x="99" y="122"/>
                  </a:cubicBezTo>
                  <a:cubicBezTo>
                    <a:pt x="97" y="121"/>
                    <a:pt x="96" y="120"/>
                    <a:pt x="94" y="118"/>
                  </a:cubicBezTo>
                  <a:cubicBezTo>
                    <a:pt x="94" y="118"/>
                    <a:pt x="93" y="117"/>
                    <a:pt x="93" y="117"/>
                  </a:cubicBezTo>
                  <a:cubicBezTo>
                    <a:pt x="85" y="124"/>
                    <a:pt x="85" y="124"/>
                    <a:pt x="85" y="124"/>
                  </a:cubicBezTo>
                  <a:cubicBezTo>
                    <a:pt x="86" y="125"/>
                    <a:pt x="86" y="126"/>
                    <a:pt x="87" y="126"/>
                  </a:cubicBezTo>
                  <a:cubicBezTo>
                    <a:pt x="93" y="132"/>
                    <a:pt x="97" y="133"/>
                    <a:pt x="100" y="133"/>
                  </a:cubicBezTo>
                  <a:cubicBezTo>
                    <a:pt x="101" y="133"/>
                    <a:pt x="101" y="133"/>
                    <a:pt x="101" y="133"/>
                  </a:cubicBezTo>
                  <a:cubicBezTo>
                    <a:pt x="101" y="133"/>
                    <a:pt x="102" y="133"/>
                    <a:pt x="103" y="133"/>
                  </a:cubicBezTo>
                  <a:cubicBezTo>
                    <a:pt x="105" y="133"/>
                    <a:pt x="108" y="132"/>
                    <a:pt x="110" y="130"/>
                  </a:cubicBezTo>
                  <a:cubicBezTo>
                    <a:pt x="112" y="129"/>
                    <a:pt x="113" y="125"/>
                    <a:pt x="113" y="123"/>
                  </a:cubicBezTo>
                  <a:cubicBezTo>
                    <a:pt x="113" y="122"/>
                    <a:pt x="113" y="122"/>
                    <a:pt x="113" y="122"/>
                  </a:cubicBezTo>
                  <a:cubicBezTo>
                    <a:pt x="116" y="122"/>
                    <a:pt x="119" y="121"/>
                    <a:pt x="121" y="118"/>
                  </a:cubicBezTo>
                  <a:cubicBezTo>
                    <a:pt x="122" y="116"/>
                    <a:pt x="123" y="114"/>
                    <a:pt x="123" y="112"/>
                  </a:cubicBezTo>
                  <a:cubicBezTo>
                    <a:pt x="124" y="112"/>
                    <a:pt x="124" y="112"/>
                    <a:pt x="124" y="112"/>
                  </a:cubicBezTo>
                  <a:cubicBezTo>
                    <a:pt x="127" y="112"/>
                    <a:pt x="131" y="111"/>
                    <a:pt x="133" y="108"/>
                  </a:cubicBezTo>
                  <a:cubicBezTo>
                    <a:pt x="135" y="106"/>
                    <a:pt x="136" y="104"/>
                    <a:pt x="137" y="101"/>
                  </a:cubicBezTo>
                  <a:cubicBezTo>
                    <a:pt x="139" y="101"/>
                    <a:pt x="141" y="100"/>
                    <a:pt x="143" y="99"/>
                  </a:cubicBezTo>
                  <a:cubicBezTo>
                    <a:pt x="146" y="97"/>
                    <a:pt x="147" y="93"/>
                    <a:pt x="147" y="91"/>
                  </a:cubicBezTo>
                  <a:cubicBezTo>
                    <a:pt x="147" y="88"/>
                    <a:pt x="146" y="86"/>
                    <a:pt x="145" y="83"/>
                  </a:cubicBezTo>
                  <a:cubicBezTo>
                    <a:pt x="144" y="81"/>
                    <a:pt x="143" y="80"/>
                    <a:pt x="141" y="78"/>
                  </a:cubicBezTo>
                  <a:cubicBezTo>
                    <a:pt x="140" y="77"/>
                    <a:pt x="139" y="75"/>
                    <a:pt x="137" y="73"/>
                  </a:cubicBezTo>
                  <a:cubicBezTo>
                    <a:pt x="143" y="66"/>
                    <a:pt x="143" y="66"/>
                    <a:pt x="143" y="66"/>
                  </a:cubicBezTo>
                  <a:cubicBezTo>
                    <a:pt x="154" y="78"/>
                    <a:pt x="154" y="78"/>
                    <a:pt x="154" y="78"/>
                  </a:cubicBezTo>
                  <a:cubicBezTo>
                    <a:pt x="157" y="74"/>
                    <a:pt x="157" y="74"/>
                    <a:pt x="157" y="74"/>
                  </a:cubicBezTo>
                  <a:cubicBezTo>
                    <a:pt x="178" y="53"/>
                    <a:pt x="178" y="53"/>
                    <a:pt x="178" y="53"/>
                  </a:cubicBezTo>
                  <a:lnTo>
                    <a:pt x="128" y="0"/>
                  </a:lnTo>
                  <a:close/>
                  <a:moveTo>
                    <a:pt x="24" y="63"/>
                  </a:moveTo>
                  <a:cubicBezTo>
                    <a:pt x="13" y="51"/>
                    <a:pt x="13" y="51"/>
                    <a:pt x="13" y="51"/>
                  </a:cubicBezTo>
                  <a:cubicBezTo>
                    <a:pt x="49" y="15"/>
                    <a:pt x="49" y="15"/>
                    <a:pt x="49" y="15"/>
                  </a:cubicBezTo>
                  <a:cubicBezTo>
                    <a:pt x="59" y="27"/>
                    <a:pt x="59" y="27"/>
                    <a:pt x="59" y="27"/>
                  </a:cubicBezTo>
                  <a:lnTo>
                    <a:pt x="24" y="63"/>
                  </a:lnTo>
                  <a:close/>
                  <a:moveTo>
                    <a:pt x="59" y="70"/>
                  </a:moveTo>
                  <a:cubicBezTo>
                    <a:pt x="56" y="68"/>
                    <a:pt x="53" y="68"/>
                    <a:pt x="51" y="70"/>
                  </a:cubicBezTo>
                  <a:cubicBezTo>
                    <a:pt x="39" y="81"/>
                    <a:pt x="39" y="81"/>
                    <a:pt x="39" y="81"/>
                  </a:cubicBezTo>
                  <a:cubicBezTo>
                    <a:pt x="37" y="83"/>
                    <a:pt x="37" y="86"/>
                    <a:pt x="39" y="89"/>
                  </a:cubicBezTo>
                  <a:cubicBezTo>
                    <a:pt x="42" y="91"/>
                    <a:pt x="45" y="92"/>
                    <a:pt x="47" y="90"/>
                  </a:cubicBezTo>
                  <a:cubicBezTo>
                    <a:pt x="59" y="78"/>
                    <a:pt x="59" y="78"/>
                    <a:pt x="59" y="78"/>
                  </a:cubicBezTo>
                  <a:cubicBezTo>
                    <a:pt x="61" y="76"/>
                    <a:pt x="61" y="73"/>
                    <a:pt x="59" y="70"/>
                  </a:cubicBezTo>
                  <a:close/>
                  <a:moveTo>
                    <a:pt x="70" y="82"/>
                  </a:moveTo>
                  <a:cubicBezTo>
                    <a:pt x="67" y="79"/>
                    <a:pt x="64" y="79"/>
                    <a:pt x="62" y="81"/>
                  </a:cubicBezTo>
                  <a:cubicBezTo>
                    <a:pt x="50" y="92"/>
                    <a:pt x="50" y="92"/>
                    <a:pt x="50" y="92"/>
                  </a:cubicBezTo>
                  <a:cubicBezTo>
                    <a:pt x="48" y="94"/>
                    <a:pt x="48" y="98"/>
                    <a:pt x="50" y="100"/>
                  </a:cubicBezTo>
                  <a:cubicBezTo>
                    <a:pt x="53" y="102"/>
                    <a:pt x="56" y="103"/>
                    <a:pt x="58" y="101"/>
                  </a:cubicBezTo>
                  <a:cubicBezTo>
                    <a:pt x="70" y="89"/>
                    <a:pt x="70" y="89"/>
                    <a:pt x="70" y="89"/>
                  </a:cubicBezTo>
                  <a:cubicBezTo>
                    <a:pt x="72" y="87"/>
                    <a:pt x="72" y="84"/>
                    <a:pt x="70" y="82"/>
                  </a:cubicBezTo>
                  <a:close/>
                  <a:moveTo>
                    <a:pt x="80" y="93"/>
                  </a:moveTo>
                  <a:cubicBezTo>
                    <a:pt x="78" y="90"/>
                    <a:pt x="75" y="90"/>
                    <a:pt x="73" y="92"/>
                  </a:cubicBezTo>
                  <a:cubicBezTo>
                    <a:pt x="61" y="103"/>
                    <a:pt x="61" y="103"/>
                    <a:pt x="61" y="103"/>
                  </a:cubicBezTo>
                  <a:cubicBezTo>
                    <a:pt x="59" y="105"/>
                    <a:pt x="59" y="109"/>
                    <a:pt x="61" y="111"/>
                  </a:cubicBezTo>
                  <a:cubicBezTo>
                    <a:pt x="63" y="114"/>
                    <a:pt x="67" y="114"/>
                    <a:pt x="69" y="112"/>
                  </a:cubicBezTo>
                  <a:cubicBezTo>
                    <a:pt x="81" y="101"/>
                    <a:pt x="81" y="101"/>
                    <a:pt x="81" y="101"/>
                  </a:cubicBezTo>
                  <a:cubicBezTo>
                    <a:pt x="83" y="99"/>
                    <a:pt x="83" y="95"/>
                    <a:pt x="80" y="93"/>
                  </a:cubicBezTo>
                  <a:close/>
                  <a:moveTo>
                    <a:pt x="91" y="104"/>
                  </a:moveTo>
                  <a:cubicBezTo>
                    <a:pt x="89" y="102"/>
                    <a:pt x="85" y="101"/>
                    <a:pt x="83" y="103"/>
                  </a:cubicBezTo>
                  <a:cubicBezTo>
                    <a:pt x="71" y="115"/>
                    <a:pt x="71" y="115"/>
                    <a:pt x="71" y="115"/>
                  </a:cubicBezTo>
                  <a:cubicBezTo>
                    <a:pt x="69" y="117"/>
                    <a:pt x="70" y="120"/>
                    <a:pt x="72" y="122"/>
                  </a:cubicBezTo>
                  <a:cubicBezTo>
                    <a:pt x="74" y="125"/>
                    <a:pt x="78" y="125"/>
                    <a:pt x="80" y="123"/>
                  </a:cubicBezTo>
                  <a:cubicBezTo>
                    <a:pt x="92" y="112"/>
                    <a:pt x="92" y="112"/>
                    <a:pt x="92" y="112"/>
                  </a:cubicBezTo>
                  <a:cubicBezTo>
                    <a:pt x="94" y="110"/>
                    <a:pt x="93" y="106"/>
                    <a:pt x="91" y="10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7" name="Freeform 316"/>
            <p:cNvSpPr>
              <a:spLocks noEditPoints="1"/>
            </p:cNvSpPr>
            <p:nvPr/>
          </p:nvSpPr>
          <p:spPr bwMode="auto">
            <a:xfrm>
              <a:off x="7914218" y="963083"/>
              <a:ext cx="281517" cy="222251"/>
            </a:xfrm>
            <a:custGeom>
              <a:avLst/>
              <a:gdLst>
                <a:gd name="T0" fmla="*/ 103 w 112"/>
                <a:gd name="T1" fmla="*/ 15 h 89"/>
                <a:gd name="T2" fmla="*/ 96 w 112"/>
                <a:gd name="T3" fmla="*/ 11 h 89"/>
                <a:gd name="T4" fmla="*/ 58 w 112"/>
                <a:gd name="T5" fmla="*/ 11 h 89"/>
                <a:gd name="T6" fmla="*/ 49 w 112"/>
                <a:gd name="T7" fmla="*/ 7 h 89"/>
                <a:gd name="T8" fmla="*/ 45 w 112"/>
                <a:gd name="T9" fmla="*/ 4 h 89"/>
                <a:gd name="T10" fmla="*/ 36 w 112"/>
                <a:gd name="T11" fmla="*/ 0 h 89"/>
                <a:gd name="T12" fmla="*/ 18 w 112"/>
                <a:gd name="T13" fmla="*/ 0 h 89"/>
                <a:gd name="T14" fmla="*/ 11 w 112"/>
                <a:gd name="T15" fmla="*/ 5 h 89"/>
                <a:gd name="T16" fmla="*/ 10 w 112"/>
                <a:gd name="T17" fmla="*/ 20 h 89"/>
                <a:gd name="T18" fmla="*/ 104 w 112"/>
                <a:gd name="T19" fmla="*/ 20 h 89"/>
                <a:gd name="T20" fmla="*/ 103 w 112"/>
                <a:gd name="T21" fmla="*/ 15 h 89"/>
                <a:gd name="T22" fmla="*/ 107 w 112"/>
                <a:gd name="T23" fmla="*/ 28 h 89"/>
                <a:gd name="T24" fmla="*/ 5 w 112"/>
                <a:gd name="T25" fmla="*/ 28 h 89"/>
                <a:gd name="T26" fmla="*/ 0 w 112"/>
                <a:gd name="T27" fmla="*/ 33 h 89"/>
                <a:gd name="T28" fmla="*/ 5 w 112"/>
                <a:gd name="T29" fmla="*/ 84 h 89"/>
                <a:gd name="T30" fmla="*/ 11 w 112"/>
                <a:gd name="T31" fmla="*/ 89 h 89"/>
                <a:gd name="T32" fmla="*/ 101 w 112"/>
                <a:gd name="T33" fmla="*/ 89 h 89"/>
                <a:gd name="T34" fmla="*/ 107 w 112"/>
                <a:gd name="T35" fmla="*/ 84 h 89"/>
                <a:gd name="T36" fmla="*/ 112 w 112"/>
                <a:gd name="T37" fmla="*/ 33 h 89"/>
                <a:gd name="T38" fmla="*/ 107 w 112"/>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89">
                  <a:moveTo>
                    <a:pt x="103" y="15"/>
                  </a:moveTo>
                  <a:cubicBezTo>
                    <a:pt x="102" y="13"/>
                    <a:pt x="99" y="11"/>
                    <a:pt x="96" y="11"/>
                  </a:cubicBezTo>
                  <a:cubicBezTo>
                    <a:pt x="58" y="11"/>
                    <a:pt x="58" y="11"/>
                    <a:pt x="58" y="11"/>
                  </a:cubicBezTo>
                  <a:cubicBezTo>
                    <a:pt x="55" y="11"/>
                    <a:pt x="51" y="9"/>
                    <a:pt x="49" y="7"/>
                  </a:cubicBezTo>
                  <a:cubicBezTo>
                    <a:pt x="45" y="4"/>
                    <a:pt x="45" y="4"/>
                    <a:pt x="45" y="4"/>
                  </a:cubicBezTo>
                  <a:cubicBezTo>
                    <a:pt x="43" y="2"/>
                    <a:pt x="39" y="0"/>
                    <a:pt x="36" y="0"/>
                  </a:cubicBezTo>
                  <a:cubicBezTo>
                    <a:pt x="18" y="0"/>
                    <a:pt x="18" y="0"/>
                    <a:pt x="18" y="0"/>
                  </a:cubicBezTo>
                  <a:cubicBezTo>
                    <a:pt x="14" y="0"/>
                    <a:pt x="12" y="2"/>
                    <a:pt x="11" y="5"/>
                  </a:cubicBezTo>
                  <a:cubicBezTo>
                    <a:pt x="10" y="20"/>
                    <a:pt x="10" y="20"/>
                    <a:pt x="10" y="20"/>
                  </a:cubicBezTo>
                  <a:cubicBezTo>
                    <a:pt x="104" y="20"/>
                    <a:pt x="104" y="20"/>
                    <a:pt x="104" y="20"/>
                  </a:cubicBezTo>
                  <a:lnTo>
                    <a:pt x="103" y="15"/>
                  </a:lnTo>
                  <a:close/>
                  <a:moveTo>
                    <a:pt x="107" y="28"/>
                  </a:moveTo>
                  <a:cubicBezTo>
                    <a:pt x="5" y="28"/>
                    <a:pt x="5" y="28"/>
                    <a:pt x="5" y="28"/>
                  </a:cubicBezTo>
                  <a:cubicBezTo>
                    <a:pt x="0" y="28"/>
                    <a:pt x="0" y="30"/>
                    <a:pt x="0" y="33"/>
                  </a:cubicBezTo>
                  <a:cubicBezTo>
                    <a:pt x="5" y="84"/>
                    <a:pt x="5" y="84"/>
                    <a:pt x="5" y="84"/>
                  </a:cubicBezTo>
                  <a:cubicBezTo>
                    <a:pt x="5" y="87"/>
                    <a:pt x="6" y="89"/>
                    <a:pt x="11" y="89"/>
                  </a:cubicBezTo>
                  <a:cubicBezTo>
                    <a:pt x="101" y="89"/>
                    <a:pt x="101" y="89"/>
                    <a:pt x="101" y="89"/>
                  </a:cubicBezTo>
                  <a:cubicBezTo>
                    <a:pt x="106" y="89"/>
                    <a:pt x="107" y="87"/>
                    <a:pt x="107" y="84"/>
                  </a:cubicBezTo>
                  <a:cubicBezTo>
                    <a:pt x="112" y="33"/>
                    <a:pt x="112" y="33"/>
                    <a:pt x="112" y="33"/>
                  </a:cubicBezTo>
                  <a:cubicBezTo>
                    <a:pt x="112" y="30"/>
                    <a:pt x="112" y="28"/>
                    <a:pt x="107"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8" name="Freeform 339"/>
            <p:cNvSpPr>
              <a:spLocks noEditPoints="1"/>
            </p:cNvSpPr>
            <p:nvPr/>
          </p:nvSpPr>
          <p:spPr bwMode="auto">
            <a:xfrm>
              <a:off x="6248400" y="994833"/>
              <a:ext cx="550333" cy="440267"/>
            </a:xfrm>
            <a:custGeom>
              <a:avLst/>
              <a:gdLst>
                <a:gd name="T0" fmla="*/ 190 w 220"/>
                <a:gd name="T1" fmla="*/ 70 h 176"/>
                <a:gd name="T2" fmla="*/ 182 w 220"/>
                <a:gd name="T3" fmla="*/ 63 h 176"/>
                <a:gd name="T4" fmla="*/ 190 w 220"/>
                <a:gd name="T5" fmla="*/ 55 h 176"/>
                <a:gd name="T6" fmla="*/ 198 w 220"/>
                <a:gd name="T7" fmla="*/ 63 h 176"/>
                <a:gd name="T8" fmla="*/ 190 w 220"/>
                <a:gd name="T9" fmla="*/ 70 h 176"/>
                <a:gd name="T10" fmla="*/ 110 w 220"/>
                <a:gd name="T11" fmla="*/ 154 h 176"/>
                <a:gd name="T12" fmla="*/ 55 w 220"/>
                <a:gd name="T13" fmla="*/ 99 h 176"/>
                <a:gd name="T14" fmla="*/ 110 w 220"/>
                <a:gd name="T15" fmla="*/ 44 h 176"/>
                <a:gd name="T16" fmla="*/ 165 w 220"/>
                <a:gd name="T17" fmla="*/ 99 h 176"/>
                <a:gd name="T18" fmla="*/ 110 w 220"/>
                <a:gd name="T19" fmla="*/ 154 h 176"/>
                <a:gd name="T20" fmla="*/ 198 w 220"/>
                <a:gd name="T21" fmla="*/ 33 h 176"/>
                <a:gd name="T22" fmla="*/ 171 w 220"/>
                <a:gd name="T23" fmla="*/ 33 h 176"/>
                <a:gd name="T24" fmla="*/ 163 w 220"/>
                <a:gd name="T25" fmla="*/ 27 h 176"/>
                <a:gd name="T26" fmla="*/ 156 w 220"/>
                <a:gd name="T27" fmla="*/ 6 h 176"/>
                <a:gd name="T28" fmla="*/ 147 w 220"/>
                <a:gd name="T29" fmla="*/ 0 h 176"/>
                <a:gd name="T30" fmla="*/ 72 w 220"/>
                <a:gd name="T31" fmla="*/ 0 h 176"/>
                <a:gd name="T32" fmla="*/ 64 w 220"/>
                <a:gd name="T33" fmla="*/ 6 h 176"/>
                <a:gd name="T34" fmla="*/ 57 w 220"/>
                <a:gd name="T35" fmla="*/ 27 h 176"/>
                <a:gd name="T36" fmla="*/ 48 w 220"/>
                <a:gd name="T37" fmla="*/ 33 h 176"/>
                <a:gd name="T38" fmla="*/ 22 w 220"/>
                <a:gd name="T39" fmla="*/ 33 h 176"/>
                <a:gd name="T40" fmla="*/ 0 w 220"/>
                <a:gd name="T41" fmla="*/ 55 h 176"/>
                <a:gd name="T42" fmla="*/ 0 w 220"/>
                <a:gd name="T43" fmla="*/ 154 h 176"/>
                <a:gd name="T44" fmla="*/ 22 w 220"/>
                <a:gd name="T45" fmla="*/ 176 h 176"/>
                <a:gd name="T46" fmla="*/ 198 w 220"/>
                <a:gd name="T47" fmla="*/ 176 h 176"/>
                <a:gd name="T48" fmla="*/ 220 w 220"/>
                <a:gd name="T49" fmla="*/ 154 h 176"/>
                <a:gd name="T50" fmla="*/ 220 w 220"/>
                <a:gd name="T51" fmla="*/ 55 h 176"/>
                <a:gd name="T52" fmla="*/ 198 w 220"/>
                <a:gd name="T53" fmla="*/ 33 h 176"/>
                <a:gd name="T54" fmla="*/ 110 w 220"/>
                <a:gd name="T55" fmla="*/ 66 h 176"/>
                <a:gd name="T56" fmla="*/ 77 w 220"/>
                <a:gd name="T57" fmla="*/ 99 h 176"/>
                <a:gd name="T58" fmla="*/ 110 w 220"/>
                <a:gd name="T59" fmla="*/ 132 h 176"/>
                <a:gd name="T60" fmla="*/ 143 w 220"/>
                <a:gd name="T61" fmla="*/ 99 h 176"/>
                <a:gd name="T62" fmla="*/ 110 w 220"/>
                <a:gd name="T63"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176">
                  <a:moveTo>
                    <a:pt x="190" y="70"/>
                  </a:moveTo>
                  <a:cubicBezTo>
                    <a:pt x="186" y="70"/>
                    <a:pt x="182" y="67"/>
                    <a:pt x="182" y="63"/>
                  </a:cubicBezTo>
                  <a:cubicBezTo>
                    <a:pt x="182" y="58"/>
                    <a:pt x="186" y="55"/>
                    <a:pt x="190" y="55"/>
                  </a:cubicBezTo>
                  <a:cubicBezTo>
                    <a:pt x="194" y="55"/>
                    <a:pt x="198" y="58"/>
                    <a:pt x="198" y="63"/>
                  </a:cubicBezTo>
                  <a:cubicBezTo>
                    <a:pt x="198" y="67"/>
                    <a:pt x="194" y="70"/>
                    <a:pt x="190" y="70"/>
                  </a:cubicBezTo>
                  <a:close/>
                  <a:moveTo>
                    <a:pt x="110" y="154"/>
                  </a:moveTo>
                  <a:cubicBezTo>
                    <a:pt x="79" y="154"/>
                    <a:pt x="55" y="129"/>
                    <a:pt x="55" y="99"/>
                  </a:cubicBezTo>
                  <a:cubicBezTo>
                    <a:pt x="55" y="69"/>
                    <a:pt x="79" y="44"/>
                    <a:pt x="110" y="44"/>
                  </a:cubicBezTo>
                  <a:cubicBezTo>
                    <a:pt x="140" y="44"/>
                    <a:pt x="165" y="69"/>
                    <a:pt x="165" y="99"/>
                  </a:cubicBezTo>
                  <a:cubicBezTo>
                    <a:pt x="165" y="129"/>
                    <a:pt x="140" y="154"/>
                    <a:pt x="110" y="154"/>
                  </a:cubicBezTo>
                  <a:close/>
                  <a:moveTo>
                    <a:pt x="198" y="33"/>
                  </a:moveTo>
                  <a:cubicBezTo>
                    <a:pt x="171" y="33"/>
                    <a:pt x="171" y="33"/>
                    <a:pt x="171" y="33"/>
                  </a:cubicBezTo>
                  <a:cubicBezTo>
                    <a:pt x="168" y="33"/>
                    <a:pt x="164" y="30"/>
                    <a:pt x="163" y="27"/>
                  </a:cubicBezTo>
                  <a:cubicBezTo>
                    <a:pt x="156" y="6"/>
                    <a:pt x="156" y="6"/>
                    <a:pt x="156" y="6"/>
                  </a:cubicBezTo>
                  <a:cubicBezTo>
                    <a:pt x="155" y="3"/>
                    <a:pt x="151" y="0"/>
                    <a:pt x="147" y="0"/>
                  </a:cubicBezTo>
                  <a:cubicBezTo>
                    <a:pt x="72" y="0"/>
                    <a:pt x="72" y="0"/>
                    <a:pt x="72" y="0"/>
                  </a:cubicBezTo>
                  <a:cubicBezTo>
                    <a:pt x="69" y="0"/>
                    <a:pt x="65" y="3"/>
                    <a:pt x="64" y="6"/>
                  </a:cubicBezTo>
                  <a:cubicBezTo>
                    <a:pt x="57" y="27"/>
                    <a:pt x="57" y="27"/>
                    <a:pt x="57" y="27"/>
                  </a:cubicBezTo>
                  <a:cubicBezTo>
                    <a:pt x="56" y="30"/>
                    <a:pt x="52" y="33"/>
                    <a:pt x="48" y="33"/>
                  </a:cubicBezTo>
                  <a:cubicBezTo>
                    <a:pt x="22" y="33"/>
                    <a:pt x="22" y="33"/>
                    <a:pt x="22" y="33"/>
                  </a:cubicBezTo>
                  <a:cubicBezTo>
                    <a:pt x="10" y="33"/>
                    <a:pt x="0" y="43"/>
                    <a:pt x="0" y="55"/>
                  </a:cubicBezTo>
                  <a:cubicBezTo>
                    <a:pt x="0" y="154"/>
                    <a:pt x="0" y="154"/>
                    <a:pt x="0" y="154"/>
                  </a:cubicBezTo>
                  <a:cubicBezTo>
                    <a:pt x="0" y="166"/>
                    <a:pt x="10" y="176"/>
                    <a:pt x="22" y="176"/>
                  </a:cubicBezTo>
                  <a:cubicBezTo>
                    <a:pt x="198" y="176"/>
                    <a:pt x="198" y="176"/>
                    <a:pt x="198" y="176"/>
                  </a:cubicBezTo>
                  <a:cubicBezTo>
                    <a:pt x="210" y="176"/>
                    <a:pt x="220" y="166"/>
                    <a:pt x="220" y="154"/>
                  </a:cubicBezTo>
                  <a:cubicBezTo>
                    <a:pt x="220" y="55"/>
                    <a:pt x="220" y="55"/>
                    <a:pt x="220" y="55"/>
                  </a:cubicBezTo>
                  <a:cubicBezTo>
                    <a:pt x="220" y="43"/>
                    <a:pt x="210" y="33"/>
                    <a:pt x="198" y="33"/>
                  </a:cubicBezTo>
                  <a:close/>
                  <a:moveTo>
                    <a:pt x="110" y="66"/>
                  </a:moveTo>
                  <a:cubicBezTo>
                    <a:pt x="92" y="66"/>
                    <a:pt x="77" y="81"/>
                    <a:pt x="77" y="99"/>
                  </a:cubicBezTo>
                  <a:cubicBezTo>
                    <a:pt x="77" y="117"/>
                    <a:pt x="92" y="132"/>
                    <a:pt x="110" y="132"/>
                  </a:cubicBezTo>
                  <a:cubicBezTo>
                    <a:pt x="128" y="132"/>
                    <a:pt x="143" y="117"/>
                    <a:pt x="143" y="99"/>
                  </a:cubicBezTo>
                  <a:cubicBezTo>
                    <a:pt x="143" y="81"/>
                    <a:pt x="128" y="66"/>
                    <a:pt x="110" y="6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69" name="Freeform 341"/>
            <p:cNvSpPr>
              <a:spLocks noEditPoints="1"/>
            </p:cNvSpPr>
            <p:nvPr/>
          </p:nvSpPr>
          <p:spPr bwMode="auto">
            <a:xfrm>
              <a:off x="7981951" y="241300"/>
              <a:ext cx="609600" cy="524933"/>
            </a:xfrm>
            <a:custGeom>
              <a:avLst/>
              <a:gdLst>
                <a:gd name="T0" fmla="*/ 52 w 243"/>
                <a:gd name="T1" fmla="*/ 185 h 210"/>
                <a:gd name="T2" fmla="*/ 70 w 243"/>
                <a:gd name="T3" fmla="*/ 105 h 210"/>
                <a:gd name="T4" fmla="*/ 174 w 243"/>
                <a:gd name="T5" fmla="*/ 105 h 210"/>
                <a:gd name="T6" fmla="*/ 191 w 243"/>
                <a:gd name="T7" fmla="*/ 185 h 210"/>
                <a:gd name="T8" fmla="*/ 52 w 243"/>
                <a:gd name="T9" fmla="*/ 185 h 210"/>
                <a:gd name="T10" fmla="*/ 229 w 243"/>
                <a:gd name="T11" fmla="*/ 75 h 210"/>
                <a:gd name="T12" fmla="*/ 14 w 243"/>
                <a:gd name="T13" fmla="*/ 75 h 210"/>
                <a:gd name="T14" fmla="*/ 0 w 243"/>
                <a:gd name="T15" fmla="*/ 90 h 210"/>
                <a:gd name="T16" fmla="*/ 0 w 243"/>
                <a:gd name="T17" fmla="*/ 133 h 210"/>
                <a:gd name="T18" fmla="*/ 14 w 243"/>
                <a:gd name="T19" fmla="*/ 148 h 210"/>
                <a:gd name="T20" fmla="*/ 38 w 243"/>
                <a:gd name="T21" fmla="*/ 148 h 210"/>
                <a:gd name="T22" fmla="*/ 27 w 243"/>
                <a:gd name="T23" fmla="*/ 210 h 210"/>
                <a:gd name="T24" fmla="*/ 216 w 243"/>
                <a:gd name="T25" fmla="*/ 210 h 210"/>
                <a:gd name="T26" fmla="*/ 205 w 243"/>
                <a:gd name="T27" fmla="*/ 148 h 210"/>
                <a:gd name="T28" fmla="*/ 229 w 243"/>
                <a:gd name="T29" fmla="*/ 148 h 210"/>
                <a:gd name="T30" fmla="*/ 243 w 243"/>
                <a:gd name="T31" fmla="*/ 133 h 210"/>
                <a:gd name="T32" fmla="*/ 243 w 243"/>
                <a:gd name="T33" fmla="*/ 90 h 210"/>
                <a:gd name="T34" fmla="*/ 229 w 243"/>
                <a:gd name="T35" fmla="*/ 75 h 210"/>
                <a:gd name="T36" fmla="*/ 16 w 243"/>
                <a:gd name="T37" fmla="*/ 62 h 210"/>
                <a:gd name="T38" fmla="*/ 227 w 243"/>
                <a:gd name="T39" fmla="*/ 62 h 210"/>
                <a:gd name="T40" fmla="*/ 229 w 243"/>
                <a:gd name="T41" fmla="*/ 53 h 210"/>
                <a:gd name="T42" fmla="*/ 180 w 243"/>
                <a:gd name="T43" fmla="*/ 37 h 210"/>
                <a:gd name="T44" fmla="*/ 169 w 243"/>
                <a:gd name="T45" fmla="*/ 37 h 210"/>
                <a:gd name="T46" fmla="*/ 169 w 243"/>
                <a:gd name="T47" fmla="*/ 0 h 210"/>
                <a:gd name="T48" fmla="*/ 75 w 243"/>
                <a:gd name="T49" fmla="*/ 0 h 210"/>
                <a:gd name="T50" fmla="*/ 75 w 243"/>
                <a:gd name="T51" fmla="*/ 37 h 210"/>
                <a:gd name="T52" fmla="*/ 63 w 243"/>
                <a:gd name="T53" fmla="*/ 37 h 210"/>
                <a:gd name="T54" fmla="*/ 14 w 243"/>
                <a:gd name="T55" fmla="*/ 53 h 210"/>
                <a:gd name="T56" fmla="*/ 16 w 243"/>
                <a:gd name="T57"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3" h="210">
                  <a:moveTo>
                    <a:pt x="52" y="185"/>
                  </a:moveTo>
                  <a:cubicBezTo>
                    <a:pt x="70" y="105"/>
                    <a:pt x="70" y="105"/>
                    <a:pt x="70" y="105"/>
                  </a:cubicBezTo>
                  <a:cubicBezTo>
                    <a:pt x="174" y="105"/>
                    <a:pt x="174" y="105"/>
                    <a:pt x="174" y="105"/>
                  </a:cubicBezTo>
                  <a:cubicBezTo>
                    <a:pt x="191" y="185"/>
                    <a:pt x="191" y="185"/>
                    <a:pt x="191" y="185"/>
                  </a:cubicBezTo>
                  <a:lnTo>
                    <a:pt x="52" y="185"/>
                  </a:lnTo>
                  <a:close/>
                  <a:moveTo>
                    <a:pt x="229" y="75"/>
                  </a:moveTo>
                  <a:cubicBezTo>
                    <a:pt x="14" y="75"/>
                    <a:pt x="14" y="75"/>
                    <a:pt x="14" y="75"/>
                  </a:cubicBezTo>
                  <a:cubicBezTo>
                    <a:pt x="7" y="75"/>
                    <a:pt x="0" y="83"/>
                    <a:pt x="0" y="90"/>
                  </a:cubicBezTo>
                  <a:cubicBezTo>
                    <a:pt x="0" y="133"/>
                    <a:pt x="0" y="133"/>
                    <a:pt x="0" y="133"/>
                  </a:cubicBezTo>
                  <a:cubicBezTo>
                    <a:pt x="0" y="140"/>
                    <a:pt x="7" y="148"/>
                    <a:pt x="14" y="148"/>
                  </a:cubicBezTo>
                  <a:cubicBezTo>
                    <a:pt x="38" y="148"/>
                    <a:pt x="38" y="148"/>
                    <a:pt x="38" y="148"/>
                  </a:cubicBezTo>
                  <a:cubicBezTo>
                    <a:pt x="27" y="210"/>
                    <a:pt x="27" y="210"/>
                    <a:pt x="27" y="210"/>
                  </a:cubicBezTo>
                  <a:cubicBezTo>
                    <a:pt x="216" y="210"/>
                    <a:pt x="216" y="210"/>
                    <a:pt x="216" y="210"/>
                  </a:cubicBezTo>
                  <a:cubicBezTo>
                    <a:pt x="205" y="148"/>
                    <a:pt x="205" y="148"/>
                    <a:pt x="205" y="148"/>
                  </a:cubicBezTo>
                  <a:cubicBezTo>
                    <a:pt x="229" y="148"/>
                    <a:pt x="229" y="148"/>
                    <a:pt x="229" y="148"/>
                  </a:cubicBezTo>
                  <a:cubicBezTo>
                    <a:pt x="236" y="148"/>
                    <a:pt x="243" y="140"/>
                    <a:pt x="243" y="133"/>
                  </a:cubicBezTo>
                  <a:cubicBezTo>
                    <a:pt x="243" y="90"/>
                    <a:pt x="243" y="90"/>
                    <a:pt x="243" y="90"/>
                  </a:cubicBezTo>
                  <a:cubicBezTo>
                    <a:pt x="243" y="83"/>
                    <a:pt x="236" y="75"/>
                    <a:pt x="229" y="75"/>
                  </a:cubicBezTo>
                  <a:close/>
                  <a:moveTo>
                    <a:pt x="16" y="62"/>
                  </a:moveTo>
                  <a:cubicBezTo>
                    <a:pt x="227" y="62"/>
                    <a:pt x="227" y="62"/>
                    <a:pt x="227" y="62"/>
                  </a:cubicBezTo>
                  <a:cubicBezTo>
                    <a:pt x="234" y="62"/>
                    <a:pt x="233" y="54"/>
                    <a:pt x="229" y="53"/>
                  </a:cubicBezTo>
                  <a:cubicBezTo>
                    <a:pt x="226" y="52"/>
                    <a:pt x="187" y="37"/>
                    <a:pt x="180" y="37"/>
                  </a:cubicBezTo>
                  <a:cubicBezTo>
                    <a:pt x="169" y="37"/>
                    <a:pt x="169" y="37"/>
                    <a:pt x="169" y="37"/>
                  </a:cubicBezTo>
                  <a:cubicBezTo>
                    <a:pt x="169" y="0"/>
                    <a:pt x="169" y="0"/>
                    <a:pt x="169" y="0"/>
                  </a:cubicBezTo>
                  <a:cubicBezTo>
                    <a:pt x="75" y="0"/>
                    <a:pt x="75" y="0"/>
                    <a:pt x="75" y="0"/>
                  </a:cubicBezTo>
                  <a:cubicBezTo>
                    <a:pt x="75" y="37"/>
                    <a:pt x="75" y="37"/>
                    <a:pt x="75" y="37"/>
                  </a:cubicBezTo>
                  <a:cubicBezTo>
                    <a:pt x="63" y="37"/>
                    <a:pt x="63" y="37"/>
                    <a:pt x="63" y="37"/>
                  </a:cubicBezTo>
                  <a:cubicBezTo>
                    <a:pt x="57" y="37"/>
                    <a:pt x="17" y="52"/>
                    <a:pt x="14" y="53"/>
                  </a:cubicBezTo>
                  <a:cubicBezTo>
                    <a:pt x="10" y="54"/>
                    <a:pt x="9" y="62"/>
                    <a:pt x="16" y="62"/>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0" name="Freeform 34"/>
            <p:cNvSpPr>
              <a:spLocks noEditPoints="1"/>
            </p:cNvSpPr>
            <p:nvPr/>
          </p:nvSpPr>
          <p:spPr bwMode="auto">
            <a:xfrm>
              <a:off x="6360585" y="4633385"/>
              <a:ext cx="74084" cy="46567"/>
            </a:xfrm>
            <a:custGeom>
              <a:avLst/>
              <a:gdLst>
                <a:gd name="T0" fmla="*/ 29 w 30"/>
                <a:gd name="T1" fmla="*/ 5 h 19"/>
                <a:gd name="T2" fmla="*/ 17 w 30"/>
                <a:gd name="T3" fmla="*/ 12 h 19"/>
                <a:gd name="T4" fmla="*/ 15 w 30"/>
                <a:gd name="T5" fmla="*/ 12 h 19"/>
                <a:gd name="T6" fmla="*/ 14 w 30"/>
                <a:gd name="T7" fmla="*/ 12 h 19"/>
                <a:gd name="T8" fmla="*/ 1 w 30"/>
                <a:gd name="T9" fmla="*/ 5 h 19"/>
                <a:gd name="T10" fmla="*/ 0 w 30"/>
                <a:gd name="T11" fmla="*/ 5 h 19"/>
                <a:gd name="T12" fmla="*/ 0 w 30"/>
                <a:gd name="T13" fmla="*/ 17 h 19"/>
                <a:gd name="T14" fmla="*/ 2 w 30"/>
                <a:gd name="T15" fmla="*/ 19 h 19"/>
                <a:gd name="T16" fmla="*/ 28 w 30"/>
                <a:gd name="T17" fmla="*/ 19 h 19"/>
                <a:gd name="T18" fmla="*/ 30 w 30"/>
                <a:gd name="T19" fmla="*/ 17 h 19"/>
                <a:gd name="T20" fmla="*/ 30 w 30"/>
                <a:gd name="T21" fmla="*/ 5 h 19"/>
                <a:gd name="T22" fmla="*/ 29 w 30"/>
                <a:gd name="T23" fmla="*/ 5 h 19"/>
                <a:gd name="T24" fmla="*/ 1 w 30"/>
                <a:gd name="T25" fmla="*/ 2 h 19"/>
                <a:gd name="T26" fmla="*/ 14 w 30"/>
                <a:gd name="T27" fmla="*/ 8 h 19"/>
                <a:gd name="T28" fmla="*/ 15 w 30"/>
                <a:gd name="T29" fmla="*/ 9 h 19"/>
                <a:gd name="T30" fmla="*/ 17 w 30"/>
                <a:gd name="T31" fmla="*/ 8 h 19"/>
                <a:gd name="T32" fmla="*/ 29 w 30"/>
                <a:gd name="T33" fmla="*/ 2 h 19"/>
                <a:gd name="T34" fmla="*/ 29 w 30"/>
                <a:gd name="T35" fmla="*/ 0 h 19"/>
                <a:gd name="T36" fmla="*/ 1 w 30"/>
                <a:gd name="T37" fmla="*/ 0 h 19"/>
                <a:gd name="T38" fmla="*/ 1 w 3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19">
                  <a:moveTo>
                    <a:pt x="29" y="5"/>
                  </a:moveTo>
                  <a:cubicBezTo>
                    <a:pt x="28" y="5"/>
                    <a:pt x="17" y="11"/>
                    <a:pt x="17" y="12"/>
                  </a:cubicBezTo>
                  <a:cubicBezTo>
                    <a:pt x="16" y="12"/>
                    <a:pt x="16" y="12"/>
                    <a:pt x="15" y="12"/>
                  </a:cubicBezTo>
                  <a:cubicBezTo>
                    <a:pt x="15" y="12"/>
                    <a:pt x="14" y="12"/>
                    <a:pt x="14" y="12"/>
                  </a:cubicBezTo>
                  <a:cubicBezTo>
                    <a:pt x="13" y="11"/>
                    <a:pt x="2" y="5"/>
                    <a:pt x="1" y="5"/>
                  </a:cubicBezTo>
                  <a:cubicBezTo>
                    <a:pt x="0" y="5"/>
                    <a:pt x="0" y="5"/>
                    <a:pt x="0" y="5"/>
                  </a:cubicBezTo>
                  <a:cubicBezTo>
                    <a:pt x="0" y="17"/>
                    <a:pt x="0" y="17"/>
                    <a:pt x="0" y="17"/>
                  </a:cubicBezTo>
                  <a:cubicBezTo>
                    <a:pt x="0" y="18"/>
                    <a:pt x="1" y="19"/>
                    <a:pt x="2" y="19"/>
                  </a:cubicBezTo>
                  <a:cubicBezTo>
                    <a:pt x="28" y="19"/>
                    <a:pt x="28" y="19"/>
                    <a:pt x="28" y="19"/>
                  </a:cubicBezTo>
                  <a:cubicBezTo>
                    <a:pt x="29" y="19"/>
                    <a:pt x="30" y="18"/>
                    <a:pt x="30" y="17"/>
                  </a:cubicBezTo>
                  <a:cubicBezTo>
                    <a:pt x="30" y="5"/>
                    <a:pt x="30" y="5"/>
                    <a:pt x="30" y="5"/>
                  </a:cubicBezTo>
                  <a:cubicBezTo>
                    <a:pt x="30" y="5"/>
                    <a:pt x="30" y="5"/>
                    <a:pt x="29" y="5"/>
                  </a:cubicBezTo>
                  <a:close/>
                  <a:moveTo>
                    <a:pt x="1" y="2"/>
                  </a:moveTo>
                  <a:cubicBezTo>
                    <a:pt x="2" y="2"/>
                    <a:pt x="13" y="8"/>
                    <a:pt x="14" y="8"/>
                  </a:cubicBezTo>
                  <a:cubicBezTo>
                    <a:pt x="14" y="8"/>
                    <a:pt x="15" y="9"/>
                    <a:pt x="15" y="9"/>
                  </a:cubicBezTo>
                  <a:cubicBezTo>
                    <a:pt x="16" y="9"/>
                    <a:pt x="16" y="8"/>
                    <a:pt x="17" y="8"/>
                  </a:cubicBezTo>
                  <a:cubicBezTo>
                    <a:pt x="17" y="8"/>
                    <a:pt x="28" y="2"/>
                    <a:pt x="29" y="2"/>
                  </a:cubicBezTo>
                  <a:cubicBezTo>
                    <a:pt x="30" y="1"/>
                    <a:pt x="30" y="0"/>
                    <a:pt x="29" y="0"/>
                  </a:cubicBezTo>
                  <a:cubicBezTo>
                    <a:pt x="1" y="0"/>
                    <a:pt x="1" y="0"/>
                    <a:pt x="1" y="0"/>
                  </a:cubicBezTo>
                  <a:cubicBezTo>
                    <a:pt x="0" y="0"/>
                    <a:pt x="0" y="1"/>
                    <a:pt x="1" y="2"/>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1" name="Freeform 41"/>
            <p:cNvSpPr>
              <a:spLocks/>
            </p:cNvSpPr>
            <p:nvPr/>
          </p:nvSpPr>
          <p:spPr bwMode="auto">
            <a:xfrm>
              <a:off x="6781801" y="4478867"/>
              <a:ext cx="84667" cy="118533"/>
            </a:xfrm>
            <a:custGeom>
              <a:avLst/>
              <a:gdLst>
                <a:gd name="T0" fmla="*/ 3 w 34"/>
                <a:gd name="T1" fmla="*/ 47 h 48"/>
                <a:gd name="T2" fmla="*/ 7 w 34"/>
                <a:gd name="T3" fmla="*/ 36 h 48"/>
                <a:gd name="T4" fmla="*/ 20 w 34"/>
                <a:gd name="T5" fmla="*/ 30 h 48"/>
                <a:gd name="T6" fmla="*/ 13 w 34"/>
                <a:gd name="T7" fmla="*/ 27 h 48"/>
                <a:gd name="T8" fmla="*/ 28 w 34"/>
                <a:gd name="T9" fmla="*/ 19 h 48"/>
                <a:gd name="T10" fmla="*/ 19 w 34"/>
                <a:gd name="T11" fmla="*/ 17 h 48"/>
                <a:gd name="T12" fmla="*/ 31 w 34"/>
                <a:gd name="T13" fmla="*/ 13 h 48"/>
                <a:gd name="T14" fmla="*/ 33 w 34"/>
                <a:gd name="T15" fmla="*/ 5 h 48"/>
                <a:gd name="T16" fmla="*/ 24 w 34"/>
                <a:gd name="T17" fmla="*/ 0 h 48"/>
                <a:gd name="T18" fmla="*/ 15 w 34"/>
                <a:gd name="T19" fmla="*/ 12 h 48"/>
                <a:gd name="T20" fmla="*/ 16 w 34"/>
                <a:gd name="T21" fmla="*/ 2 h 48"/>
                <a:gd name="T22" fmla="*/ 7 w 34"/>
                <a:gd name="T23" fmla="*/ 10 h 48"/>
                <a:gd name="T24" fmla="*/ 6 w 34"/>
                <a:gd name="T25" fmla="*/ 29 h 48"/>
                <a:gd name="T26" fmla="*/ 1 w 34"/>
                <a:gd name="T27" fmla="*/ 20 h 48"/>
                <a:gd name="T28" fmla="*/ 4 w 34"/>
                <a:gd name="T29" fmla="*/ 35 h 48"/>
                <a:gd name="T30" fmla="*/ 1 w 34"/>
                <a:gd name="T31" fmla="*/ 46 h 48"/>
                <a:gd name="T32" fmla="*/ 3 w 3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8">
                  <a:moveTo>
                    <a:pt x="3" y="47"/>
                  </a:moveTo>
                  <a:cubicBezTo>
                    <a:pt x="4" y="45"/>
                    <a:pt x="5" y="41"/>
                    <a:pt x="7" y="36"/>
                  </a:cubicBezTo>
                  <a:cubicBezTo>
                    <a:pt x="13" y="35"/>
                    <a:pt x="16" y="37"/>
                    <a:pt x="20" y="30"/>
                  </a:cubicBezTo>
                  <a:cubicBezTo>
                    <a:pt x="17" y="31"/>
                    <a:pt x="13" y="28"/>
                    <a:pt x="13" y="27"/>
                  </a:cubicBezTo>
                  <a:cubicBezTo>
                    <a:pt x="13" y="25"/>
                    <a:pt x="22" y="28"/>
                    <a:pt x="28" y="19"/>
                  </a:cubicBezTo>
                  <a:cubicBezTo>
                    <a:pt x="20" y="21"/>
                    <a:pt x="18" y="17"/>
                    <a:pt x="19" y="17"/>
                  </a:cubicBezTo>
                  <a:cubicBezTo>
                    <a:pt x="21" y="15"/>
                    <a:pt x="28" y="16"/>
                    <a:pt x="31" y="13"/>
                  </a:cubicBezTo>
                  <a:cubicBezTo>
                    <a:pt x="33" y="11"/>
                    <a:pt x="34" y="6"/>
                    <a:pt x="33" y="5"/>
                  </a:cubicBezTo>
                  <a:cubicBezTo>
                    <a:pt x="32" y="3"/>
                    <a:pt x="27" y="0"/>
                    <a:pt x="24" y="0"/>
                  </a:cubicBezTo>
                  <a:cubicBezTo>
                    <a:pt x="21" y="1"/>
                    <a:pt x="16" y="12"/>
                    <a:pt x="15" y="12"/>
                  </a:cubicBezTo>
                  <a:cubicBezTo>
                    <a:pt x="14" y="12"/>
                    <a:pt x="13" y="7"/>
                    <a:pt x="16" y="2"/>
                  </a:cubicBezTo>
                  <a:cubicBezTo>
                    <a:pt x="13" y="3"/>
                    <a:pt x="9" y="7"/>
                    <a:pt x="7" y="10"/>
                  </a:cubicBezTo>
                  <a:cubicBezTo>
                    <a:pt x="4" y="16"/>
                    <a:pt x="7" y="29"/>
                    <a:pt x="6" y="29"/>
                  </a:cubicBezTo>
                  <a:cubicBezTo>
                    <a:pt x="5" y="30"/>
                    <a:pt x="2" y="23"/>
                    <a:pt x="1" y="20"/>
                  </a:cubicBezTo>
                  <a:cubicBezTo>
                    <a:pt x="0" y="25"/>
                    <a:pt x="0" y="29"/>
                    <a:pt x="4" y="35"/>
                  </a:cubicBezTo>
                  <a:cubicBezTo>
                    <a:pt x="2" y="39"/>
                    <a:pt x="2" y="44"/>
                    <a:pt x="1" y="46"/>
                  </a:cubicBezTo>
                  <a:cubicBezTo>
                    <a:pt x="1" y="48"/>
                    <a:pt x="3" y="48"/>
                    <a:pt x="3" y="4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2" name="Freeform 42"/>
            <p:cNvSpPr>
              <a:spLocks noEditPoints="1"/>
            </p:cNvSpPr>
            <p:nvPr/>
          </p:nvSpPr>
          <p:spPr bwMode="auto">
            <a:xfrm>
              <a:off x="5831417" y="3881967"/>
              <a:ext cx="171451" cy="169333"/>
            </a:xfrm>
            <a:custGeom>
              <a:avLst/>
              <a:gdLst>
                <a:gd name="T0" fmla="*/ 55 w 68"/>
                <a:gd name="T1" fmla="*/ 59 h 68"/>
                <a:gd name="T2" fmla="*/ 59 w 68"/>
                <a:gd name="T3" fmla="*/ 55 h 68"/>
                <a:gd name="T4" fmla="*/ 52 w 68"/>
                <a:gd name="T5" fmla="*/ 52 h 68"/>
                <a:gd name="T6" fmla="*/ 13 w 68"/>
                <a:gd name="T7" fmla="*/ 9 h 68"/>
                <a:gd name="T8" fmla="*/ 9 w 68"/>
                <a:gd name="T9" fmla="*/ 12 h 68"/>
                <a:gd name="T10" fmla="*/ 15 w 68"/>
                <a:gd name="T11" fmla="*/ 15 h 68"/>
                <a:gd name="T12" fmla="*/ 13 w 68"/>
                <a:gd name="T13" fmla="*/ 9 h 68"/>
                <a:gd name="T14" fmla="*/ 9 w 68"/>
                <a:gd name="T15" fmla="*/ 55 h 68"/>
                <a:gd name="T16" fmla="*/ 13 w 68"/>
                <a:gd name="T17" fmla="*/ 59 h 68"/>
                <a:gd name="T18" fmla="*/ 15 w 68"/>
                <a:gd name="T19" fmla="*/ 52 h 68"/>
                <a:gd name="T20" fmla="*/ 59 w 68"/>
                <a:gd name="T21" fmla="*/ 12 h 68"/>
                <a:gd name="T22" fmla="*/ 55 w 68"/>
                <a:gd name="T23" fmla="*/ 9 h 68"/>
                <a:gd name="T24" fmla="*/ 52 w 68"/>
                <a:gd name="T25" fmla="*/ 15 h 68"/>
                <a:gd name="T26" fmla="*/ 59 w 68"/>
                <a:gd name="T27" fmla="*/ 12 h 68"/>
                <a:gd name="T28" fmla="*/ 31 w 68"/>
                <a:gd name="T29" fmla="*/ 61 h 68"/>
                <a:gd name="T30" fmla="*/ 34 w 68"/>
                <a:gd name="T31" fmla="*/ 68 h 68"/>
                <a:gd name="T32" fmla="*/ 36 w 68"/>
                <a:gd name="T33" fmla="*/ 61 h 68"/>
                <a:gd name="T34" fmla="*/ 34 w 68"/>
                <a:gd name="T35" fmla="*/ 10 h 68"/>
                <a:gd name="T36" fmla="*/ 36 w 68"/>
                <a:gd name="T37" fmla="*/ 3 h 68"/>
                <a:gd name="T38" fmla="*/ 31 w 68"/>
                <a:gd name="T39" fmla="*/ 3 h 68"/>
                <a:gd name="T40" fmla="*/ 34 w 68"/>
                <a:gd name="T41" fmla="*/ 10 h 68"/>
                <a:gd name="T42" fmla="*/ 7 w 68"/>
                <a:gd name="T43" fmla="*/ 31 h 68"/>
                <a:gd name="T44" fmla="*/ 0 w 68"/>
                <a:gd name="T45" fmla="*/ 34 h 68"/>
                <a:gd name="T46" fmla="*/ 7 w 68"/>
                <a:gd name="T47" fmla="*/ 36 h 68"/>
                <a:gd name="T48" fmla="*/ 34 w 68"/>
                <a:gd name="T49" fmla="*/ 47 h 68"/>
                <a:gd name="T50" fmla="*/ 34 w 68"/>
                <a:gd name="T51" fmla="*/ 20 h 68"/>
                <a:gd name="T52" fmla="*/ 34 w 68"/>
                <a:gd name="T53" fmla="*/ 15 h 68"/>
                <a:gd name="T54" fmla="*/ 34 w 68"/>
                <a:gd name="T55" fmla="*/ 52 h 68"/>
                <a:gd name="T56" fmla="*/ 34 w 68"/>
                <a:gd name="T57" fmla="*/ 15 h 68"/>
                <a:gd name="T58" fmla="*/ 61 w 68"/>
                <a:gd name="T59" fmla="*/ 31 h 68"/>
                <a:gd name="T60" fmla="*/ 61 w 68"/>
                <a:gd name="T61" fmla="*/ 36 h 68"/>
                <a:gd name="T62" fmla="*/ 68 w 68"/>
                <a:gd name="T6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8">
                  <a:moveTo>
                    <a:pt x="53" y="56"/>
                  </a:moveTo>
                  <a:cubicBezTo>
                    <a:pt x="53" y="57"/>
                    <a:pt x="55" y="58"/>
                    <a:pt x="55" y="59"/>
                  </a:cubicBezTo>
                  <a:cubicBezTo>
                    <a:pt x="56" y="60"/>
                    <a:pt x="58" y="60"/>
                    <a:pt x="59" y="59"/>
                  </a:cubicBezTo>
                  <a:cubicBezTo>
                    <a:pt x="60" y="58"/>
                    <a:pt x="60" y="56"/>
                    <a:pt x="59" y="55"/>
                  </a:cubicBezTo>
                  <a:cubicBezTo>
                    <a:pt x="58" y="55"/>
                    <a:pt x="57" y="53"/>
                    <a:pt x="56" y="53"/>
                  </a:cubicBezTo>
                  <a:cubicBezTo>
                    <a:pt x="55" y="51"/>
                    <a:pt x="53" y="51"/>
                    <a:pt x="52" y="52"/>
                  </a:cubicBezTo>
                  <a:cubicBezTo>
                    <a:pt x="51" y="53"/>
                    <a:pt x="51" y="55"/>
                    <a:pt x="53" y="56"/>
                  </a:cubicBezTo>
                  <a:close/>
                  <a:moveTo>
                    <a:pt x="13" y="9"/>
                  </a:moveTo>
                  <a:cubicBezTo>
                    <a:pt x="11" y="7"/>
                    <a:pt x="9" y="7"/>
                    <a:pt x="8" y="8"/>
                  </a:cubicBezTo>
                  <a:cubicBezTo>
                    <a:pt x="7" y="9"/>
                    <a:pt x="7" y="11"/>
                    <a:pt x="9" y="12"/>
                  </a:cubicBezTo>
                  <a:cubicBezTo>
                    <a:pt x="9" y="13"/>
                    <a:pt x="11" y="14"/>
                    <a:pt x="11" y="15"/>
                  </a:cubicBezTo>
                  <a:cubicBezTo>
                    <a:pt x="12" y="16"/>
                    <a:pt x="14" y="16"/>
                    <a:pt x="15" y="15"/>
                  </a:cubicBezTo>
                  <a:cubicBezTo>
                    <a:pt x="16" y="14"/>
                    <a:pt x="16" y="12"/>
                    <a:pt x="15" y="11"/>
                  </a:cubicBezTo>
                  <a:cubicBezTo>
                    <a:pt x="15" y="11"/>
                    <a:pt x="13" y="9"/>
                    <a:pt x="13" y="9"/>
                  </a:cubicBezTo>
                  <a:close/>
                  <a:moveTo>
                    <a:pt x="11" y="53"/>
                  </a:moveTo>
                  <a:cubicBezTo>
                    <a:pt x="11" y="53"/>
                    <a:pt x="9" y="55"/>
                    <a:pt x="9" y="55"/>
                  </a:cubicBezTo>
                  <a:cubicBezTo>
                    <a:pt x="7" y="56"/>
                    <a:pt x="7" y="58"/>
                    <a:pt x="8" y="59"/>
                  </a:cubicBezTo>
                  <a:cubicBezTo>
                    <a:pt x="9" y="60"/>
                    <a:pt x="11" y="60"/>
                    <a:pt x="13" y="59"/>
                  </a:cubicBezTo>
                  <a:cubicBezTo>
                    <a:pt x="13" y="58"/>
                    <a:pt x="15" y="57"/>
                    <a:pt x="15" y="56"/>
                  </a:cubicBezTo>
                  <a:cubicBezTo>
                    <a:pt x="16" y="55"/>
                    <a:pt x="16" y="53"/>
                    <a:pt x="15" y="52"/>
                  </a:cubicBezTo>
                  <a:cubicBezTo>
                    <a:pt x="14" y="51"/>
                    <a:pt x="12" y="51"/>
                    <a:pt x="11" y="53"/>
                  </a:cubicBezTo>
                  <a:close/>
                  <a:moveTo>
                    <a:pt x="59" y="12"/>
                  </a:moveTo>
                  <a:cubicBezTo>
                    <a:pt x="60" y="11"/>
                    <a:pt x="60" y="9"/>
                    <a:pt x="59" y="8"/>
                  </a:cubicBezTo>
                  <a:cubicBezTo>
                    <a:pt x="58" y="7"/>
                    <a:pt x="56" y="7"/>
                    <a:pt x="55" y="9"/>
                  </a:cubicBezTo>
                  <a:cubicBezTo>
                    <a:pt x="55" y="9"/>
                    <a:pt x="53" y="11"/>
                    <a:pt x="53" y="11"/>
                  </a:cubicBezTo>
                  <a:cubicBezTo>
                    <a:pt x="51" y="12"/>
                    <a:pt x="51" y="14"/>
                    <a:pt x="52" y="15"/>
                  </a:cubicBezTo>
                  <a:cubicBezTo>
                    <a:pt x="53" y="16"/>
                    <a:pt x="55" y="16"/>
                    <a:pt x="56" y="15"/>
                  </a:cubicBezTo>
                  <a:cubicBezTo>
                    <a:pt x="57" y="14"/>
                    <a:pt x="58" y="13"/>
                    <a:pt x="59" y="12"/>
                  </a:cubicBezTo>
                  <a:close/>
                  <a:moveTo>
                    <a:pt x="34" y="57"/>
                  </a:moveTo>
                  <a:cubicBezTo>
                    <a:pt x="32" y="57"/>
                    <a:pt x="31" y="59"/>
                    <a:pt x="31" y="61"/>
                  </a:cubicBezTo>
                  <a:cubicBezTo>
                    <a:pt x="31" y="62"/>
                    <a:pt x="31" y="64"/>
                    <a:pt x="31" y="64"/>
                  </a:cubicBezTo>
                  <a:cubicBezTo>
                    <a:pt x="31" y="66"/>
                    <a:pt x="32" y="68"/>
                    <a:pt x="34" y="68"/>
                  </a:cubicBezTo>
                  <a:cubicBezTo>
                    <a:pt x="35" y="68"/>
                    <a:pt x="36" y="66"/>
                    <a:pt x="36" y="64"/>
                  </a:cubicBezTo>
                  <a:cubicBezTo>
                    <a:pt x="36" y="64"/>
                    <a:pt x="36" y="62"/>
                    <a:pt x="36" y="61"/>
                  </a:cubicBezTo>
                  <a:cubicBezTo>
                    <a:pt x="36" y="59"/>
                    <a:pt x="35" y="57"/>
                    <a:pt x="34" y="57"/>
                  </a:cubicBezTo>
                  <a:close/>
                  <a:moveTo>
                    <a:pt x="34" y="10"/>
                  </a:moveTo>
                  <a:cubicBezTo>
                    <a:pt x="35" y="10"/>
                    <a:pt x="36" y="8"/>
                    <a:pt x="36" y="6"/>
                  </a:cubicBezTo>
                  <a:cubicBezTo>
                    <a:pt x="36" y="6"/>
                    <a:pt x="36" y="4"/>
                    <a:pt x="36" y="3"/>
                  </a:cubicBezTo>
                  <a:cubicBezTo>
                    <a:pt x="36" y="1"/>
                    <a:pt x="35" y="0"/>
                    <a:pt x="34" y="0"/>
                  </a:cubicBezTo>
                  <a:cubicBezTo>
                    <a:pt x="32" y="0"/>
                    <a:pt x="31" y="1"/>
                    <a:pt x="31" y="3"/>
                  </a:cubicBezTo>
                  <a:cubicBezTo>
                    <a:pt x="31" y="4"/>
                    <a:pt x="31" y="6"/>
                    <a:pt x="31" y="6"/>
                  </a:cubicBezTo>
                  <a:cubicBezTo>
                    <a:pt x="31" y="8"/>
                    <a:pt x="32" y="10"/>
                    <a:pt x="34" y="10"/>
                  </a:cubicBezTo>
                  <a:close/>
                  <a:moveTo>
                    <a:pt x="10" y="34"/>
                  </a:moveTo>
                  <a:cubicBezTo>
                    <a:pt x="10" y="32"/>
                    <a:pt x="8" y="31"/>
                    <a:pt x="7" y="31"/>
                  </a:cubicBezTo>
                  <a:cubicBezTo>
                    <a:pt x="6" y="31"/>
                    <a:pt x="4" y="31"/>
                    <a:pt x="3" y="31"/>
                  </a:cubicBezTo>
                  <a:cubicBezTo>
                    <a:pt x="1" y="31"/>
                    <a:pt x="0" y="32"/>
                    <a:pt x="0" y="34"/>
                  </a:cubicBezTo>
                  <a:cubicBezTo>
                    <a:pt x="0" y="35"/>
                    <a:pt x="1" y="36"/>
                    <a:pt x="3" y="36"/>
                  </a:cubicBezTo>
                  <a:cubicBezTo>
                    <a:pt x="4" y="36"/>
                    <a:pt x="6" y="36"/>
                    <a:pt x="7" y="36"/>
                  </a:cubicBezTo>
                  <a:cubicBezTo>
                    <a:pt x="8" y="36"/>
                    <a:pt x="10" y="35"/>
                    <a:pt x="10" y="34"/>
                  </a:cubicBezTo>
                  <a:close/>
                  <a:moveTo>
                    <a:pt x="34" y="47"/>
                  </a:moveTo>
                  <a:cubicBezTo>
                    <a:pt x="26" y="47"/>
                    <a:pt x="20" y="41"/>
                    <a:pt x="20" y="34"/>
                  </a:cubicBezTo>
                  <a:cubicBezTo>
                    <a:pt x="20" y="26"/>
                    <a:pt x="26" y="20"/>
                    <a:pt x="34" y="20"/>
                  </a:cubicBezTo>
                  <a:lnTo>
                    <a:pt x="34" y="47"/>
                  </a:lnTo>
                  <a:close/>
                  <a:moveTo>
                    <a:pt x="34" y="15"/>
                  </a:moveTo>
                  <a:cubicBezTo>
                    <a:pt x="23" y="15"/>
                    <a:pt x="15" y="23"/>
                    <a:pt x="15" y="34"/>
                  </a:cubicBezTo>
                  <a:cubicBezTo>
                    <a:pt x="15" y="44"/>
                    <a:pt x="23" y="52"/>
                    <a:pt x="34" y="52"/>
                  </a:cubicBezTo>
                  <a:cubicBezTo>
                    <a:pt x="44" y="52"/>
                    <a:pt x="52" y="44"/>
                    <a:pt x="52" y="34"/>
                  </a:cubicBezTo>
                  <a:cubicBezTo>
                    <a:pt x="52" y="23"/>
                    <a:pt x="44" y="15"/>
                    <a:pt x="34" y="15"/>
                  </a:cubicBezTo>
                  <a:close/>
                  <a:moveTo>
                    <a:pt x="64" y="31"/>
                  </a:moveTo>
                  <a:cubicBezTo>
                    <a:pt x="64" y="31"/>
                    <a:pt x="62" y="31"/>
                    <a:pt x="61" y="31"/>
                  </a:cubicBezTo>
                  <a:cubicBezTo>
                    <a:pt x="59" y="31"/>
                    <a:pt x="58" y="32"/>
                    <a:pt x="58" y="34"/>
                  </a:cubicBezTo>
                  <a:cubicBezTo>
                    <a:pt x="58" y="35"/>
                    <a:pt x="59" y="36"/>
                    <a:pt x="61" y="36"/>
                  </a:cubicBezTo>
                  <a:cubicBezTo>
                    <a:pt x="62" y="36"/>
                    <a:pt x="64" y="36"/>
                    <a:pt x="64" y="36"/>
                  </a:cubicBezTo>
                  <a:cubicBezTo>
                    <a:pt x="66" y="36"/>
                    <a:pt x="68" y="35"/>
                    <a:pt x="68" y="34"/>
                  </a:cubicBezTo>
                  <a:cubicBezTo>
                    <a:pt x="68" y="32"/>
                    <a:pt x="66" y="31"/>
                    <a:pt x="64" y="3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3" name="Freeform 46"/>
            <p:cNvSpPr>
              <a:spLocks noEditPoints="1"/>
            </p:cNvSpPr>
            <p:nvPr/>
          </p:nvSpPr>
          <p:spPr bwMode="auto">
            <a:xfrm>
              <a:off x="5806018" y="3048000"/>
              <a:ext cx="116417" cy="196851"/>
            </a:xfrm>
            <a:custGeom>
              <a:avLst/>
              <a:gdLst>
                <a:gd name="T0" fmla="*/ 21 w 46"/>
                <a:gd name="T1" fmla="*/ 33 h 79"/>
                <a:gd name="T2" fmla="*/ 20 w 46"/>
                <a:gd name="T3" fmla="*/ 36 h 79"/>
                <a:gd name="T4" fmla="*/ 16 w 46"/>
                <a:gd name="T5" fmla="*/ 56 h 79"/>
                <a:gd name="T6" fmla="*/ 12 w 46"/>
                <a:gd name="T7" fmla="*/ 62 h 79"/>
                <a:gd name="T8" fmla="*/ 7 w 46"/>
                <a:gd name="T9" fmla="*/ 57 h 79"/>
                <a:gd name="T10" fmla="*/ 15 w 46"/>
                <a:gd name="T11" fmla="*/ 37 h 79"/>
                <a:gd name="T12" fmla="*/ 18 w 46"/>
                <a:gd name="T13" fmla="*/ 32 h 79"/>
                <a:gd name="T14" fmla="*/ 20 w 46"/>
                <a:gd name="T15" fmla="*/ 32 h 79"/>
                <a:gd name="T16" fmla="*/ 21 w 46"/>
                <a:gd name="T17" fmla="*/ 33 h 79"/>
                <a:gd name="T18" fmla="*/ 24 w 46"/>
                <a:gd name="T19" fmla="*/ 1 h 79"/>
                <a:gd name="T20" fmla="*/ 22 w 46"/>
                <a:gd name="T21" fmla="*/ 1 h 79"/>
                <a:gd name="T22" fmla="*/ 0 w 46"/>
                <a:gd name="T23" fmla="*/ 57 h 79"/>
                <a:gd name="T24" fmla="*/ 23 w 46"/>
                <a:gd name="T25" fmla="*/ 79 h 79"/>
                <a:gd name="T26" fmla="*/ 46 w 46"/>
                <a:gd name="T27" fmla="*/ 57 h 79"/>
                <a:gd name="T28" fmla="*/ 24 w 46"/>
                <a:gd name="T29"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9">
                  <a:moveTo>
                    <a:pt x="21" y="33"/>
                  </a:moveTo>
                  <a:cubicBezTo>
                    <a:pt x="20" y="34"/>
                    <a:pt x="20" y="35"/>
                    <a:pt x="20" y="36"/>
                  </a:cubicBezTo>
                  <a:cubicBezTo>
                    <a:pt x="18" y="42"/>
                    <a:pt x="16" y="49"/>
                    <a:pt x="16" y="56"/>
                  </a:cubicBezTo>
                  <a:cubicBezTo>
                    <a:pt x="16" y="60"/>
                    <a:pt x="14" y="62"/>
                    <a:pt x="12" y="62"/>
                  </a:cubicBezTo>
                  <a:cubicBezTo>
                    <a:pt x="9" y="62"/>
                    <a:pt x="7" y="60"/>
                    <a:pt x="7" y="57"/>
                  </a:cubicBezTo>
                  <a:cubicBezTo>
                    <a:pt x="7" y="48"/>
                    <a:pt x="11" y="42"/>
                    <a:pt x="15" y="37"/>
                  </a:cubicBezTo>
                  <a:cubicBezTo>
                    <a:pt x="16" y="35"/>
                    <a:pt x="17" y="34"/>
                    <a:pt x="18" y="32"/>
                  </a:cubicBezTo>
                  <a:cubicBezTo>
                    <a:pt x="19" y="32"/>
                    <a:pt x="20" y="32"/>
                    <a:pt x="20" y="32"/>
                  </a:cubicBezTo>
                  <a:cubicBezTo>
                    <a:pt x="21" y="33"/>
                    <a:pt x="21" y="33"/>
                    <a:pt x="21" y="33"/>
                  </a:cubicBezTo>
                  <a:close/>
                  <a:moveTo>
                    <a:pt x="24" y="1"/>
                  </a:moveTo>
                  <a:cubicBezTo>
                    <a:pt x="24" y="0"/>
                    <a:pt x="23" y="0"/>
                    <a:pt x="22" y="1"/>
                  </a:cubicBezTo>
                  <a:cubicBezTo>
                    <a:pt x="19" y="30"/>
                    <a:pt x="0" y="36"/>
                    <a:pt x="0" y="57"/>
                  </a:cubicBezTo>
                  <a:cubicBezTo>
                    <a:pt x="0" y="69"/>
                    <a:pt x="11" y="79"/>
                    <a:pt x="23" y="79"/>
                  </a:cubicBezTo>
                  <a:cubicBezTo>
                    <a:pt x="36" y="79"/>
                    <a:pt x="46" y="69"/>
                    <a:pt x="46" y="57"/>
                  </a:cubicBezTo>
                  <a:cubicBezTo>
                    <a:pt x="46" y="36"/>
                    <a:pt x="28" y="30"/>
                    <a:pt x="24" y="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4" name="Freeform 60"/>
            <p:cNvSpPr>
              <a:spLocks noEditPoints="1"/>
            </p:cNvSpPr>
            <p:nvPr/>
          </p:nvSpPr>
          <p:spPr bwMode="auto">
            <a:xfrm>
              <a:off x="5901268" y="4442884"/>
              <a:ext cx="154517" cy="152400"/>
            </a:xfrm>
            <a:custGeom>
              <a:avLst/>
              <a:gdLst>
                <a:gd name="T0" fmla="*/ 51 w 61"/>
                <a:gd name="T1" fmla="*/ 13 h 61"/>
                <a:gd name="T2" fmla="*/ 61 w 61"/>
                <a:gd name="T3" fmla="*/ 44 h 61"/>
                <a:gd name="T4" fmla="*/ 59 w 61"/>
                <a:gd name="T5" fmla="*/ 48 h 61"/>
                <a:gd name="T6" fmla="*/ 19 w 61"/>
                <a:gd name="T7" fmla="*/ 60 h 61"/>
                <a:gd name="T8" fmla="*/ 15 w 61"/>
                <a:gd name="T9" fmla="*/ 58 h 61"/>
                <a:gd name="T10" fmla="*/ 1 w 61"/>
                <a:gd name="T11" fmla="*/ 11 h 61"/>
                <a:gd name="T12" fmla="*/ 2 w 61"/>
                <a:gd name="T13" fmla="*/ 8 h 61"/>
                <a:gd name="T14" fmla="*/ 26 w 61"/>
                <a:gd name="T15" fmla="*/ 0 h 61"/>
                <a:gd name="T16" fmla="*/ 31 w 61"/>
                <a:gd name="T17" fmla="*/ 16 h 61"/>
                <a:gd name="T18" fmla="*/ 35 w 61"/>
                <a:gd name="T19" fmla="*/ 18 h 61"/>
                <a:gd name="T20" fmla="*/ 51 w 61"/>
                <a:gd name="T21" fmla="*/ 13 h 61"/>
                <a:gd name="T22" fmla="*/ 41 w 61"/>
                <a:gd name="T23" fmla="*/ 21 h 61"/>
                <a:gd name="T24" fmla="*/ 40 w 61"/>
                <a:gd name="T25" fmla="*/ 21 h 61"/>
                <a:gd name="T26" fmla="*/ 19 w 61"/>
                <a:gd name="T27" fmla="*/ 27 h 61"/>
                <a:gd name="T28" fmla="*/ 18 w 61"/>
                <a:gd name="T29" fmla="*/ 29 h 61"/>
                <a:gd name="T30" fmla="*/ 19 w 61"/>
                <a:gd name="T31" fmla="*/ 30 h 61"/>
                <a:gd name="T32" fmla="*/ 20 w 61"/>
                <a:gd name="T33" fmla="*/ 31 h 61"/>
                <a:gd name="T34" fmla="*/ 41 w 61"/>
                <a:gd name="T35" fmla="*/ 25 h 61"/>
                <a:gd name="T36" fmla="*/ 42 w 61"/>
                <a:gd name="T37" fmla="*/ 23 h 61"/>
                <a:gd name="T38" fmla="*/ 41 w 61"/>
                <a:gd name="T39" fmla="*/ 21 h 61"/>
                <a:gd name="T40" fmla="*/ 43 w 61"/>
                <a:gd name="T41" fmla="*/ 29 h 61"/>
                <a:gd name="T42" fmla="*/ 42 w 61"/>
                <a:gd name="T43" fmla="*/ 28 h 61"/>
                <a:gd name="T44" fmla="*/ 21 w 61"/>
                <a:gd name="T45" fmla="*/ 35 h 61"/>
                <a:gd name="T46" fmla="*/ 21 w 61"/>
                <a:gd name="T47" fmla="*/ 36 h 61"/>
                <a:gd name="T48" fmla="*/ 21 w 61"/>
                <a:gd name="T49" fmla="*/ 38 h 61"/>
                <a:gd name="T50" fmla="*/ 23 w 61"/>
                <a:gd name="T51" fmla="*/ 39 h 61"/>
                <a:gd name="T52" fmla="*/ 43 w 61"/>
                <a:gd name="T53" fmla="*/ 32 h 61"/>
                <a:gd name="T54" fmla="*/ 44 w 61"/>
                <a:gd name="T55" fmla="*/ 31 h 61"/>
                <a:gd name="T56" fmla="*/ 43 w 61"/>
                <a:gd name="T57" fmla="*/ 29 h 61"/>
                <a:gd name="T58" fmla="*/ 46 w 61"/>
                <a:gd name="T59" fmla="*/ 36 h 61"/>
                <a:gd name="T60" fmla="*/ 44 w 61"/>
                <a:gd name="T61" fmla="*/ 36 h 61"/>
                <a:gd name="T62" fmla="*/ 24 w 61"/>
                <a:gd name="T63" fmla="*/ 42 h 61"/>
                <a:gd name="T64" fmla="*/ 23 w 61"/>
                <a:gd name="T65" fmla="*/ 44 h 61"/>
                <a:gd name="T66" fmla="*/ 24 w 61"/>
                <a:gd name="T67" fmla="*/ 46 h 61"/>
                <a:gd name="T68" fmla="*/ 25 w 61"/>
                <a:gd name="T69" fmla="*/ 46 h 61"/>
                <a:gd name="T70" fmla="*/ 46 w 61"/>
                <a:gd name="T71" fmla="*/ 40 h 61"/>
                <a:gd name="T72" fmla="*/ 46 w 61"/>
                <a:gd name="T73" fmla="*/ 38 h 61"/>
                <a:gd name="T74" fmla="*/ 46 w 61"/>
                <a:gd name="T75" fmla="*/ 36 h 61"/>
                <a:gd name="T76" fmla="*/ 48 w 61"/>
                <a:gd name="T77" fmla="*/ 10 h 61"/>
                <a:gd name="T78" fmla="*/ 35 w 61"/>
                <a:gd name="T79" fmla="*/ 14 h 61"/>
                <a:gd name="T80" fmla="*/ 30 w 61"/>
                <a:gd name="T81" fmla="*/ 0 h 61"/>
                <a:gd name="T82" fmla="*/ 31 w 61"/>
                <a:gd name="T83" fmla="*/ 1 h 61"/>
                <a:gd name="T84" fmla="*/ 47 w 61"/>
                <a:gd name="T85" fmla="*/ 9 h 61"/>
                <a:gd name="T86" fmla="*/ 48 w 61"/>
                <a:gd name="T8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61">
                  <a:moveTo>
                    <a:pt x="51" y="13"/>
                  </a:moveTo>
                  <a:cubicBezTo>
                    <a:pt x="61" y="44"/>
                    <a:pt x="61" y="44"/>
                    <a:pt x="61" y="44"/>
                  </a:cubicBezTo>
                  <a:cubicBezTo>
                    <a:pt x="61" y="46"/>
                    <a:pt x="60" y="47"/>
                    <a:pt x="59" y="48"/>
                  </a:cubicBezTo>
                  <a:cubicBezTo>
                    <a:pt x="19" y="60"/>
                    <a:pt x="19" y="60"/>
                    <a:pt x="19" y="60"/>
                  </a:cubicBezTo>
                  <a:cubicBezTo>
                    <a:pt x="18" y="61"/>
                    <a:pt x="16" y="60"/>
                    <a:pt x="15" y="58"/>
                  </a:cubicBezTo>
                  <a:cubicBezTo>
                    <a:pt x="1" y="11"/>
                    <a:pt x="1" y="11"/>
                    <a:pt x="1" y="11"/>
                  </a:cubicBezTo>
                  <a:cubicBezTo>
                    <a:pt x="0" y="10"/>
                    <a:pt x="1" y="8"/>
                    <a:pt x="2" y="8"/>
                  </a:cubicBezTo>
                  <a:cubicBezTo>
                    <a:pt x="26" y="0"/>
                    <a:pt x="26" y="0"/>
                    <a:pt x="26" y="0"/>
                  </a:cubicBezTo>
                  <a:cubicBezTo>
                    <a:pt x="31" y="16"/>
                    <a:pt x="31" y="16"/>
                    <a:pt x="31" y="16"/>
                  </a:cubicBezTo>
                  <a:cubicBezTo>
                    <a:pt x="32" y="18"/>
                    <a:pt x="33" y="19"/>
                    <a:pt x="35" y="18"/>
                  </a:cubicBezTo>
                  <a:lnTo>
                    <a:pt x="51" y="13"/>
                  </a:lnTo>
                  <a:close/>
                  <a:moveTo>
                    <a:pt x="41" y="21"/>
                  </a:moveTo>
                  <a:cubicBezTo>
                    <a:pt x="41" y="21"/>
                    <a:pt x="40" y="21"/>
                    <a:pt x="40" y="21"/>
                  </a:cubicBezTo>
                  <a:cubicBezTo>
                    <a:pt x="19" y="27"/>
                    <a:pt x="19" y="27"/>
                    <a:pt x="19" y="27"/>
                  </a:cubicBezTo>
                  <a:cubicBezTo>
                    <a:pt x="19" y="28"/>
                    <a:pt x="18" y="28"/>
                    <a:pt x="18" y="29"/>
                  </a:cubicBezTo>
                  <a:cubicBezTo>
                    <a:pt x="19" y="30"/>
                    <a:pt x="19" y="30"/>
                    <a:pt x="19" y="30"/>
                  </a:cubicBezTo>
                  <a:cubicBezTo>
                    <a:pt x="19" y="31"/>
                    <a:pt x="20" y="31"/>
                    <a:pt x="20" y="31"/>
                  </a:cubicBezTo>
                  <a:cubicBezTo>
                    <a:pt x="41" y="25"/>
                    <a:pt x="41" y="25"/>
                    <a:pt x="41" y="25"/>
                  </a:cubicBezTo>
                  <a:cubicBezTo>
                    <a:pt x="41" y="24"/>
                    <a:pt x="42" y="24"/>
                    <a:pt x="42" y="23"/>
                  </a:cubicBezTo>
                  <a:lnTo>
                    <a:pt x="41" y="21"/>
                  </a:lnTo>
                  <a:close/>
                  <a:moveTo>
                    <a:pt x="43" y="29"/>
                  </a:moveTo>
                  <a:cubicBezTo>
                    <a:pt x="43" y="28"/>
                    <a:pt x="43" y="28"/>
                    <a:pt x="42" y="28"/>
                  </a:cubicBezTo>
                  <a:cubicBezTo>
                    <a:pt x="21" y="35"/>
                    <a:pt x="21" y="35"/>
                    <a:pt x="21" y="35"/>
                  </a:cubicBezTo>
                  <a:cubicBezTo>
                    <a:pt x="21" y="35"/>
                    <a:pt x="21" y="36"/>
                    <a:pt x="21" y="36"/>
                  </a:cubicBezTo>
                  <a:cubicBezTo>
                    <a:pt x="21" y="38"/>
                    <a:pt x="21" y="38"/>
                    <a:pt x="21" y="38"/>
                  </a:cubicBezTo>
                  <a:cubicBezTo>
                    <a:pt x="22" y="39"/>
                    <a:pt x="22" y="39"/>
                    <a:pt x="23" y="39"/>
                  </a:cubicBezTo>
                  <a:cubicBezTo>
                    <a:pt x="43" y="32"/>
                    <a:pt x="43" y="32"/>
                    <a:pt x="43" y="32"/>
                  </a:cubicBezTo>
                  <a:cubicBezTo>
                    <a:pt x="44" y="32"/>
                    <a:pt x="44" y="31"/>
                    <a:pt x="44" y="31"/>
                  </a:cubicBezTo>
                  <a:lnTo>
                    <a:pt x="43" y="29"/>
                  </a:lnTo>
                  <a:close/>
                  <a:moveTo>
                    <a:pt x="46" y="36"/>
                  </a:moveTo>
                  <a:cubicBezTo>
                    <a:pt x="46" y="36"/>
                    <a:pt x="45" y="36"/>
                    <a:pt x="44" y="36"/>
                  </a:cubicBezTo>
                  <a:cubicBezTo>
                    <a:pt x="24" y="42"/>
                    <a:pt x="24" y="42"/>
                    <a:pt x="24" y="42"/>
                  </a:cubicBezTo>
                  <a:cubicBezTo>
                    <a:pt x="23" y="43"/>
                    <a:pt x="23" y="43"/>
                    <a:pt x="23" y="44"/>
                  </a:cubicBezTo>
                  <a:cubicBezTo>
                    <a:pt x="24" y="46"/>
                    <a:pt x="24" y="46"/>
                    <a:pt x="24" y="46"/>
                  </a:cubicBezTo>
                  <a:cubicBezTo>
                    <a:pt x="24" y="46"/>
                    <a:pt x="24" y="46"/>
                    <a:pt x="25" y="46"/>
                  </a:cubicBezTo>
                  <a:cubicBezTo>
                    <a:pt x="46" y="40"/>
                    <a:pt x="46" y="40"/>
                    <a:pt x="46" y="40"/>
                  </a:cubicBezTo>
                  <a:cubicBezTo>
                    <a:pt x="46" y="39"/>
                    <a:pt x="47" y="39"/>
                    <a:pt x="46" y="38"/>
                  </a:cubicBezTo>
                  <a:lnTo>
                    <a:pt x="46" y="36"/>
                  </a:lnTo>
                  <a:close/>
                  <a:moveTo>
                    <a:pt x="48" y="10"/>
                  </a:moveTo>
                  <a:cubicBezTo>
                    <a:pt x="35" y="14"/>
                    <a:pt x="35" y="14"/>
                    <a:pt x="35" y="14"/>
                  </a:cubicBezTo>
                  <a:cubicBezTo>
                    <a:pt x="30" y="0"/>
                    <a:pt x="30" y="0"/>
                    <a:pt x="30" y="0"/>
                  </a:cubicBezTo>
                  <a:cubicBezTo>
                    <a:pt x="31" y="0"/>
                    <a:pt x="31" y="1"/>
                    <a:pt x="31" y="1"/>
                  </a:cubicBezTo>
                  <a:cubicBezTo>
                    <a:pt x="47" y="9"/>
                    <a:pt x="47" y="9"/>
                    <a:pt x="47" y="9"/>
                  </a:cubicBezTo>
                  <a:cubicBezTo>
                    <a:pt x="48" y="9"/>
                    <a:pt x="48" y="9"/>
                    <a:pt x="48"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5" name="Freeform 64"/>
            <p:cNvSpPr>
              <a:spLocks noEditPoints="1"/>
            </p:cNvSpPr>
            <p:nvPr/>
          </p:nvSpPr>
          <p:spPr bwMode="auto">
            <a:xfrm>
              <a:off x="5486402" y="4006851"/>
              <a:ext cx="150284" cy="127000"/>
            </a:xfrm>
            <a:custGeom>
              <a:avLst/>
              <a:gdLst>
                <a:gd name="T0" fmla="*/ 9 w 60"/>
                <a:gd name="T1" fmla="*/ 50 h 51"/>
                <a:gd name="T2" fmla="*/ 8 w 60"/>
                <a:gd name="T3" fmla="*/ 51 h 51"/>
                <a:gd name="T4" fmla="*/ 2 w 60"/>
                <a:gd name="T5" fmla="*/ 51 h 51"/>
                <a:gd name="T6" fmla="*/ 0 w 60"/>
                <a:gd name="T7" fmla="*/ 50 h 51"/>
                <a:gd name="T8" fmla="*/ 0 w 60"/>
                <a:gd name="T9" fmla="*/ 43 h 51"/>
                <a:gd name="T10" fmla="*/ 2 w 60"/>
                <a:gd name="T11" fmla="*/ 42 h 51"/>
                <a:gd name="T12" fmla="*/ 8 w 60"/>
                <a:gd name="T13" fmla="*/ 42 h 51"/>
                <a:gd name="T14" fmla="*/ 9 w 60"/>
                <a:gd name="T15" fmla="*/ 43 h 51"/>
                <a:gd name="T16" fmla="*/ 9 w 60"/>
                <a:gd name="T17" fmla="*/ 50 h 51"/>
                <a:gd name="T18" fmla="*/ 22 w 60"/>
                <a:gd name="T19" fmla="*/ 50 h 51"/>
                <a:gd name="T20" fmla="*/ 21 w 60"/>
                <a:gd name="T21" fmla="*/ 51 h 51"/>
                <a:gd name="T22" fmla="*/ 14 w 60"/>
                <a:gd name="T23" fmla="*/ 51 h 51"/>
                <a:gd name="T24" fmla="*/ 13 w 60"/>
                <a:gd name="T25" fmla="*/ 50 h 51"/>
                <a:gd name="T26" fmla="*/ 13 w 60"/>
                <a:gd name="T27" fmla="*/ 39 h 51"/>
                <a:gd name="T28" fmla="*/ 14 w 60"/>
                <a:gd name="T29" fmla="*/ 38 h 51"/>
                <a:gd name="T30" fmla="*/ 21 w 60"/>
                <a:gd name="T31" fmla="*/ 38 h 51"/>
                <a:gd name="T32" fmla="*/ 22 w 60"/>
                <a:gd name="T33" fmla="*/ 39 h 51"/>
                <a:gd name="T34" fmla="*/ 22 w 60"/>
                <a:gd name="T35" fmla="*/ 50 h 51"/>
                <a:gd name="T36" fmla="*/ 34 w 60"/>
                <a:gd name="T37" fmla="*/ 50 h 51"/>
                <a:gd name="T38" fmla="*/ 33 w 60"/>
                <a:gd name="T39" fmla="*/ 51 h 51"/>
                <a:gd name="T40" fmla="*/ 27 w 60"/>
                <a:gd name="T41" fmla="*/ 51 h 51"/>
                <a:gd name="T42" fmla="*/ 26 w 60"/>
                <a:gd name="T43" fmla="*/ 50 h 51"/>
                <a:gd name="T44" fmla="*/ 26 w 60"/>
                <a:gd name="T45" fmla="*/ 31 h 51"/>
                <a:gd name="T46" fmla="*/ 27 w 60"/>
                <a:gd name="T47" fmla="*/ 30 h 51"/>
                <a:gd name="T48" fmla="*/ 33 w 60"/>
                <a:gd name="T49" fmla="*/ 30 h 51"/>
                <a:gd name="T50" fmla="*/ 34 w 60"/>
                <a:gd name="T51" fmla="*/ 31 h 51"/>
                <a:gd name="T52" fmla="*/ 34 w 60"/>
                <a:gd name="T53" fmla="*/ 50 h 51"/>
                <a:gd name="T54" fmla="*/ 47 w 60"/>
                <a:gd name="T55" fmla="*/ 50 h 51"/>
                <a:gd name="T56" fmla="*/ 46 w 60"/>
                <a:gd name="T57" fmla="*/ 51 h 51"/>
                <a:gd name="T58" fmla="*/ 40 w 60"/>
                <a:gd name="T59" fmla="*/ 51 h 51"/>
                <a:gd name="T60" fmla="*/ 39 w 60"/>
                <a:gd name="T61" fmla="*/ 50 h 51"/>
                <a:gd name="T62" fmla="*/ 39 w 60"/>
                <a:gd name="T63" fmla="*/ 18 h 51"/>
                <a:gd name="T64" fmla="*/ 40 w 60"/>
                <a:gd name="T65" fmla="*/ 17 h 51"/>
                <a:gd name="T66" fmla="*/ 46 w 60"/>
                <a:gd name="T67" fmla="*/ 17 h 51"/>
                <a:gd name="T68" fmla="*/ 47 w 60"/>
                <a:gd name="T69" fmla="*/ 18 h 51"/>
                <a:gd name="T70" fmla="*/ 47 w 60"/>
                <a:gd name="T71" fmla="*/ 50 h 51"/>
                <a:gd name="T72" fmla="*/ 60 w 60"/>
                <a:gd name="T73" fmla="*/ 50 h 51"/>
                <a:gd name="T74" fmla="*/ 59 w 60"/>
                <a:gd name="T75" fmla="*/ 51 h 51"/>
                <a:gd name="T76" fmla="*/ 52 w 60"/>
                <a:gd name="T77" fmla="*/ 51 h 51"/>
                <a:gd name="T78" fmla="*/ 51 w 60"/>
                <a:gd name="T79" fmla="*/ 50 h 51"/>
                <a:gd name="T80" fmla="*/ 51 w 60"/>
                <a:gd name="T81" fmla="*/ 1 h 51"/>
                <a:gd name="T82" fmla="*/ 52 w 60"/>
                <a:gd name="T83" fmla="*/ 0 h 51"/>
                <a:gd name="T84" fmla="*/ 59 w 60"/>
                <a:gd name="T85" fmla="*/ 0 h 51"/>
                <a:gd name="T86" fmla="*/ 60 w 60"/>
                <a:gd name="T87" fmla="*/ 1 h 51"/>
                <a:gd name="T88" fmla="*/ 60 w 60"/>
                <a:gd name="T89"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51">
                  <a:moveTo>
                    <a:pt x="9" y="50"/>
                  </a:moveTo>
                  <a:cubicBezTo>
                    <a:pt x="9" y="50"/>
                    <a:pt x="9" y="51"/>
                    <a:pt x="8" y="51"/>
                  </a:cubicBezTo>
                  <a:cubicBezTo>
                    <a:pt x="2" y="51"/>
                    <a:pt x="2" y="51"/>
                    <a:pt x="2" y="51"/>
                  </a:cubicBezTo>
                  <a:cubicBezTo>
                    <a:pt x="1" y="51"/>
                    <a:pt x="0" y="50"/>
                    <a:pt x="0" y="50"/>
                  </a:cubicBezTo>
                  <a:cubicBezTo>
                    <a:pt x="0" y="43"/>
                    <a:pt x="0" y="43"/>
                    <a:pt x="0" y="43"/>
                  </a:cubicBezTo>
                  <a:cubicBezTo>
                    <a:pt x="0" y="43"/>
                    <a:pt x="1" y="42"/>
                    <a:pt x="2" y="42"/>
                  </a:cubicBezTo>
                  <a:cubicBezTo>
                    <a:pt x="8" y="42"/>
                    <a:pt x="8" y="42"/>
                    <a:pt x="8" y="42"/>
                  </a:cubicBezTo>
                  <a:cubicBezTo>
                    <a:pt x="9" y="42"/>
                    <a:pt x="9" y="43"/>
                    <a:pt x="9" y="43"/>
                  </a:cubicBezTo>
                  <a:lnTo>
                    <a:pt x="9" y="50"/>
                  </a:lnTo>
                  <a:close/>
                  <a:moveTo>
                    <a:pt x="22" y="50"/>
                  </a:moveTo>
                  <a:cubicBezTo>
                    <a:pt x="22" y="50"/>
                    <a:pt x="21" y="51"/>
                    <a:pt x="21" y="51"/>
                  </a:cubicBezTo>
                  <a:cubicBezTo>
                    <a:pt x="14" y="51"/>
                    <a:pt x="14" y="51"/>
                    <a:pt x="14" y="51"/>
                  </a:cubicBezTo>
                  <a:cubicBezTo>
                    <a:pt x="14" y="51"/>
                    <a:pt x="13" y="50"/>
                    <a:pt x="13" y="50"/>
                  </a:cubicBezTo>
                  <a:cubicBezTo>
                    <a:pt x="13" y="39"/>
                    <a:pt x="13" y="39"/>
                    <a:pt x="13" y="39"/>
                  </a:cubicBezTo>
                  <a:cubicBezTo>
                    <a:pt x="13" y="39"/>
                    <a:pt x="14" y="38"/>
                    <a:pt x="14" y="38"/>
                  </a:cubicBezTo>
                  <a:cubicBezTo>
                    <a:pt x="21" y="38"/>
                    <a:pt x="21" y="38"/>
                    <a:pt x="21" y="38"/>
                  </a:cubicBezTo>
                  <a:cubicBezTo>
                    <a:pt x="21" y="38"/>
                    <a:pt x="22" y="39"/>
                    <a:pt x="22" y="39"/>
                  </a:cubicBezTo>
                  <a:lnTo>
                    <a:pt x="22" y="50"/>
                  </a:lnTo>
                  <a:close/>
                  <a:moveTo>
                    <a:pt x="34" y="50"/>
                  </a:moveTo>
                  <a:cubicBezTo>
                    <a:pt x="34" y="50"/>
                    <a:pt x="34" y="51"/>
                    <a:pt x="33" y="51"/>
                  </a:cubicBezTo>
                  <a:cubicBezTo>
                    <a:pt x="27" y="51"/>
                    <a:pt x="27" y="51"/>
                    <a:pt x="27" y="51"/>
                  </a:cubicBezTo>
                  <a:cubicBezTo>
                    <a:pt x="26" y="51"/>
                    <a:pt x="26" y="50"/>
                    <a:pt x="26" y="50"/>
                  </a:cubicBezTo>
                  <a:cubicBezTo>
                    <a:pt x="26" y="31"/>
                    <a:pt x="26" y="31"/>
                    <a:pt x="26" y="31"/>
                  </a:cubicBezTo>
                  <a:cubicBezTo>
                    <a:pt x="26" y="30"/>
                    <a:pt x="26" y="30"/>
                    <a:pt x="27" y="30"/>
                  </a:cubicBezTo>
                  <a:cubicBezTo>
                    <a:pt x="33" y="30"/>
                    <a:pt x="33" y="30"/>
                    <a:pt x="33" y="30"/>
                  </a:cubicBezTo>
                  <a:cubicBezTo>
                    <a:pt x="34" y="30"/>
                    <a:pt x="34" y="30"/>
                    <a:pt x="34" y="31"/>
                  </a:cubicBezTo>
                  <a:lnTo>
                    <a:pt x="34" y="50"/>
                  </a:lnTo>
                  <a:close/>
                  <a:moveTo>
                    <a:pt x="47" y="50"/>
                  </a:moveTo>
                  <a:cubicBezTo>
                    <a:pt x="47" y="50"/>
                    <a:pt x="47" y="51"/>
                    <a:pt x="46" y="51"/>
                  </a:cubicBezTo>
                  <a:cubicBezTo>
                    <a:pt x="40" y="51"/>
                    <a:pt x="40" y="51"/>
                    <a:pt x="40" y="51"/>
                  </a:cubicBezTo>
                  <a:cubicBezTo>
                    <a:pt x="39" y="51"/>
                    <a:pt x="39" y="50"/>
                    <a:pt x="39" y="50"/>
                  </a:cubicBezTo>
                  <a:cubicBezTo>
                    <a:pt x="39" y="18"/>
                    <a:pt x="39" y="18"/>
                    <a:pt x="39" y="18"/>
                  </a:cubicBezTo>
                  <a:cubicBezTo>
                    <a:pt x="39" y="17"/>
                    <a:pt x="39" y="17"/>
                    <a:pt x="40" y="17"/>
                  </a:cubicBezTo>
                  <a:cubicBezTo>
                    <a:pt x="46" y="17"/>
                    <a:pt x="46" y="17"/>
                    <a:pt x="46" y="17"/>
                  </a:cubicBezTo>
                  <a:cubicBezTo>
                    <a:pt x="47" y="17"/>
                    <a:pt x="47" y="17"/>
                    <a:pt x="47" y="18"/>
                  </a:cubicBezTo>
                  <a:lnTo>
                    <a:pt x="47" y="50"/>
                  </a:lnTo>
                  <a:close/>
                  <a:moveTo>
                    <a:pt x="60" y="50"/>
                  </a:moveTo>
                  <a:cubicBezTo>
                    <a:pt x="60" y="50"/>
                    <a:pt x="59" y="51"/>
                    <a:pt x="59" y="51"/>
                  </a:cubicBezTo>
                  <a:cubicBezTo>
                    <a:pt x="52" y="51"/>
                    <a:pt x="52" y="51"/>
                    <a:pt x="52" y="51"/>
                  </a:cubicBezTo>
                  <a:cubicBezTo>
                    <a:pt x="52" y="51"/>
                    <a:pt x="51" y="50"/>
                    <a:pt x="51" y="50"/>
                  </a:cubicBezTo>
                  <a:cubicBezTo>
                    <a:pt x="51" y="1"/>
                    <a:pt x="51" y="1"/>
                    <a:pt x="51" y="1"/>
                  </a:cubicBezTo>
                  <a:cubicBezTo>
                    <a:pt x="51" y="1"/>
                    <a:pt x="52" y="0"/>
                    <a:pt x="52" y="0"/>
                  </a:cubicBezTo>
                  <a:cubicBezTo>
                    <a:pt x="59" y="0"/>
                    <a:pt x="59" y="0"/>
                    <a:pt x="59" y="0"/>
                  </a:cubicBezTo>
                  <a:cubicBezTo>
                    <a:pt x="59" y="0"/>
                    <a:pt x="60" y="1"/>
                    <a:pt x="60" y="1"/>
                  </a:cubicBezTo>
                  <a:lnTo>
                    <a:pt x="60" y="50"/>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6" name="Freeform 73"/>
            <p:cNvSpPr>
              <a:spLocks noEditPoints="1"/>
            </p:cNvSpPr>
            <p:nvPr/>
          </p:nvSpPr>
          <p:spPr bwMode="auto">
            <a:xfrm>
              <a:off x="6225118" y="2965451"/>
              <a:ext cx="114300" cy="152400"/>
            </a:xfrm>
            <a:custGeom>
              <a:avLst/>
              <a:gdLst>
                <a:gd name="T0" fmla="*/ 38 w 46"/>
                <a:gd name="T1" fmla="*/ 57 h 61"/>
                <a:gd name="T2" fmla="*/ 33 w 46"/>
                <a:gd name="T3" fmla="*/ 52 h 61"/>
                <a:gd name="T4" fmla="*/ 38 w 46"/>
                <a:gd name="T5" fmla="*/ 47 h 61"/>
                <a:gd name="T6" fmla="*/ 43 w 46"/>
                <a:gd name="T7" fmla="*/ 52 h 61"/>
                <a:gd name="T8" fmla="*/ 38 w 46"/>
                <a:gd name="T9" fmla="*/ 57 h 61"/>
                <a:gd name="T10" fmla="*/ 33 w 46"/>
                <a:gd name="T11" fmla="*/ 9 h 61"/>
                <a:gd name="T12" fmla="*/ 38 w 46"/>
                <a:gd name="T13" fmla="*/ 3 h 61"/>
                <a:gd name="T14" fmla="*/ 43 w 46"/>
                <a:gd name="T15" fmla="*/ 9 h 61"/>
                <a:gd name="T16" fmla="*/ 38 w 46"/>
                <a:gd name="T17" fmla="*/ 14 h 61"/>
                <a:gd name="T18" fmla="*/ 33 w 46"/>
                <a:gd name="T19" fmla="*/ 9 h 61"/>
                <a:gd name="T20" fmla="*/ 41 w 46"/>
                <a:gd name="T21" fmla="*/ 44 h 61"/>
                <a:gd name="T22" fmla="*/ 41 w 46"/>
                <a:gd name="T23" fmla="*/ 16 h 61"/>
                <a:gd name="T24" fmla="*/ 46 w 46"/>
                <a:gd name="T25" fmla="*/ 9 h 61"/>
                <a:gd name="T26" fmla="*/ 38 w 46"/>
                <a:gd name="T27" fmla="*/ 0 h 61"/>
                <a:gd name="T28" fmla="*/ 29 w 46"/>
                <a:gd name="T29" fmla="*/ 9 h 61"/>
                <a:gd name="T30" fmla="*/ 34 w 46"/>
                <a:gd name="T31" fmla="*/ 16 h 61"/>
                <a:gd name="T32" fmla="*/ 34 w 46"/>
                <a:gd name="T33" fmla="*/ 44 h 61"/>
                <a:gd name="T34" fmla="*/ 29 w 46"/>
                <a:gd name="T35" fmla="*/ 52 h 61"/>
                <a:gd name="T36" fmla="*/ 38 w 46"/>
                <a:gd name="T37" fmla="*/ 61 h 61"/>
                <a:gd name="T38" fmla="*/ 46 w 46"/>
                <a:gd name="T39" fmla="*/ 52 h 61"/>
                <a:gd name="T40" fmla="*/ 41 w 46"/>
                <a:gd name="T41" fmla="*/ 44 h 61"/>
                <a:gd name="T42" fmla="*/ 9 w 46"/>
                <a:gd name="T43" fmla="*/ 14 h 61"/>
                <a:gd name="T44" fmla="*/ 4 w 46"/>
                <a:gd name="T45" fmla="*/ 9 h 61"/>
                <a:gd name="T46" fmla="*/ 9 w 46"/>
                <a:gd name="T47" fmla="*/ 3 h 61"/>
                <a:gd name="T48" fmla="*/ 14 w 46"/>
                <a:gd name="T49" fmla="*/ 9 h 61"/>
                <a:gd name="T50" fmla="*/ 9 w 46"/>
                <a:gd name="T51" fmla="*/ 14 h 61"/>
                <a:gd name="T52" fmla="*/ 14 w 46"/>
                <a:gd name="T53" fmla="*/ 52 h 61"/>
                <a:gd name="T54" fmla="*/ 9 w 46"/>
                <a:gd name="T55" fmla="*/ 57 h 61"/>
                <a:gd name="T56" fmla="*/ 4 w 46"/>
                <a:gd name="T57" fmla="*/ 52 h 61"/>
                <a:gd name="T58" fmla="*/ 9 w 46"/>
                <a:gd name="T59" fmla="*/ 47 h 61"/>
                <a:gd name="T60" fmla="*/ 14 w 46"/>
                <a:gd name="T61" fmla="*/ 52 h 61"/>
                <a:gd name="T62" fmla="*/ 18 w 46"/>
                <a:gd name="T63" fmla="*/ 9 h 61"/>
                <a:gd name="T64" fmla="*/ 9 w 46"/>
                <a:gd name="T65" fmla="*/ 0 h 61"/>
                <a:gd name="T66" fmla="*/ 0 w 46"/>
                <a:gd name="T67" fmla="*/ 9 h 61"/>
                <a:gd name="T68" fmla="*/ 5 w 46"/>
                <a:gd name="T69" fmla="*/ 16 h 61"/>
                <a:gd name="T70" fmla="*/ 5 w 46"/>
                <a:gd name="T71" fmla="*/ 44 h 61"/>
                <a:gd name="T72" fmla="*/ 0 w 46"/>
                <a:gd name="T73" fmla="*/ 52 h 61"/>
                <a:gd name="T74" fmla="*/ 9 w 46"/>
                <a:gd name="T75" fmla="*/ 61 h 61"/>
                <a:gd name="T76" fmla="*/ 18 w 46"/>
                <a:gd name="T77" fmla="*/ 52 h 61"/>
                <a:gd name="T78" fmla="*/ 12 w 46"/>
                <a:gd name="T79" fmla="*/ 44 h 61"/>
                <a:gd name="T80" fmla="*/ 12 w 46"/>
                <a:gd name="T81" fmla="*/ 16 h 61"/>
                <a:gd name="T82" fmla="*/ 18 w 46"/>
                <a:gd name="T83"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 h="61">
                  <a:moveTo>
                    <a:pt x="38" y="57"/>
                  </a:moveTo>
                  <a:cubicBezTo>
                    <a:pt x="35" y="57"/>
                    <a:pt x="33" y="55"/>
                    <a:pt x="33" y="52"/>
                  </a:cubicBezTo>
                  <a:cubicBezTo>
                    <a:pt x="33" y="49"/>
                    <a:pt x="35" y="47"/>
                    <a:pt x="38" y="47"/>
                  </a:cubicBezTo>
                  <a:cubicBezTo>
                    <a:pt x="41" y="47"/>
                    <a:pt x="43" y="49"/>
                    <a:pt x="43" y="52"/>
                  </a:cubicBezTo>
                  <a:cubicBezTo>
                    <a:pt x="43" y="55"/>
                    <a:pt x="41" y="57"/>
                    <a:pt x="38" y="57"/>
                  </a:cubicBezTo>
                  <a:close/>
                  <a:moveTo>
                    <a:pt x="33" y="9"/>
                  </a:moveTo>
                  <a:cubicBezTo>
                    <a:pt x="33" y="6"/>
                    <a:pt x="35" y="3"/>
                    <a:pt x="38" y="3"/>
                  </a:cubicBezTo>
                  <a:cubicBezTo>
                    <a:pt x="41" y="3"/>
                    <a:pt x="43" y="6"/>
                    <a:pt x="43" y="9"/>
                  </a:cubicBezTo>
                  <a:cubicBezTo>
                    <a:pt x="43" y="11"/>
                    <a:pt x="41" y="14"/>
                    <a:pt x="38" y="14"/>
                  </a:cubicBezTo>
                  <a:cubicBezTo>
                    <a:pt x="35" y="14"/>
                    <a:pt x="33" y="11"/>
                    <a:pt x="33" y="9"/>
                  </a:cubicBezTo>
                  <a:close/>
                  <a:moveTo>
                    <a:pt x="41" y="44"/>
                  </a:moveTo>
                  <a:cubicBezTo>
                    <a:pt x="41" y="16"/>
                    <a:pt x="41" y="16"/>
                    <a:pt x="41" y="16"/>
                  </a:cubicBezTo>
                  <a:cubicBezTo>
                    <a:pt x="44" y="15"/>
                    <a:pt x="46" y="12"/>
                    <a:pt x="46" y="9"/>
                  </a:cubicBezTo>
                  <a:cubicBezTo>
                    <a:pt x="46" y="4"/>
                    <a:pt x="43" y="0"/>
                    <a:pt x="38" y="0"/>
                  </a:cubicBezTo>
                  <a:cubicBezTo>
                    <a:pt x="33" y="0"/>
                    <a:pt x="29" y="4"/>
                    <a:pt x="29" y="9"/>
                  </a:cubicBezTo>
                  <a:cubicBezTo>
                    <a:pt x="29" y="12"/>
                    <a:pt x="31" y="15"/>
                    <a:pt x="34" y="16"/>
                  </a:cubicBezTo>
                  <a:cubicBezTo>
                    <a:pt x="34" y="44"/>
                    <a:pt x="34" y="44"/>
                    <a:pt x="34" y="44"/>
                  </a:cubicBezTo>
                  <a:cubicBezTo>
                    <a:pt x="31" y="45"/>
                    <a:pt x="29" y="48"/>
                    <a:pt x="29" y="52"/>
                  </a:cubicBezTo>
                  <a:cubicBezTo>
                    <a:pt x="29" y="57"/>
                    <a:pt x="33" y="61"/>
                    <a:pt x="38" y="61"/>
                  </a:cubicBezTo>
                  <a:cubicBezTo>
                    <a:pt x="43" y="61"/>
                    <a:pt x="46" y="57"/>
                    <a:pt x="46" y="52"/>
                  </a:cubicBezTo>
                  <a:cubicBezTo>
                    <a:pt x="46" y="48"/>
                    <a:pt x="44" y="45"/>
                    <a:pt x="41" y="44"/>
                  </a:cubicBezTo>
                  <a:close/>
                  <a:moveTo>
                    <a:pt x="9" y="14"/>
                  </a:moveTo>
                  <a:cubicBezTo>
                    <a:pt x="6" y="14"/>
                    <a:pt x="4" y="11"/>
                    <a:pt x="4" y="9"/>
                  </a:cubicBezTo>
                  <a:cubicBezTo>
                    <a:pt x="4" y="6"/>
                    <a:pt x="6" y="3"/>
                    <a:pt x="9" y="3"/>
                  </a:cubicBezTo>
                  <a:cubicBezTo>
                    <a:pt x="12" y="3"/>
                    <a:pt x="14" y="6"/>
                    <a:pt x="14" y="9"/>
                  </a:cubicBezTo>
                  <a:cubicBezTo>
                    <a:pt x="14" y="11"/>
                    <a:pt x="12" y="14"/>
                    <a:pt x="9" y="14"/>
                  </a:cubicBezTo>
                  <a:close/>
                  <a:moveTo>
                    <a:pt x="14" y="52"/>
                  </a:moveTo>
                  <a:cubicBezTo>
                    <a:pt x="14" y="55"/>
                    <a:pt x="12" y="57"/>
                    <a:pt x="9" y="57"/>
                  </a:cubicBezTo>
                  <a:cubicBezTo>
                    <a:pt x="6" y="57"/>
                    <a:pt x="4" y="55"/>
                    <a:pt x="4" y="52"/>
                  </a:cubicBezTo>
                  <a:cubicBezTo>
                    <a:pt x="4" y="49"/>
                    <a:pt x="6" y="47"/>
                    <a:pt x="9" y="47"/>
                  </a:cubicBezTo>
                  <a:cubicBezTo>
                    <a:pt x="12" y="47"/>
                    <a:pt x="14" y="49"/>
                    <a:pt x="14" y="52"/>
                  </a:cubicBezTo>
                  <a:close/>
                  <a:moveTo>
                    <a:pt x="18" y="9"/>
                  </a:moveTo>
                  <a:cubicBezTo>
                    <a:pt x="18" y="4"/>
                    <a:pt x="14" y="0"/>
                    <a:pt x="9" y="0"/>
                  </a:cubicBezTo>
                  <a:cubicBezTo>
                    <a:pt x="4" y="0"/>
                    <a:pt x="0" y="4"/>
                    <a:pt x="0" y="9"/>
                  </a:cubicBezTo>
                  <a:cubicBezTo>
                    <a:pt x="0" y="12"/>
                    <a:pt x="2" y="15"/>
                    <a:pt x="5" y="16"/>
                  </a:cubicBezTo>
                  <a:cubicBezTo>
                    <a:pt x="5" y="44"/>
                    <a:pt x="5" y="44"/>
                    <a:pt x="5" y="44"/>
                  </a:cubicBezTo>
                  <a:cubicBezTo>
                    <a:pt x="2" y="45"/>
                    <a:pt x="0" y="48"/>
                    <a:pt x="0" y="52"/>
                  </a:cubicBezTo>
                  <a:cubicBezTo>
                    <a:pt x="0" y="57"/>
                    <a:pt x="4" y="61"/>
                    <a:pt x="9" y="61"/>
                  </a:cubicBezTo>
                  <a:cubicBezTo>
                    <a:pt x="14" y="61"/>
                    <a:pt x="18" y="57"/>
                    <a:pt x="18" y="52"/>
                  </a:cubicBezTo>
                  <a:cubicBezTo>
                    <a:pt x="18" y="48"/>
                    <a:pt x="15" y="45"/>
                    <a:pt x="12" y="44"/>
                  </a:cubicBezTo>
                  <a:cubicBezTo>
                    <a:pt x="12" y="16"/>
                    <a:pt x="12" y="16"/>
                    <a:pt x="12" y="16"/>
                  </a:cubicBezTo>
                  <a:cubicBezTo>
                    <a:pt x="15" y="15"/>
                    <a:pt x="18" y="12"/>
                    <a:pt x="18" y="9"/>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7" name="Freeform 79"/>
            <p:cNvSpPr>
              <a:spLocks noEditPoints="1"/>
            </p:cNvSpPr>
            <p:nvPr/>
          </p:nvSpPr>
          <p:spPr bwMode="auto">
            <a:xfrm>
              <a:off x="6051551" y="3261784"/>
              <a:ext cx="158751" cy="146051"/>
            </a:xfrm>
            <a:custGeom>
              <a:avLst/>
              <a:gdLst>
                <a:gd name="T0" fmla="*/ 36 w 63"/>
                <a:gd name="T1" fmla="*/ 34 h 58"/>
                <a:gd name="T2" fmla="*/ 38 w 63"/>
                <a:gd name="T3" fmla="*/ 41 h 58"/>
                <a:gd name="T4" fmla="*/ 32 w 63"/>
                <a:gd name="T5" fmla="*/ 46 h 58"/>
                <a:gd name="T6" fmla="*/ 25 w 63"/>
                <a:gd name="T7" fmla="*/ 49 h 58"/>
                <a:gd name="T8" fmla="*/ 17 w 63"/>
                <a:gd name="T9" fmla="*/ 49 h 58"/>
                <a:gd name="T10" fmla="*/ 10 w 63"/>
                <a:gd name="T11" fmla="*/ 46 h 58"/>
                <a:gd name="T12" fmla="*/ 4 w 63"/>
                <a:gd name="T13" fmla="*/ 41 h 58"/>
                <a:gd name="T14" fmla="*/ 5 w 63"/>
                <a:gd name="T15" fmla="*/ 33 h 58"/>
                <a:gd name="T16" fmla="*/ 0 w 63"/>
                <a:gd name="T17" fmla="*/ 26 h 58"/>
                <a:gd name="T18" fmla="*/ 7 w 63"/>
                <a:gd name="T19" fmla="*/ 21 h 58"/>
                <a:gd name="T20" fmla="*/ 4 w 63"/>
                <a:gd name="T21" fmla="*/ 16 h 58"/>
                <a:gd name="T22" fmla="*/ 13 w 63"/>
                <a:gd name="T23" fmla="*/ 14 h 58"/>
                <a:gd name="T24" fmla="*/ 18 w 63"/>
                <a:gd name="T25" fmla="*/ 8 h 58"/>
                <a:gd name="T26" fmla="*/ 26 w 63"/>
                <a:gd name="T27" fmla="*/ 13 h 58"/>
                <a:gd name="T28" fmla="*/ 33 w 63"/>
                <a:gd name="T29" fmla="*/ 11 h 58"/>
                <a:gd name="T30" fmla="*/ 38 w 63"/>
                <a:gd name="T31" fmla="*/ 17 h 58"/>
                <a:gd name="T32" fmla="*/ 41 w 63"/>
                <a:gd name="T33" fmla="*/ 25 h 58"/>
                <a:gd name="T34" fmla="*/ 21 w 63"/>
                <a:gd name="T35" fmla="*/ 20 h 58"/>
                <a:gd name="T36" fmla="*/ 29 w 63"/>
                <a:gd name="T37" fmla="*/ 29 h 58"/>
                <a:gd name="T38" fmla="*/ 58 w 63"/>
                <a:gd name="T39" fmla="*/ 15 h 58"/>
                <a:gd name="T40" fmla="*/ 59 w 63"/>
                <a:gd name="T41" fmla="*/ 22 h 58"/>
                <a:gd name="T42" fmla="*/ 50 w 63"/>
                <a:gd name="T43" fmla="*/ 20 h 58"/>
                <a:gd name="T44" fmla="*/ 42 w 63"/>
                <a:gd name="T45" fmla="*/ 22 h 58"/>
                <a:gd name="T46" fmla="*/ 43 w 63"/>
                <a:gd name="T47" fmla="*/ 15 h 58"/>
                <a:gd name="T48" fmla="*/ 43 w 63"/>
                <a:gd name="T49" fmla="*/ 8 h 58"/>
                <a:gd name="T50" fmla="*/ 42 w 63"/>
                <a:gd name="T51" fmla="*/ 2 h 58"/>
                <a:gd name="T52" fmla="*/ 50 w 63"/>
                <a:gd name="T53" fmla="*/ 3 h 58"/>
                <a:gd name="T54" fmla="*/ 55 w 63"/>
                <a:gd name="T55" fmla="*/ 0 h 58"/>
                <a:gd name="T56" fmla="*/ 57 w 63"/>
                <a:gd name="T57" fmla="*/ 7 h 58"/>
                <a:gd name="T58" fmla="*/ 63 w 63"/>
                <a:gd name="T59" fmla="*/ 14 h 58"/>
                <a:gd name="T60" fmla="*/ 57 w 63"/>
                <a:gd name="T61" fmla="*/ 51 h 58"/>
                <a:gd name="T62" fmla="*/ 55 w 63"/>
                <a:gd name="T63" fmla="*/ 58 h 58"/>
                <a:gd name="T64" fmla="*/ 50 w 63"/>
                <a:gd name="T65" fmla="*/ 54 h 58"/>
                <a:gd name="T66" fmla="*/ 42 w 63"/>
                <a:gd name="T67" fmla="*/ 55 h 58"/>
                <a:gd name="T68" fmla="*/ 38 w 63"/>
                <a:gd name="T69" fmla="*/ 48 h 58"/>
                <a:gd name="T70" fmla="*/ 44 w 63"/>
                <a:gd name="T71" fmla="*/ 41 h 58"/>
                <a:gd name="T72" fmla="*/ 46 w 63"/>
                <a:gd name="T73" fmla="*/ 33 h 58"/>
                <a:gd name="T74" fmla="*/ 51 w 63"/>
                <a:gd name="T75" fmla="*/ 37 h 58"/>
                <a:gd name="T76" fmla="*/ 59 w 63"/>
                <a:gd name="T77" fmla="*/ 36 h 58"/>
                <a:gd name="T78" fmla="*/ 58 w 63"/>
                <a:gd name="T79" fmla="*/ 42 h 58"/>
                <a:gd name="T80" fmla="*/ 50 w 63"/>
                <a:gd name="T81" fmla="*/ 8 h 58"/>
                <a:gd name="T82" fmla="*/ 55 w 63"/>
                <a:gd name="T83" fmla="*/ 12 h 58"/>
                <a:gd name="T84" fmla="*/ 46 w 63"/>
                <a:gd name="T85" fmla="*/ 46 h 58"/>
                <a:gd name="T86" fmla="*/ 50 w 63"/>
                <a:gd name="T8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8">
                  <a:moveTo>
                    <a:pt x="42" y="32"/>
                  </a:moveTo>
                  <a:cubicBezTo>
                    <a:pt x="42" y="32"/>
                    <a:pt x="42" y="33"/>
                    <a:pt x="41" y="33"/>
                  </a:cubicBezTo>
                  <a:cubicBezTo>
                    <a:pt x="36" y="34"/>
                    <a:pt x="36" y="34"/>
                    <a:pt x="36" y="34"/>
                  </a:cubicBezTo>
                  <a:cubicBezTo>
                    <a:pt x="36" y="34"/>
                    <a:pt x="35" y="35"/>
                    <a:pt x="35" y="36"/>
                  </a:cubicBezTo>
                  <a:cubicBezTo>
                    <a:pt x="36" y="37"/>
                    <a:pt x="37" y="39"/>
                    <a:pt x="38" y="40"/>
                  </a:cubicBezTo>
                  <a:cubicBezTo>
                    <a:pt x="38" y="41"/>
                    <a:pt x="38" y="41"/>
                    <a:pt x="38" y="41"/>
                  </a:cubicBezTo>
                  <a:cubicBezTo>
                    <a:pt x="38" y="41"/>
                    <a:pt x="38" y="41"/>
                    <a:pt x="38" y="41"/>
                  </a:cubicBezTo>
                  <a:cubicBezTo>
                    <a:pt x="37" y="42"/>
                    <a:pt x="34" y="46"/>
                    <a:pt x="33" y="46"/>
                  </a:cubicBezTo>
                  <a:cubicBezTo>
                    <a:pt x="32" y="46"/>
                    <a:pt x="32" y="46"/>
                    <a:pt x="32" y="46"/>
                  </a:cubicBezTo>
                  <a:cubicBezTo>
                    <a:pt x="28" y="43"/>
                    <a:pt x="28" y="43"/>
                    <a:pt x="28" y="43"/>
                  </a:cubicBezTo>
                  <a:cubicBezTo>
                    <a:pt x="27" y="43"/>
                    <a:pt x="27" y="44"/>
                    <a:pt x="26" y="44"/>
                  </a:cubicBezTo>
                  <a:cubicBezTo>
                    <a:pt x="26" y="46"/>
                    <a:pt x="25" y="47"/>
                    <a:pt x="25" y="49"/>
                  </a:cubicBezTo>
                  <a:cubicBezTo>
                    <a:pt x="25" y="50"/>
                    <a:pt x="24" y="50"/>
                    <a:pt x="24" y="50"/>
                  </a:cubicBezTo>
                  <a:cubicBezTo>
                    <a:pt x="18" y="50"/>
                    <a:pt x="18" y="50"/>
                    <a:pt x="18" y="50"/>
                  </a:cubicBezTo>
                  <a:cubicBezTo>
                    <a:pt x="17" y="50"/>
                    <a:pt x="17" y="49"/>
                    <a:pt x="17" y="49"/>
                  </a:cubicBezTo>
                  <a:cubicBezTo>
                    <a:pt x="16" y="44"/>
                    <a:pt x="16" y="44"/>
                    <a:pt x="16" y="44"/>
                  </a:cubicBezTo>
                  <a:cubicBezTo>
                    <a:pt x="15" y="44"/>
                    <a:pt x="14" y="43"/>
                    <a:pt x="14" y="43"/>
                  </a:cubicBezTo>
                  <a:cubicBezTo>
                    <a:pt x="10" y="46"/>
                    <a:pt x="10" y="46"/>
                    <a:pt x="10" y="46"/>
                  </a:cubicBezTo>
                  <a:cubicBezTo>
                    <a:pt x="9" y="46"/>
                    <a:pt x="9" y="46"/>
                    <a:pt x="9" y="46"/>
                  </a:cubicBezTo>
                  <a:cubicBezTo>
                    <a:pt x="8" y="46"/>
                    <a:pt x="8" y="46"/>
                    <a:pt x="8" y="46"/>
                  </a:cubicBezTo>
                  <a:cubicBezTo>
                    <a:pt x="7" y="45"/>
                    <a:pt x="4" y="42"/>
                    <a:pt x="4" y="41"/>
                  </a:cubicBezTo>
                  <a:cubicBezTo>
                    <a:pt x="4" y="40"/>
                    <a:pt x="4" y="40"/>
                    <a:pt x="4" y="40"/>
                  </a:cubicBezTo>
                  <a:cubicBezTo>
                    <a:pt x="5" y="39"/>
                    <a:pt x="6" y="37"/>
                    <a:pt x="7" y="36"/>
                  </a:cubicBezTo>
                  <a:cubicBezTo>
                    <a:pt x="6" y="35"/>
                    <a:pt x="6" y="34"/>
                    <a:pt x="5" y="33"/>
                  </a:cubicBezTo>
                  <a:cubicBezTo>
                    <a:pt x="0" y="33"/>
                    <a:pt x="0" y="33"/>
                    <a:pt x="0" y="33"/>
                  </a:cubicBezTo>
                  <a:cubicBezTo>
                    <a:pt x="0" y="33"/>
                    <a:pt x="0" y="32"/>
                    <a:pt x="0" y="32"/>
                  </a:cubicBezTo>
                  <a:cubicBezTo>
                    <a:pt x="0" y="26"/>
                    <a:pt x="0" y="26"/>
                    <a:pt x="0" y="26"/>
                  </a:cubicBezTo>
                  <a:cubicBezTo>
                    <a:pt x="0" y="25"/>
                    <a:pt x="0" y="25"/>
                    <a:pt x="0" y="25"/>
                  </a:cubicBezTo>
                  <a:cubicBezTo>
                    <a:pt x="6" y="24"/>
                    <a:pt x="6" y="24"/>
                    <a:pt x="6" y="24"/>
                  </a:cubicBezTo>
                  <a:cubicBezTo>
                    <a:pt x="6" y="23"/>
                    <a:pt x="6" y="22"/>
                    <a:pt x="7" y="21"/>
                  </a:cubicBezTo>
                  <a:cubicBezTo>
                    <a:pt x="6" y="20"/>
                    <a:pt x="5" y="19"/>
                    <a:pt x="4" y="17"/>
                  </a:cubicBezTo>
                  <a:cubicBezTo>
                    <a:pt x="3" y="17"/>
                    <a:pt x="3" y="17"/>
                    <a:pt x="3" y="17"/>
                  </a:cubicBezTo>
                  <a:cubicBezTo>
                    <a:pt x="4" y="16"/>
                    <a:pt x="4" y="16"/>
                    <a:pt x="4" y="16"/>
                  </a:cubicBezTo>
                  <a:cubicBezTo>
                    <a:pt x="4" y="15"/>
                    <a:pt x="8" y="11"/>
                    <a:pt x="9" y="11"/>
                  </a:cubicBezTo>
                  <a:cubicBezTo>
                    <a:pt x="10" y="11"/>
                    <a:pt x="10" y="11"/>
                    <a:pt x="10" y="11"/>
                  </a:cubicBezTo>
                  <a:cubicBezTo>
                    <a:pt x="13" y="14"/>
                    <a:pt x="13" y="14"/>
                    <a:pt x="13" y="14"/>
                  </a:cubicBezTo>
                  <a:cubicBezTo>
                    <a:pt x="14" y="14"/>
                    <a:pt x="15" y="14"/>
                    <a:pt x="16" y="13"/>
                  </a:cubicBezTo>
                  <a:cubicBezTo>
                    <a:pt x="16" y="12"/>
                    <a:pt x="16" y="10"/>
                    <a:pt x="17" y="8"/>
                  </a:cubicBezTo>
                  <a:cubicBezTo>
                    <a:pt x="17" y="8"/>
                    <a:pt x="17" y="8"/>
                    <a:pt x="18" y="8"/>
                  </a:cubicBezTo>
                  <a:cubicBezTo>
                    <a:pt x="24" y="8"/>
                    <a:pt x="24" y="8"/>
                    <a:pt x="24" y="8"/>
                  </a:cubicBezTo>
                  <a:cubicBezTo>
                    <a:pt x="24" y="8"/>
                    <a:pt x="25" y="8"/>
                    <a:pt x="25" y="8"/>
                  </a:cubicBezTo>
                  <a:cubicBezTo>
                    <a:pt x="26" y="13"/>
                    <a:pt x="26" y="13"/>
                    <a:pt x="26" y="13"/>
                  </a:cubicBezTo>
                  <a:cubicBezTo>
                    <a:pt x="27" y="14"/>
                    <a:pt x="27" y="14"/>
                    <a:pt x="28" y="14"/>
                  </a:cubicBezTo>
                  <a:cubicBezTo>
                    <a:pt x="32" y="11"/>
                    <a:pt x="32" y="11"/>
                    <a:pt x="32" y="11"/>
                  </a:cubicBezTo>
                  <a:cubicBezTo>
                    <a:pt x="33" y="11"/>
                    <a:pt x="33" y="11"/>
                    <a:pt x="33" y="11"/>
                  </a:cubicBezTo>
                  <a:cubicBezTo>
                    <a:pt x="33" y="12"/>
                    <a:pt x="33" y="12"/>
                    <a:pt x="33" y="12"/>
                  </a:cubicBezTo>
                  <a:cubicBezTo>
                    <a:pt x="34" y="12"/>
                    <a:pt x="38" y="16"/>
                    <a:pt x="38" y="17"/>
                  </a:cubicBezTo>
                  <a:cubicBezTo>
                    <a:pt x="38" y="17"/>
                    <a:pt x="38" y="17"/>
                    <a:pt x="38" y="17"/>
                  </a:cubicBezTo>
                  <a:cubicBezTo>
                    <a:pt x="37" y="19"/>
                    <a:pt x="36" y="20"/>
                    <a:pt x="35" y="21"/>
                  </a:cubicBezTo>
                  <a:cubicBezTo>
                    <a:pt x="35" y="22"/>
                    <a:pt x="36" y="23"/>
                    <a:pt x="36" y="24"/>
                  </a:cubicBezTo>
                  <a:cubicBezTo>
                    <a:pt x="41" y="25"/>
                    <a:pt x="41" y="25"/>
                    <a:pt x="41" y="25"/>
                  </a:cubicBezTo>
                  <a:cubicBezTo>
                    <a:pt x="42" y="25"/>
                    <a:pt x="42" y="25"/>
                    <a:pt x="42" y="26"/>
                  </a:cubicBezTo>
                  <a:lnTo>
                    <a:pt x="42" y="32"/>
                  </a:lnTo>
                  <a:close/>
                  <a:moveTo>
                    <a:pt x="21" y="20"/>
                  </a:moveTo>
                  <a:cubicBezTo>
                    <a:pt x="16" y="20"/>
                    <a:pt x="12" y="24"/>
                    <a:pt x="12" y="29"/>
                  </a:cubicBezTo>
                  <a:cubicBezTo>
                    <a:pt x="12" y="33"/>
                    <a:pt x="16" y="37"/>
                    <a:pt x="21" y="37"/>
                  </a:cubicBezTo>
                  <a:cubicBezTo>
                    <a:pt x="26" y="37"/>
                    <a:pt x="29" y="33"/>
                    <a:pt x="29" y="29"/>
                  </a:cubicBezTo>
                  <a:cubicBezTo>
                    <a:pt x="29" y="24"/>
                    <a:pt x="26" y="20"/>
                    <a:pt x="21" y="20"/>
                  </a:cubicBezTo>
                  <a:close/>
                  <a:moveTo>
                    <a:pt x="63" y="14"/>
                  </a:moveTo>
                  <a:cubicBezTo>
                    <a:pt x="63" y="15"/>
                    <a:pt x="59" y="15"/>
                    <a:pt x="58" y="15"/>
                  </a:cubicBezTo>
                  <a:cubicBezTo>
                    <a:pt x="58" y="16"/>
                    <a:pt x="58" y="16"/>
                    <a:pt x="57" y="17"/>
                  </a:cubicBezTo>
                  <a:cubicBezTo>
                    <a:pt x="58" y="17"/>
                    <a:pt x="59" y="21"/>
                    <a:pt x="59" y="21"/>
                  </a:cubicBezTo>
                  <a:cubicBezTo>
                    <a:pt x="59" y="22"/>
                    <a:pt x="59" y="22"/>
                    <a:pt x="59" y="22"/>
                  </a:cubicBezTo>
                  <a:cubicBezTo>
                    <a:pt x="58" y="22"/>
                    <a:pt x="55" y="24"/>
                    <a:pt x="55" y="24"/>
                  </a:cubicBezTo>
                  <a:cubicBezTo>
                    <a:pt x="54" y="24"/>
                    <a:pt x="52" y="21"/>
                    <a:pt x="51" y="20"/>
                  </a:cubicBezTo>
                  <a:cubicBezTo>
                    <a:pt x="50" y="20"/>
                    <a:pt x="50" y="20"/>
                    <a:pt x="50" y="20"/>
                  </a:cubicBezTo>
                  <a:cubicBezTo>
                    <a:pt x="50" y="20"/>
                    <a:pt x="50" y="20"/>
                    <a:pt x="50" y="20"/>
                  </a:cubicBezTo>
                  <a:cubicBezTo>
                    <a:pt x="49" y="21"/>
                    <a:pt x="47" y="24"/>
                    <a:pt x="46" y="24"/>
                  </a:cubicBezTo>
                  <a:cubicBezTo>
                    <a:pt x="46" y="24"/>
                    <a:pt x="43" y="22"/>
                    <a:pt x="42" y="22"/>
                  </a:cubicBezTo>
                  <a:cubicBezTo>
                    <a:pt x="42" y="21"/>
                    <a:pt x="42" y="21"/>
                    <a:pt x="42" y="21"/>
                  </a:cubicBezTo>
                  <a:cubicBezTo>
                    <a:pt x="42" y="21"/>
                    <a:pt x="43" y="17"/>
                    <a:pt x="44" y="17"/>
                  </a:cubicBezTo>
                  <a:cubicBezTo>
                    <a:pt x="43" y="16"/>
                    <a:pt x="43" y="16"/>
                    <a:pt x="43" y="15"/>
                  </a:cubicBezTo>
                  <a:cubicBezTo>
                    <a:pt x="42" y="15"/>
                    <a:pt x="38" y="15"/>
                    <a:pt x="38" y="14"/>
                  </a:cubicBezTo>
                  <a:cubicBezTo>
                    <a:pt x="38" y="9"/>
                    <a:pt x="38" y="9"/>
                    <a:pt x="38" y="9"/>
                  </a:cubicBezTo>
                  <a:cubicBezTo>
                    <a:pt x="38" y="9"/>
                    <a:pt x="42" y="8"/>
                    <a:pt x="43" y="8"/>
                  </a:cubicBezTo>
                  <a:cubicBezTo>
                    <a:pt x="43" y="8"/>
                    <a:pt x="43" y="7"/>
                    <a:pt x="44" y="7"/>
                  </a:cubicBezTo>
                  <a:cubicBezTo>
                    <a:pt x="43" y="6"/>
                    <a:pt x="42" y="3"/>
                    <a:pt x="42" y="2"/>
                  </a:cubicBezTo>
                  <a:cubicBezTo>
                    <a:pt x="42" y="2"/>
                    <a:pt x="42" y="2"/>
                    <a:pt x="42" y="2"/>
                  </a:cubicBezTo>
                  <a:cubicBezTo>
                    <a:pt x="43" y="2"/>
                    <a:pt x="46" y="0"/>
                    <a:pt x="46" y="0"/>
                  </a:cubicBezTo>
                  <a:cubicBezTo>
                    <a:pt x="47" y="0"/>
                    <a:pt x="49" y="3"/>
                    <a:pt x="50" y="3"/>
                  </a:cubicBezTo>
                  <a:cubicBezTo>
                    <a:pt x="50" y="3"/>
                    <a:pt x="50" y="3"/>
                    <a:pt x="50" y="3"/>
                  </a:cubicBezTo>
                  <a:cubicBezTo>
                    <a:pt x="51" y="3"/>
                    <a:pt x="51" y="3"/>
                    <a:pt x="51" y="3"/>
                  </a:cubicBezTo>
                  <a:cubicBezTo>
                    <a:pt x="52" y="2"/>
                    <a:pt x="53" y="1"/>
                    <a:pt x="55" y="0"/>
                  </a:cubicBezTo>
                  <a:cubicBezTo>
                    <a:pt x="55" y="0"/>
                    <a:pt x="55" y="0"/>
                    <a:pt x="55" y="0"/>
                  </a:cubicBezTo>
                  <a:cubicBezTo>
                    <a:pt x="55" y="0"/>
                    <a:pt x="58" y="2"/>
                    <a:pt x="59" y="2"/>
                  </a:cubicBezTo>
                  <a:cubicBezTo>
                    <a:pt x="59" y="2"/>
                    <a:pt x="59" y="2"/>
                    <a:pt x="59" y="2"/>
                  </a:cubicBezTo>
                  <a:cubicBezTo>
                    <a:pt x="59" y="3"/>
                    <a:pt x="58" y="6"/>
                    <a:pt x="57" y="7"/>
                  </a:cubicBezTo>
                  <a:cubicBezTo>
                    <a:pt x="58" y="7"/>
                    <a:pt x="58" y="8"/>
                    <a:pt x="58" y="8"/>
                  </a:cubicBezTo>
                  <a:cubicBezTo>
                    <a:pt x="59" y="8"/>
                    <a:pt x="63" y="9"/>
                    <a:pt x="63" y="9"/>
                  </a:cubicBezTo>
                  <a:lnTo>
                    <a:pt x="63" y="14"/>
                  </a:lnTo>
                  <a:close/>
                  <a:moveTo>
                    <a:pt x="63" y="48"/>
                  </a:moveTo>
                  <a:cubicBezTo>
                    <a:pt x="63" y="48"/>
                    <a:pt x="59" y="49"/>
                    <a:pt x="58" y="49"/>
                  </a:cubicBezTo>
                  <a:cubicBezTo>
                    <a:pt x="58" y="50"/>
                    <a:pt x="58" y="50"/>
                    <a:pt x="57" y="51"/>
                  </a:cubicBezTo>
                  <a:cubicBezTo>
                    <a:pt x="58" y="51"/>
                    <a:pt x="59" y="55"/>
                    <a:pt x="59" y="55"/>
                  </a:cubicBezTo>
                  <a:cubicBezTo>
                    <a:pt x="59" y="55"/>
                    <a:pt x="59" y="55"/>
                    <a:pt x="59" y="55"/>
                  </a:cubicBezTo>
                  <a:cubicBezTo>
                    <a:pt x="58" y="56"/>
                    <a:pt x="55" y="58"/>
                    <a:pt x="55" y="58"/>
                  </a:cubicBezTo>
                  <a:cubicBezTo>
                    <a:pt x="54" y="58"/>
                    <a:pt x="52" y="55"/>
                    <a:pt x="51" y="54"/>
                  </a:cubicBezTo>
                  <a:cubicBezTo>
                    <a:pt x="50" y="54"/>
                    <a:pt x="50" y="54"/>
                    <a:pt x="50" y="54"/>
                  </a:cubicBezTo>
                  <a:cubicBezTo>
                    <a:pt x="50" y="54"/>
                    <a:pt x="50" y="54"/>
                    <a:pt x="50" y="54"/>
                  </a:cubicBezTo>
                  <a:cubicBezTo>
                    <a:pt x="49" y="55"/>
                    <a:pt x="47" y="58"/>
                    <a:pt x="46" y="58"/>
                  </a:cubicBezTo>
                  <a:cubicBezTo>
                    <a:pt x="46" y="58"/>
                    <a:pt x="43" y="56"/>
                    <a:pt x="42" y="55"/>
                  </a:cubicBezTo>
                  <a:cubicBezTo>
                    <a:pt x="42" y="55"/>
                    <a:pt x="42" y="55"/>
                    <a:pt x="42" y="55"/>
                  </a:cubicBezTo>
                  <a:cubicBezTo>
                    <a:pt x="42" y="55"/>
                    <a:pt x="43" y="51"/>
                    <a:pt x="44" y="51"/>
                  </a:cubicBezTo>
                  <a:cubicBezTo>
                    <a:pt x="43" y="50"/>
                    <a:pt x="43" y="50"/>
                    <a:pt x="43" y="49"/>
                  </a:cubicBezTo>
                  <a:cubicBezTo>
                    <a:pt x="42" y="49"/>
                    <a:pt x="38" y="48"/>
                    <a:pt x="38" y="48"/>
                  </a:cubicBezTo>
                  <a:cubicBezTo>
                    <a:pt x="38" y="43"/>
                    <a:pt x="38" y="43"/>
                    <a:pt x="38" y="43"/>
                  </a:cubicBezTo>
                  <a:cubicBezTo>
                    <a:pt x="38" y="43"/>
                    <a:pt x="42" y="42"/>
                    <a:pt x="43" y="42"/>
                  </a:cubicBezTo>
                  <a:cubicBezTo>
                    <a:pt x="43" y="42"/>
                    <a:pt x="43" y="41"/>
                    <a:pt x="44" y="41"/>
                  </a:cubicBezTo>
                  <a:cubicBezTo>
                    <a:pt x="43" y="40"/>
                    <a:pt x="42" y="37"/>
                    <a:pt x="42" y="36"/>
                  </a:cubicBezTo>
                  <a:cubicBezTo>
                    <a:pt x="42" y="36"/>
                    <a:pt x="42" y="36"/>
                    <a:pt x="42" y="36"/>
                  </a:cubicBezTo>
                  <a:cubicBezTo>
                    <a:pt x="43" y="36"/>
                    <a:pt x="46" y="33"/>
                    <a:pt x="46" y="33"/>
                  </a:cubicBezTo>
                  <a:cubicBezTo>
                    <a:pt x="47" y="33"/>
                    <a:pt x="49" y="37"/>
                    <a:pt x="50" y="37"/>
                  </a:cubicBezTo>
                  <a:cubicBezTo>
                    <a:pt x="50" y="37"/>
                    <a:pt x="50" y="37"/>
                    <a:pt x="50" y="37"/>
                  </a:cubicBezTo>
                  <a:cubicBezTo>
                    <a:pt x="51" y="37"/>
                    <a:pt x="51" y="37"/>
                    <a:pt x="51" y="37"/>
                  </a:cubicBezTo>
                  <a:cubicBezTo>
                    <a:pt x="52" y="36"/>
                    <a:pt x="53" y="35"/>
                    <a:pt x="55" y="34"/>
                  </a:cubicBezTo>
                  <a:cubicBezTo>
                    <a:pt x="55" y="33"/>
                    <a:pt x="55" y="33"/>
                    <a:pt x="55" y="33"/>
                  </a:cubicBezTo>
                  <a:cubicBezTo>
                    <a:pt x="55" y="33"/>
                    <a:pt x="58" y="36"/>
                    <a:pt x="59" y="36"/>
                  </a:cubicBezTo>
                  <a:cubicBezTo>
                    <a:pt x="59" y="36"/>
                    <a:pt x="59" y="36"/>
                    <a:pt x="59" y="36"/>
                  </a:cubicBezTo>
                  <a:cubicBezTo>
                    <a:pt x="59" y="37"/>
                    <a:pt x="58" y="40"/>
                    <a:pt x="57" y="41"/>
                  </a:cubicBezTo>
                  <a:cubicBezTo>
                    <a:pt x="58" y="41"/>
                    <a:pt x="58" y="42"/>
                    <a:pt x="58" y="42"/>
                  </a:cubicBezTo>
                  <a:cubicBezTo>
                    <a:pt x="59" y="42"/>
                    <a:pt x="63" y="43"/>
                    <a:pt x="63" y="43"/>
                  </a:cubicBezTo>
                  <a:lnTo>
                    <a:pt x="63" y="48"/>
                  </a:lnTo>
                  <a:close/>
                  <a:moveTo>
                    <a:pt x="50" y="8"/>
                  </a:moveTo>
                  <a:cubicBezTo>
                    <a:pt x="48" y="8"/>
                    <a:pt x="46" y="9"/>
                    <a:pt x="46" y="12"/>
                  </a:cubicBezTo>
                  <a:cubicBezTo>
                    <a:pt x="46" y="14"/>
                    <a:pt x="48" y="16"/>
                    <a:pt x="50" y="16"/>
                  </a:cubicBezTo>
                  <a:cubicBezTo>
                    <a:pt x="53" y="16"/>
                    <a:pt x="55" y="14"/>
                    <a:pt x="55" y="12"/>
                  </a:cubicBezTo>
                  <a:cubicBezTo>
                    <a:pt x="55" y="9"/>
                    <a:pt x="53" y="8"/>
                    <a:pt x="50" y="8"/>
                  </a:cubicBezTo>
                  <a:close/>
                  <a:moveTo>
                    <a:pt x="50" y="41"/>
                  </a:moveTo>
                  <a:cubicBezTo>
                    <a:pt x="48" y="41"/>
                    <a:pt x="46" y="43"/>
                    <a:pt x="46" y="46"/>
                  </a:cubicBezTo>
                  <a:cubicBezTo>
                    <a:pt x="46" y="48"/>
                    <a:pt x="48" y="50"/>
                    <a:pt x="50" y="50"/>
                  </a:cubicBezTo>
                  <a:cubicBezTo>
                    <a:pt x="53" y="50"/>
                    <a:pt x="55" y="48"/>
                    <a:pt x="55" y="46"/>
                  </a:cubicBezTo>
                  <a:cubicBezTo>
                    <a:pt x="55" y="43"/>
                    <a:pt x="53" y="41"/>
                    <a:pt x="50" y="4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8" name="Freeform 87"/>
            <p:cNvSpPr>
              <a:spLocks noEditPoints="1"/>
            </p:cNvSpPr>
            <p:nvPr/>
          </p:nvSpPr>
          <p:spPr bwMode="auto">
            <a:xfrm>
              <a:off x="5928784" y="4226984"/>
              <a:ext cx="135467" cy="135467"/>
            </a:xfrm>
            <a:custGeom>
              <a:avLst/>
              <a:gdLst>
                <a:gd name="T0" fmla="*/ 29 w 54"/>
                <a:gd name="T1" fmla="*/ 37 h 54"/>
                <a:gd name="T2" fmla="*/ 29 w 54"/>
                <a:gd name="T3" fmla="*/ 39 h 54"/>
                <a:gd name="T4" fmla="*/ 15 w 54"/>
                <a:gd name="T5" fmla="*/ 54 h 54"/>
                <a:gd name="T6" fmla="*/ 0 w 54"/>
                <a:gd name="T7" fmla="*/ 36 h 54"/>
                <a:gd name="T8" fmla="*/ 6 w 54"/>
                <a:gd name="T9" fmla="*/ 40 h 54"/>
                <a:gd name="T10" fmla="*/ 8 w 54"/>
                <a:gd name="T11" fmla="*/ 39 h 54"/>
                <a:gd name="T12" fmla="*/ 21 w 54"/>
                <a:gd name="T13" fmla="*/ 31 h 54"/>
                <a:gd name="T14" fmla="*/ 29 w 54"/>
                <a:gd name="T15" fmla="*/ 37 h 54"/>
                <a:gd name="T16" fmla="*/ 54 w 54"/>
                <a:gd name="T17" fmla="*/ 5 h 54"/>
                <a:gd name="T18" fmla="*/ 53 w 54"/>
                <a:gd name="T19" fmla="*/ 9 h 54"/>
                <a:gd name="T20" fmla="*/ 39 w 54"/>
                <a:gd name="T21" fmla="*/ 32 h 54"/>
                <a:gd name="T22" fmla="*/ 32 w 54"/>
                <a:gd name="T23" fmla="*/ 35 h 54"/>
                <a:gd name="T24" fmla="*/ 23 w 54"/>
                <a:gd name="T25" fmla="*/ 25 h 54"/>
                <a:gd name="T26" fmla="*/ 26 w 54"/>
                <a:gd name="T27" fmla="*/ 19 h 54"/>
                <a:gd name="T28" fmla="*/ 45 w 54"/>
                <a:gd name="T29" fmla="*/ 2 h 54"/>
                <a:gd name="T30" fmla="*/ 49 w 54"/>
                <a:gd name="T31" fmla="*/ 0 h 54"/>
                <a:gd name="T32" fmla="*/ 54 w 54"/>
                <a:gd name="T3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29" y="37"/>
                  </a:moveTo>
                  <a:cubicBezTo>
                    <a:pt x="29" y="39"/>
                    <a:pt x="29" y="39"/>
                    <a:pt x="29" y="39"/>
                  </a:cubicBezTo>
                  <a:cubicBezTo>
                    <a:pt x="29" y="48"/>
                    <a:pt x="23" y="54"/>
                    <a:pt x="15" y="54"/>
                  </a:cubicBezTo>
                  <a:cubicBezTo>
                    <a:pt x="5" y="54"/>
                    <a:pt x="0" y="46"/>
                    <a:pt x="0" y="36"/>
                  </a:cubicBezTo>
                  <a:cubicBezTo>
                    <a:pt x="1" y="37"/>
                    <a:pt x="5" y="40"/>
                    <a:pt x="6" y="40"/>
                  </a:cubicBezTo>
                  <a:cubicBezTo>
                    <a:pt x="7" y="40"/>
                    <a:pt x="8" y="40"/>
                    <a:pt x="8" y="39"/>
                  </a:cubicBezTo>
                  <a:cubicBezTo>
                    <a:pt x="11" y="32"/>
                    <a:pt x="15" y="31"/>
                    <a:pt x="21" y="31"/>
                  </a:cubicBezTo>
                  <a:cubicBezTo>
                    <a:pt x="23" y="34"/>
                    <a:pt x="26" y="36"/>
                    <a:pt x="29" y="37"/>
                  </a:cubicBezTo>
                  <a:close/>
                  <a:moveTo>
                    <a:pt x="54" y="5"/>
                  </a:moveTo>
                  <a:cubicBezTo>
                    <a:pt x="54" y="6"/>
                    <a:pt x="53" y="8"/>
                    <a:pt x="53" y="9"/>
                  </a:cubicBezTo>
                  <a:cubicBezTo>
                    <a:pt x="50" y="14"/>
                    <a:pt x="42" y="28"/>
                    <a:pt x="39" y="32"/>
                  </a:cubicBezTo>
                  <a:cubicBezTo>
                    <a:pt x="37" y="34"/>
                    <a:pt x="35" y="35"/>
                    <a:pt x="32" y="35"/>
                  </a:cubicBezTo>
                  <a:cubicBezTo>
                    <a:pt x="27" y="35"/>
                    <a:pt x="23" y="30"/>
                    <a:pt x="23" y="25"/>
                  </a:cubicBezTo>
                  <a:cubicBezTo>
                    <a:pt x="23" y="23"/>
                    <a:pt x="24" y="21"/>
                    <a:pt x="26" y="19"/>
                  </a:cubicBezTo>
                  <a:cubicBezTo>
                    <a:pt x="45" y="2"/>
                    <a:pt x="45" y="2"/>
                    <a:pt x="45" y="2"/>
                  </a:cubicBezTo>
                  <a:cubicBezTo>
                    <a:pt x="46" y="1"/>
                    <a:pt x="47" y="0"/>
                    <a:pt x="49" y="0"/>
                  </a:cubicBezTo>
                  <a:cubicBezTo>
                    <a:pt x="51" y="0"/>
                    <a:pt x="54" y="2"/>
                    <a:pt x="54" y="5"/>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79" name="Freeform 106"/>
            <p:cNvSpPr>
              <a:spLocks/>
            </p:cNvSpPr>
            <p:nvPr/>
          </p:nvSpPr>
          <p:spPr bwMode="auto">
            <a:xfrm>
              <a:off x="6009218" y="4364567"/>
              <a:ext cx="148167" cy="95251"/>
            </a:xfrm>
            <a:custGeom>
              <a:avLst/>
              <a:gdLst>
                <a:gd name="T0" fmla="*/ 45 w 59"/>
                <a:gd name="T1" fmla="*/ 10 h 38"/>
                <a:gd name="T2" fmla="*/ 42 w 59"/>
                <a:gd name="T3" fmla="*/ 11 h 38"/>
                <a:gd name="T4" fmla="*/ 27 w 59"/>
                <a:gd name="T5" fmla="*/ 0 h 38"/>
                <a:gd name="T6" fmla="*/ 12 w 59"/>
                <a:gd name="T7" fmla="*/ 15 h 38"/>
                <a:gd name="T8" fmla="*/ 12 w 59"/>
                <a:gd name="T9" fmla="*/ 17 h 38"/>
                <a:gd name="T10" fmla="*/ 11 w 59"/>
                <a:gd name="T11" fmla="*/ 17 h 38"/>
                <a:gd name="T12" fmla="*/ 0 w 59"/>
                <a:gd name="T13" fmla="*/ 27 h 38"/>
                <a:gd name="T14" fmla="*/ 11 w 59"/>
                <a:gd name="T15" fmla="*/ 38 h 38"/>
                <a:gd name="T16" fmla="*/ 25 w 59"/>
                <a:gd name="T17" fmla="*/ 38 h 38"/>
                <a:gd name="T18" fmla="*/ 25 w 59"/>
                <a:gd name="T19" fmla="*/ 27 h 38"/>
                <a:gd name="T20" fmla="*/ 19 w 59"/>
                <a:gd name="T21" fmla="*/ 27 h 38"/>
                <a:gd name="T22" fmla="*/ 29 w 59"/>
                <a:gd name="T23" fmla="*/ 13 h 38"/>
                <a:gd name="T24" fmla="*/ 40 w 59"/>
                <a:gd name="T25" fmla="*/ 27 h 38"/>
                <a:gd name="T26" fmla="*/ 33 w 59"/>
                <a:gd name="T27" fmla="*/ 27 h 38"/>
                <a:gd name="T28" fmla="*/ 33 w 59"/>
                <a:gd name="T29" fmla="*/ 38 h 38"/>
                <a:gd name="T30" fmla="*/ 45 w 59"/>
                <a:gd name="T31" fmla="*/ 38 h 38"/>
                <a:gd name="T32" fmla="*/ 59 w 59"/>
                <a:gd name="T33" fmla="*/ 24 h 38"/>
                <a:gd name="T34" fmla="*/ 45 w 59"/>
                <a:gd name="T3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8">
                  <a:moveTo>
                    <a:pt x="45" y="10"/>
                  </a:moveTo>
                  <a:cubicBezTo>
                    <a:pt x="44" y="10"/>
                    <a:pt x="43" y="10"/>
                    <a:pt x="42" y="11"/>
                  </a:cubicBezTo>
                  <a:cubicBezTo>
                    <a:pt x="40" y="4"/>
                    <a:pt x="34" y="0"/>
                    <a:pt x="27" y="0"/>
                  </a:cubicBezTo>
                  <a:cubicBezTo>
                    <a:pt x="19" y="0"/>
                    <a:pt x="12" y="7"/>
                    <a:pt x="12" y="15"/>
                  </a:cubicBezTo>
                  <a:cubicBezTo>
                    <a:pt x="12" y="16"/>
                    <a:pt x="12" y="16"/>
                    <a:pt x="12" y="17"/>
                  </a:cubicBezTo>
                  <a:cubicBezTo>
                    <a:pt x="11" y="17"/>
                    <a:pt x="11" y="17"/>
                    <a:pt x="11" y="17"/>
                  </a:cubicBezTo>
                  <a:cubicBezTo>
                    <a:pt x="5" y="17"/>
                    <a:pt x="0" y="22"/>
                    <a:pt x="0" y="27"/>
                  </a:cubicBezTo>
                  <a:cubicBezTo>
                    <a:pt x="0" y="33"/>
                    <a:pt x="5" y="38"/>
                    <a:pt x="11" y="38"/>
                  </a:cubicBezTo>
                  <a:cubicBezTo>
                    <a:pt x="25" y="38"/>
                    <a:pt x="25" y="38"/>
                    <a:pt x="25" y="38"/>
                  </a:cubicBezTo>
                  <a:cubicBezTo>
                    <a:pt x="25" y="27"/>
                    <a:pt x="25" y="27"/>
                    <a:pt x="25" y="27"/>
                  </a:cubicBezTo>
                  <a:cubicBezTo>
                    <a:pt x="19" y="27"/>
                    <a:pt x="19" y="27"/>
                    <a:pt x="19" y="27"/>
                  </a:cubicBezTo>
                  <a:cubicBezTo>
                    <a:pt x="29" y="13"/>
                    <a:pt x="29" y="13"/>
                    <a:pt x="29" y="13"/>
                  </a:cubicBezTo>
                  <a:cubicBezTo>
                    <a:pt x="40" y="27"/>
                    <a:pt x="40" y="27"/>
                    <a:pt x="40" y="27"/>
                  </a:cubicBezTo>
                  <a:cubicBezTo>
                    <a:pt x="33" y="27"/>
                    <a:pt x="33" y="27"/>
                    <a:pt x="33" y="27"/>
                  </a:cubicBezTo>
                  <a:cubicBezTo>
                    <a:pt x="33" y="38"/>
                    <a:pt x="33" y="38"/>
                    <a:pt x="33" y="38"/>
                  </a:cubicBezTo>
                  <a:cubicBezTo>
                    <a:pt x="45" y="38"/>
                    <a:pt x="45" y="38"/>
                    <a:pt x="45" y="38"/>
                  </a:cubicBezTo>
                  <a:cubicBezTo>
                    <a:pt x="52" y="38"/>
                    <a:pt x="59" y="32"/>
                    <a:pt x="59" y="24"/>
                  </a:cubicBezTo>
                  <a:cubicBezTo>
                    <a:pt x="59" y="17"/>
                    <a:pt x="52" y="10"/>
                    <a:pt x="45"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0" name="Freeform 115"/>
            <p:cNvSpPr>
              <a:spLocks noEditPoints="1"/>
            </p:cNvSpPr>
            <p:nvPr/>
          </p:nvSpPr>
          <p:spPr bwMode="auto">
            <a:xfrm>
              <a:off x="6800851" y="4169834"/>
              <a:ext cx="146051" cy="122767"/>
            </a:xfrm>
            <a:custGeom>
              <a:avLst/>
              <a:gdLst>
                <a:gd name="T0" fmla="*/ 32 w 58"/>
                <a:gd name="T1" fmla="*/ 41 h 49"/>
                <a:gd name="T2" fmla="*/ 27 w 58"/>
                <a:gd name="T3" fmla="*/ 41 h 49"/>
                <a:gd name="T4" fmla="*/ 27 w 58"/>
                <a:gd name="T5" fmla="*/ 35 h 49"/>
                <a:gd name="T6" fmla="*/ 2 w 58"/>
                <a:gd name="T7" fmla="*/ 35 h 49"/>
                <a:gd name="T8" fmla="*/ 2 w 58"/>
                <a:gd name="T9" fmla="*/ 44 h 49"/>
                <a:gd name="T10" fmla="*/ 8 w 58"/>
                <a:gd name="T11" fmla="*/ 49 h 49"/>
                <a:gd name="T12" fmla="*/ 51 w 58"/>
                <a:gd name="T13" fmla="*/ 49 h 49"/>
                <a:gd name="T14" fmla="*/ 56 w 58"/>
                <a:gd name="T15" fmla="*/ 44 h 49"/>
                <a:gd name="T16" fmla="*/ 56 w 58"/>
                <a:gd name="T17" fmla="*/ 35 h 49"/>
                <a:gd name="T18" fmla="*/ 32 w 58"/>
                <a:gd name="T19" fmla="*/ 35 h 49"/>
                <a:gd name="T20" fmla="*/ 32 w 58"/>
                <a:gd name="T21" fmla="*/ 41 h 49"/>
                <a:gd name="T22" fmla="*/ 22 w 58"/>
                <a:gd name="T23" fmla="*/ 6 h 49"/>
                <a:gd name="T24" fmla="*/ 25 w 58"/>
                <a:gd name="T25" fmla="*/ 4 h 49"/>
                <a:gd name="T26" fmla="*/ 34 w 58"/>
                <a:gd name="T27" fmla="*/ 4 h 49"/>
                <a:gd name="T28" fmla="*/ 36 w 58"/>
                <a:gd name="T29" fmla="*/ 6 h 49"/>
                <a:gd name="T30" fmla="*/ 38 w 58"/>
                <a:gd name="T31" fmla="*/ 9 h 49"/>
                <a:gd name="T32" fmla="*/ 21 w 58"/>
                <a:gd name="T33" fmla="*/ 9 h 49"/>
                <a:gd name="T34" fmla="*/ 22 w 58"/>
                <a:gd name="T35" fmla="*/ 6 h 49"/>
                <a:gd name="T36" fmla="*/ 27 w 58"/>
                <a:gd name="T37" fmla="*/ 26 h 49"/>
                <a:gd name="T38" fmla="*/ 32 w 58"/>
                <a:gd name="T39" fmla="*/ 26 h 49"/>
                <a:gd name="T40" fmla="*/ 32 w 58"/>
                <a:gd name="T41" fmla="*/ 32 h 49"/>
                <a:gd name="T42" fmla="*/ 58 w 58"/>
                <a:gd name="T43" fmla="*/ 32 h 49"/>
                <a:gd name="T44" fmla="*/ 57 w 58"/>
                <a:gd name="T45" fmla="*/ 15 h 49"/>
                <a:gd name="T46" fmla="*/ 52 w 58"/>
                <a:gd name="T47" fmla="*/ 9 h 49"/>
                <a:gd name="T48" fmla="*/ 42 w 58"/>
                <a:gd name="T49" fmla="*/ 9 h 49"/>
                <a:gd name="T50" fmla="*/ 39 w 58"/>
                <a:gd name="T51" fmla="*/ 3 h 49"/>
                <a:gd name="T52" fmla="*/ 36 w 58"/>
                <a:gd name="T53" fmla="*/ 0 h 49"/>
                <a:gd name="T54" fmla="*/ 23 w 58"/>
                <a:gd name="T55" fmla="*/ 0 h 49"/>
                <a:gd name="T56" fmla="*/ 19 w 58"/>
                <a:gd name="T57" fmla="*/ 3 h 49"/>
                <a:gd name="T58" fmla="*/ 16 w 58"/>
                <a:gd name="T59" fmla="*/ 9 h 49"/>
                <a:gd name="T60" fmla="*/ 7 w 58"/>
                <a:gd name="T61" fmla="*/ 9 h 49"/>
                <a:gd name="T62" fmla="*/ 1 w 58"/>
                <a:gd name="T63" fmla="*/ 15 h 49"/>
                <a:gd name="T64" fmla="*/ 0 w 58"/>
                <a:gd name="T65" fmla="*/ 32 h 49"/>
                <a:gd name="T66" fmla="*/ 27 w 58"/>
                <a:gd name="T67" fmla="*/ 32 h 49"/>
                <a:gd name="T68" fmla="*/ 27 w 58"/>
                <a:gd name="T6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49">
                  <a:moveTo>
                    <a:pt x="32" y="41"/>
                  </a:moveTo>
                  <a:cubicBezTo>
                    <a:pt x="27" y="41"/>
                    <a:pt x="27" y="41"/>
                    <a:pt x="27" y="41"/>
                  </a:cubicBezTo>
                  <a:cubicBezTo>
                    <a:pt x="27" y="35"/>
                    <a:pt x="27" y="35"/>
                    <a:pt x="27" y="35"/>
                  </a:cubicBezTo>
                  <a:cubicBezTo>
                    <a:pt x="2" y="35"/>
                    <a:pt x="2" y="35"/>
                    <a:pt x="2" y="35"/>
                  </a:cubicBezTo>
                  <a:cubicBezTo>
                    <a:pt x="2" y="35"/>
                    <a:pt x="2" y="40"/>
                    <a:pt x="2" y="44"/>
                  </a:cubicBezTo>
                  <a:cubicBezTo>
                    <a:pt x="3" y="46"/>
                    <a:pt x="3" y="49"/>
                    <a:pt x="8" y="49"/>
                  </a:cubicBezTo>
                  <a:cubicBezTo>
                    <a:pt x="51" y="49"/>
                    <a:pt x="51" y="49"/>
                    <a:pt x="51" y="49"/>
                  </a:cubicBezTo>
                  <a:cubicBezTo>
                    <a:pt x="55" y="49"/>
                    <a:pt x="56" y="46"/>
                    <a:pt x="56" y="44"/>
                  </a:cubicBezTo>
                  <a:cubicBezTo>
                    <a:pt x="56" y="40"/>
                    <a:pt x="56" y="35"/>
                    <a:pt x="56" y="35"/>
                  </a:cubicBezTo>
                  <a:cubicBezTo>
                    <a:pt x="32" y="35"/>
                    <a:pt x="32" y="35"/>
                    <a:pt x="32" y="35"/>
                  </a:cubicBezTo>
                  <a:lnTo>
                    <a:pt x="32" y="41"/>
                  </a:lnTo>
                  <a:close/>
                  <a:moveTo>
                    <a:pt x="22" y="6"/>
                  </a:moveTo>
                  <a:cubicBezTo>
                    <a:pt x="23" y="5"/>
                    <a:pt x="23" y="4"/>
                    <a:pt x="25" y="4"/>
                  </a:cubicBezTo>
                  <a:cubicBezTo>
                    <a:pt x="34" y="4"/>
                    <a:pt x="34" y="4"/>
                    <a:pt x="34" y="4"/>
                  </a:cubicBezTo>
                  <a:cubicBezTo>
                    <a:pt x="35" y="4"/>
                    <a:pt x="35" y="5"/>
                    <a:pt x="36" y="6"/>
                  </a:cubicBezTo>
                  <a:cubicBezTo>
                    <a:pt x="36" y="6"/>
                    <a:pt x="37" y="8"/>
                    <a:pt x="38" y="9"/>
                  </a:cubicBezTo>
                  <a:cubicBezTo>
                    <a:pt x="21" y="9"/>
                    <a:pt x="21" y="9"/>
                    <a:pt x="21" y="9"/>
                  </a:cubicBezTo>
                  <a:cubicBezTo>
                    <a:pt x="22" y="8"/>
                    <a:pt x="22" y="6"/>
                    <a:pt x="22" y="6"/>
                  </a:cubicBezTo>
                  <a:close/>
                  <a:moveTo>
                    <a:pt x="27" y="26"/>
                  </a:moveTo>
                  <a:cubicBezTo>
                    <a:pt x="32" y="26"/>
                    <a:pt x="32" y="26"/>
                    <a:pt x="32" y="26"/>
                  </a:cubicBezTo>
                  <a:cubicBezTo>
                    <a:pt x="32" y="32"/>
                    <a:pt x="32" y="32"/>
                    <a:pt x="32" y="32"/>
                  </a:cubicBezTo>
                  <a:cubicBezTo>
                    <a:pt x="58" y="32"/>
                    <a:pt x="58" y="32"/>
                    <a:pt x="58" y="32"/>
                  </a:cubicBezTo>
                  <a:cubicBezTo>
                    <a:pt x="58" y="32"/>
                    <a:pt x="57" y="19"/>
                    <a:pt x="57" y="15"/>
                  </a:cubicBezTo>
                  <a:cubicBezTo>
                    <a:pt x="57" y="11"/>
                    <a:pt x="56" y="9"/>
                    <a:pt x="52" y="9"/>
                  </a:cubicBezTo>
                  <a:cubicBezTo>
                    <a:pt x="42" y="9"/>
                    <a:pt x="42" y="9"/>
                    <a:pt x="42" y="9"/>
                  </a:cubicBezTo>
                  <a:cubicBezTo>
                    <a:pt x="41" y="6"/>
                    <a:pt x="39" y="3"/>
                    <a:pt x="39" y="3"/>
                  </a:cubicBezTo>
                  <a:cubicBezTo>
                    <a:pt x="38" y="1"/>
                    <a:pt x="38" y="0"/>
                    <a:pt x="36" y="0"/>
                  </a:cubicBezTo>
                  <a:cubicBezTo>
                    <a:pt x="23" y="0"/>
                    <a:pt x="23" y="0"/>
                    <a:pt x="23" y="0"/>
                  </a:cubicBezTo>
                  <a:cubicBezTo>
                    <a:pt x="21" y="0"/>
                    <a:pt x="20" y="1"/>
                    <a:pt x="19" y="3"/>
                  </a:cubicBezTo>
                  <a:cubicBezTo>
                    <a:pt x="19" y="3"/>
                    <a:pt x="17" y="6"/>
                    <a:pt x="16" y="9"/>
                  </a:cubicBezTo>
                  <a:cubicBezTo>
                    <a:pt x="7" y="9"/>
                    <a:pt x="7" y="9"/>
                    <a:pt x="7" y="9"/>
                  </a:cubicBezTo>
                  <a:cubicBezTo>
                    <a:pt x="3" y="9"/>
                    <a:pt x="1" y="11"/>
                    <a:pt x="1" y="15"/>
                  </a:cubicBezTo>
                  <a:cubicBezTo>
                    <a:pt x="1" y="19"/>
                    <a:pt x="0" y="32"/>
                    <a:pt x="0" y="32"/>
                  </a:cubicBezTo>
                  <a:cubicBezTo>
                    <a:pt x="27" y="32"/>
                    <a:pt x="27" y="32"/>
                    <a:pt x="27" y="32"/>
                  </a:cubicBezTo>
                  <a:lnTo>
                    <a:pt x="27"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1" name="Freeform 119"/>
            <p:cNvSpPr>
              <a:spLocks noEditPoints="1"/>
            </p:cNvSpPr>
            <p:nvPr/>
          </p:nvSpPr>
          <p:spPr bwMode="auto">
            <a:xfrm>
              <a:off x="5949951" y="3600451"/>
              <a:ext cx="88900" cy="76200"/>
            </a:xfrm>
            <a:custGeom>
              <a:avLst/>
              <a:gdLst>
                <a:gd name="T0" fmla="*/ 35 w 36"/>
                <a:gd name="T1" fmla="*/ 17 h 30"/>
                <a:gd name="T2" fmla="*/ 34 w 36"/>
                <a:gd name="T3" fmla="*/ 18 h 30"/>
                <a:gd name="T4" fmla="*/ 34 w 36"/>
                <a:gd name="T5" fmla="*/ 18 h 30"/>
                <a:gd name="T6" fmla="*/ 34 w 36"/>
                <a:gd name="T7" fmla="*/ 18 h 30"/>
                <a:gd name="T8" fmla="*/ 18 w 36"/>
                <a:gd name="T9" fmla="*/ 4 h 30"/>
                <a:gd name="T10" fmla="*/ 2 w 36"/>
                <a:gd name="T11" fmla="*/ 18 h 30"/>
                <a:gd name="T12" fmla="*/ 2 w 36"/>
                <a:gd name="T13" fmla="*/ 18 h 30"/>
                <a:gd name="T14" fmla="*/ 1 w 36"/>
                <a:gd name="T15" fmla="*/ 17 h 30"/>
                <a:gd name="T16" fmla="*/ 0 w 36"/>
                <a:gd name="T17" fmla="*/ 16 h 30"/>
                <a:gd name="T18" fmla="*/ 0 w 36"/>
                <a:gd name="T19" fmla="*/ 15 h 30"/>
                <a:gd name="T20" fmla="*/ 16 w 36"/>
                <a:gd name="T21" fmla="*/ 1 h 30"/>
                <a:gd name="T22" fmla="*/ 20 w 36"/>
                <a:gd name="T23" fmla="*/ 1 h 30"/>
                <a:gd name="T24" fmla="*/ 25 w 36"/>
                <a:gd name="T25" fmla="*/ 6 h 30"/>
                <a:gd name="T26" fmla="*/ 25 w 36"/>
                <a:gd name="T27" fmla="*/ 1 h 30"/>
                <a:gd name="T28" fmla="*/ 26 w 36"/>
                <a:gd name="T29" fmla="*/ 1 h 30"/>
                <a:gd name="T30" fmla="*/ 30 w 36"/>
                <a:gd name="T31" fmla="*/ 1 h 30"/>
                <a:gd name="T32" fmla="*/ 31 w 36"/>
                <a:gd name="T33" fmla="*/ 1 h 30"/>
                <a:gd name="T34" fmla="*/ 31 w 36"/>
                <a:gd name="T35" fmla="*/ 11 h 30"/>
                <a:gd name="T36" fmla="*/ 36 w 36"/>
                <a:gd name="T37" fmla="*/ 15 h 30"/>
                <a:gd name="T38" fmla="*/ 36 w 36"/>
                <a:gd name="T39" fmla="*/ 16 h 30"/>
                <a:gd name="T40" fmla="*/ 35 w 36"/>
                <a:gd name="T41" fmla="*/ 17 h 30"/>
                <a:gd name="T42" fmla="*/ 31 w 36"/>
                <a:gd name="T43" fmla="*/ 28 h 30"/>
                <a:gd name="T44" fmla="*/ 29 w 36"/>
                <a:gd name="T45" fmla="*/ 30 h 30"/>
                <a:gd name="T46" fmla="*/ 21 w 36"/>
                <a:gd name="T47" fmla="*/ 30 h 30"/>
                <a:gd name="T48" fmla="*/ 21 w 36"/>
                <a:gd name="T49" fmla="*/ 21 h 30"/>
                <a:gd name="T50" fmla="*/ 15 w 36"/>
                <a:gd name="T51" fmla="*/ 21 h 30"/>
                <a:gd name="T52" fmla="*/ 15 w 36"/>
                <a:gd name="T53" fmla="*/ 30 h 30"/>
                <a:gd name="T54" fmla="*/ 6 w 36"/>
                <a:gd name="T55" fmla="*/ 30 h 30"/>
                <a:gd name="T56" fmla="*/ 5 w 36"/>
                <a:gd name="T57" fmla="*/ 28 h 30"/>
                <a:gd name="T58" fmla="*/ 5 w 36"/>
                <a:gd name="T59" fmla="*/ 17 h 30"/>
                <a:gd name="T60" fmla="*/ 5 w 36"/>
                <a:gd name="T61" fmla="*/ 17 h 30"/>
                <a:gd name="T62" fmla="*/ 18 w 36"/>
                <a:gd name="T63" fmla="*/ 6 h 30"/>
                <a:gd name="T64" fmla="*/ 31 w 36"/>
                <a:gd name="T65" fmla="*/ 17 h 30"/>
                <a:gd name="T66" fmla="*/ 31 w 36"/>
                <a:gd name="T67" fmla="*/ 17 h 30"/>
                <a:gd name="T68" fmla="*/ 31 w 36"/>
                <a:gd name="T6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0">
                  <a:moveTo>
                    <a:pt x="35" y="17"/>
                  </a:moveTo>
                  <a:cubicBezTo>
                    <a:pt x="34" y="18"/>
                    <a:pt x="34" y="18"/>
                    <a:pt x="34" y="18"/>
                  </a:cubicBezTo>
                  <a:cubicBezTo>
                    <a:pt x="34" y="18"/>
                    <a:pt x="34" y="18"/>
                    <a:pt x="34" y="18"/>
                  </a:cubicBezTo>
                  <a:cubicBezTo>
                    <a:pt x="34" y="18"/>
                    <a:pt x="34" y="18"/>
                    <a:pt x="34" y="18"/>
                  </a:cubicBezTo>
                  <a:cubicBezTo>
                    <a:pt x="18" y="4"/>
                    <a:pt x="18" y="4"/>
                    <a:pt x="18" y="4"/>
                  </a:cubicBezTo>
                  <a:cubicBezTo>
                    <a:pt x="2" y="18"/>
                    <a:pt x="2" y="18"/>
                    <a:pt x="2" y="18"/>
                  </a:cubicBezTo>
                  <a:cubicBezTo>
                    <a:pt x="2" y="18"/>
                    <a:pt x="2" y="18"/>
                    <a:pt x="2" y="18"/>
                  </a:cubicBezTo>
                  <a:cubicBezTo>
                    <a:pt x="1" y="17"/>
                    <a:pt x="1" y="17"/>
                    <a:pt x="1" y="17"/>
                  </a:cubicBezTo>
                  <a:cubicBezTo>
                    <a:pt x="0" y="16"/>
                    <a:pt x="0" y="16"/>
                    <a:pt x="0" y="16"/>
                  </a:cubicBezTo>
                  <a:cubicBezTo>
                    <a:pt x="0" y="15"/>
                    <a:pt x="0" y="15"/>
                    <a:pt x="0" y="15"/>
                  </a:cubicBezTo>
                  <a:cubicBezTo>
                    <a:pt x="16" y="1"/>
                    <a:pt x="16" y="1"/>
                    <a:pt x="16" y="1"/>
                  </a:cubicBezTo>
                  <a:cubicBezTo>
                    <a:pt x="17" y="0"/>
                    <a:pt x="19" y="0"/>
                    <a:pt x="20" y="1"/>
                  </a:cubicBezTo>
                  <a:cubicBezTo>
                    <a:pt x="25" y="6"/>
                    <a:pt x="25" y="6"/>
                    <a:pt x="25" y="6"/>
                  </a:cubicBezTo>
                  <a:cubicBezTo>
                    <a:pt x="25" y="1"/>
                    <a:pt x="25" y="1"/>
                    <a:pt x="25" y="1"/>
                  </a:cubicBezTo>
                  <a:cubicBezTo>
                    <a:pt x="25" y="1"/>
                    <a:pt x="25" y="1"/>
                    <a:pt x="26" y="1"/>
                  </a:cubicBezTo>
                  <a:cubicBezTo>
                    <a:pt x="30" y="1"/>
                    <a:pt x="30" y="1"/>
                    <a:pt x="30" y="1"/>
                  </a:cubicBezTo>
                  <a:cubicBezTo>
                    <a:pt x="31" y="1"/>
                    <a:pt x="31" y="1"/>
                    <a:pt x="31" y="1"/>
                  </a:cubicBezTo>
                  <a:cubicBezTo>
                    <a:pt x="31" y="11"/>
                    <a:pt x="31" y="11"/>
                    <a:pt x="31" y="11"/>
                  </a:cubicBezTo>
                  <a:cubicBezTo>
                    <a:pt x="36" y="15"/>
                    <a:pt x="36" y="15"/>
                    <a:pt x="36" y="15"/>
                  </a:cubicBezTo>
                  <a:cubicBezTo>
                    <a:pt x="36" y="16"/>
                    <a:pt x="36" y="16"/>
                    <a:pt x="36" y="16"/>
                  </a:cubicBezTo>
                  <a:lnTo>
                    <a:pt x="35" y="17"/>
                  </a:lnTo>
                  <a:close/>
                  <a:moveTo>
                    <a:pt x="31" y="28"/>
                  </a:moveTo>
                  <a:cubicBezTo>
                    <a:pt x="31" y="29"/>
                    <a:pt x="30" y="30"/>
                    <a:pt x="29" y="30"/>
                  </a:cubicBezTo>
                  <a:cubicBezTo>
                    <a:pt x="21" y="30"/>
                    <a:pt x="21" y="30"/>
                    <a:pt x="21" y="30"/>
                  </a:cubicBezTo>
                  <a:cubicBezTo>
                    <a:pt x="21" y="21"/>
                    <a:pt x="21" y="21"/>
                    <a:pt x="21" y="21"/>
                  </a:cubicBezTo>
                  <a:cubicBezTo>
                    <a:pt x="15" y="21"/>
                    <a:pt x="15" y="21"/>
                    <a:pt x="15" y="21"/>
                  </a:cubicBezTo>
                  <a:cubicBezTo>
                    <a:pt x="15" y="30"/>
                    <a:pt x="15" y="30"/>
                    <a:pt x="15" y="30"/>
                  </a:cubicBezTo>
                  <a:cubicBezTo>
                    <a:pt x="6" y="30"/>
                    <a:pt x="6" y="30"/>
                    <a:pt x="6" y="30"/>
                  </a:cubicBezTo>
                  <a:cubicBezTo>
                    <a:pt x="5" y="30"/>
                    <a:pt x="5" y="29"/>
                    <a:pt x="5" y="28"/>
                  </a:cubicBezTo>
                  <a:cubicBezTo>
                    <a:pt x="5" y="17"/>
                    <a:pt x="5" y="17"/>
                    <a:pt x="5" y="17"/>
                  </a:cubicBezTo>
                  <a:cubicBezTo>
                    <a:pt x="5" y="17"/>
                    <a:pt x="5" y="17"/>
                    <a:pt x="5" y="17"/>
                  </a:cubicBezTo>
                  <a:cubicBezTo>
                    <a:pt x="18" y="6"/>
                    <a:pt x="18" y="6"/>
                    <a:pt x="18" y="6"/>
                  </a:cubicBezTo>
                  <a:cubicBezTo>
                    <a:pt x="31" y="17"/>
                    <a:pt x="31" y="17"/>
                    <a:pt x="31" y="17"/>
                  </a:cubicBezTo>
                  <a:cubicBezTo>
                    <a:pt x="31" y="17"/>
                    <a:pt x="31" y="17"/>
                    <a:pt x="31" y="17"/>
                  </a:cubicBezTo>
                  <a:lnTo>
                    <a:pt x="31" y="28"/>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2" name="Freeform 131"/>
            <p:cNvSpPr>
              <a:spLocks noEditPoints="1"/>
            </p:cNvSpPr>
            <p:nvPr/>
          </p:nvSpPr>
          <p:spPr bwMode="auto">
            <a:xfrm>
              <a:off x="5541435" y="4897967"/>
              <a:ext cx="107951" cy="78317"/>
            </a:xfrm>
            <a:custGeom>
              <a:avLst/>
              <a:gdLst>
                <a:gd name="T0" fmla="*/ 17 w 43"/>
                <a:gd name="T1" fmla="*/ 22 h 31"/>
                <a:gd name="T2" fmla="*/ 17 w 43"/>
                <a:gd name="T3" fmla="*/ 9 h 31"/>
                <a:gd name="T4" fmla="*/ 28 w 43"/>
                <a:gd name="T5" fmla="*/ 15 h 31"/>
                <a:gd name="T6" fmla="*/ 17 w 43"/>
                <a:gd name="T7" fmla="*/ 22 h 31"/>
                <a:gd name="T8" fmla="*/ 43 w 43"/>
                <a:gd name="T9" fmla="*/ 5 h 31"/>
                <a:gd name="T10" fmla="*/ 43 w 43"/>
                <a:gd name="T11" fmla="*/ 2 h 31"/>
                <a:gd name="T12" fmla="*/ 41 w 43"/>
                <a:gd name="T13" fmla="*/ 0 h 31"/>
                <a:gd name="T14" fmla="*/ 2 w 43"/>
                <a:gd name="T15" fmla="*/ 0 h 31"/>
                <a:gd name="T16" fmla="*/ 0 w 43"/>
                <a:gd name="T17" fmla="*/ 2 h 31"/>
                <a:gd name="T18" fmla="*/ 0 w 43"/>
                <a:gd name="T19" fmla="*/ 5 h 31"/>
                <a:gd name="T20" fmla="*/ 5 w 43"/>
                <a:gd name="T21" fmla="*/ 5 h 31"/>
                <a:gd name="T22" fmla="*/ 5 w 43"/>
                <a:gd name="T23" fmla="*/ 9 h 31"/>
                <a:gd name="T24" fmla="*/ 0 w 43"/>
                <a:gd name="T25" fmla="*/ 9 h 31"/>
                <a:gd name="T26" fmla="*/ 0 w 43"/>
                <a:gd name="T27" fmla="*/ 13 h 31"/>
                <a:gd name="T28" fmla="*/ 5 w 43"/>
                <a:gd name="T29" fmla="*/ 13 h 31"/>
                <a:gd name="T30" fmla="*/ 5 w 43"/>
                <a:gd name="T31" fmla="*/ 18 h 31"/>
                <a:gd name="T32" fmla="*/ 0 w 43"/>
                <a:gd name="T33" fmla="*/ 18 h 31"/>
                <a:gd name="T34" fmla="*/ 0 w 43"/>
                <a:gd name="T35" fmla="*/ 22 h 31"/>
                <a:gd name="T36" fmla="*/ 5 w 43"/>
                <a:gd name="T37" fmla="*/ 22 h 31"/>
                <a:gd name="T38" fmla="*/ 5 w 43"/>
                <a:gd name="T39" fmla="*/ 26 h 31"/>
                <a:gd name="T40" fmla="*/ 0 w 43"/>
                <a:gd name="T41" fmla="*/ 26 h 31"/>
                <a:gd name="T42" fmla="*/ 0 w 43"/>
                <a:gd name="T43" fmla="*/ 29 h 31"/>
                <a:gd name="T44" fmla="*/ 2 w 43"/>
                <a:gd name="T45" fmla="*/ 31 h 31"/>
                <a:gd name="T46" fmla="*/ 41 w 43"/>
                <a:gd name="T47" fmla="*/ 31 h 31"/>
                <a:gd name="T48" fmla="*/ 43 w 43"/>
                <a:gd name="T49" fmla="*/ 29 h 31"/>
                <a:gd name="T50" fmla="*/ 43 w 43"/>
                <a:gd name="T51" fmla="*/ 26 h 31"/>
                <a:gd name="T52" fmla="*/ 39 w 43"/>
                <a:gd name="T53" fmla="*/ 26 h 31"/>
                <a:gd name="T54" fmla="*/ 39 w 43"/>
                <a:gd name="T55" fmla="*/ 22 h 31"/>
                <a:gd name="T56" fmla="*/ 43 w 43"/>
                <a:gd name="T57" fmla="*/ 22 h 31"/>
                <a:gd name="T58" fmla="*/ 43 w 43"/>
                <a:gd name="T59" fmla="*/ 18 h 31"/>
                <a:gd name="T60" fmla="*/ 39 w 43"/>
                <a:gd name="T61" fmla="*/ 18 h 31"/>
                <a:gd name="T62" fmla="*/ 39 w 43"/>
                <a:gd name="T63" fmla="*/ 13 h 31"/>
                <a:gd name="T64" fmla="*/ 43 w 43"/>
                <a:gd name="T65" fmla="*/ 13 h 31"/>
                <a:gd name="T66" fmla="*/ 43 w 43"/>
                <a:gd name="T67" fmla="*/ 9 h 31"/>
                <a:gd name="T68" fmla="*/ 39 w 43"/>
                <a:gd name="T69" fmla="*/ 9 h 31"/>
                <a:gd name="T70" fmla="*/ 39 w 43"/>
                <a:gd name="T71" fmla="*/ 5 h 31"/>
                <a:gd name="T72" fmla="*/ 43 w 43"/>
                <a:gd name="T7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1">
                  <a:moveTo>
                    <a:pt x="17" y="22"/>
                  </a:moveTo>
                  <a:cubicBezTo>
                    <a:pt x="17" y="9"/>
                    <a:pt x="17" y="9"/>
                    <a:pt x="17" y="9"/>
                  </a:cubicBezTo>
                  <a:cubicBezTo>
                    <a:pt x="28" y="15"/>
                    <a:pt x="28" y="15"/>
                    <a:pt x="28" y="15"/>
                  </a:cubicBezTo>
                  <a:cubicBezTo>
                    <a:pt x="17" y="22"/>
                    <a:pt x="17" y="22"/>
                    <a:pt x="17" y="22"/>
                  </a:cubicBezTo>
                  <a:moveTo>
                    <a:pt x="43" y="5"/>
                  </a:moveTo>
                  <a:cubicBezTo>
                    <a:pt x="43" y="2"/>
                    <a:pt x="43" y="2"/>
                    <a:pt x="43" y="2"/>
                  </a:cubicBezTo>
                  <a:cubicBezTo>
                    <a:pt x="43" y="1"/>
                    <a:pt x="42" y="0"/>
                    <a:pt x="41" y="0"/>
                  </a:cubicBezTo>
                  <a:cubicBezTo>
                    <a:pt x="2" y="0"/>
                    <a:pt x="2" y="0"/>
                    <a:pt x="2" y="0"/>
                  </a:cubicBezTo>
                  <a:cubicBezTo>
                    <a:pt x="1" y="0"/>
                    <a:pt x="0" y="1"/>
                    <a:pt x="0" y="2"/>
                  </a:cubicBezTo>
                  <a:cubicBezTo>
                    <a:pt x="0" y="5"/>
                    <a:pt x="0" y="5"/>
                    <a:pt x="0" y="5"/>
                  </a:cubicBezTo>
                  <a:cubicBezTo>
                    <a:pt x="5" y="5"/>
                    <a:pt x="5" y="5"/>
                    <a:pt x="5" y="5"/>
                  </a:cubicBezTo>
                  <a:cubicBezTo>
                    <a:pt x="5" y="9"/>
                    <a:pt x="5" y="9"/>
                    <a:pt x="5" y="9"/>
                  </a:cubicBezTo>
                  <a:cubicBezTo>
                    <a:pt x="0" y="9"/>
                    <a:pt x="0" y="9"/>
                    <a:pt x="0" y="9"/>
                  </a:cubicBezTo>
                  <a:cubicBezTo>
                    <a:pt x="0" y="13"/>
                    <a:pt x="0" y="13"/>
                    <a:pt x="0" y="13"/>
                  </a:cubicBezTo>
                  <a:cubicBezTo>
                    <a:pt x="5" y="13"/>
                    <a:pt x="5" y="13"/>
                    <a:pt x="5" y="13"/>
                  </a:cubicBezTo>
                  <a:cubicBezTo>
                    <a:pt x="5" y="18"/>
                    <a:pt x="5" y="18"/>
                    <a:pt x="5" y="18"/>
                  </a:cubicBezTo>
                  <a:cubicBezTo>
                    <a:pt x="0" y="18"/>
                    <a:pt x="0" y="18"/>
                    <a:pt x="0" y="18"/>
                  </a:cubicBezTo>
                  <a:cubicBezTo>
                    <a:pt x="0" y="22"/>
                    <a:pt x="0" y="22"/>
                    <a:pt x="0" y="22"/>
                  </a:cubicBezTo>
                  <a:cubicBezTo>
                    <a:pt x="5" y="22"/>
                    <a:pt x="5" y="22"/>
                    <a:pt x="5" y="22"/>
                  </a:cubicBezTo>
                  <a:cubicBezTo>
                    <a:pt x="5" y="26"/>
                    <a:pt x="5" y="26"/>
                    <a:pt x="5" y="26"/>
                  </a:cubicBezTo>
                  <a:cubicBezTo>
                    <a:pt x="0" y="26"/>
                    <a:pt x="0" y="26"/>
                    <a:pt x="0" y="26"/>
                  </a:cubicBezTo>
                  <a:cubicBezTo>
                    <a:pt x="0" y="29"/>
                    <a:pt x="0" y="29"/>
                    <a:pt x="0" y="29"/>
                  </a:cubicBezTo>
                  <a:cubicBezTo>
                    <a:pt x="0" y="30"/>
                    <a:pt x="1" y="31"/>
                    <a:pt x="2" y="31"/>
                  </a:cubicBezTo>
                  <a:cubicBezTo>
                    <a:pt x="41" y="31"/>
                    <a:pt x="41" y="31"/>
                    <a:pt x="41" y="31"/>
                  </a:cubicBezTo>
                  <a:cubicBezTo>
                    <a:pt x="42" y="31"/>
                    <a:pt x="43" y="30"/>
                    <a:pt x="43" y="29"/>
                  </a:cubicBezTo>
                  <a:cubicBezTo>
                    <a:pt x="43" y="26"/>
                    <a:pt x="43" y="26"/>
                    <a:pt x="43" y="26"/>
                  </a:cubicBezTo>
                  <a:cubicBezTo>
                    <a:pt x="39" y="26"/>
                    <a:pt x="39" y="26"/>
                    <a:pt x="39" y="26"/>
                  </a:cubicBezTo>
                  <a:cubicBezTo>
                    <a:pt x="39" y="22"/>
                    <a:pt x="39" y="22"/>
                    <a:pt x="39" y="22"/>
                  </a:cubicBezTo>
                  <a:cubicBezTo>
                    <a:pt x="43" y="22"/>
                    <a:pt x="43" y="22"/>
                    <a:pt x="43" y="22"/>
                  </a:cubicBezTo>
                  <a:cubicBezTo>
                    <a:pt x="43" y="18"/>
                    <a:pt x="43" y="18"/>
                    <a:pt x="43" y="18"/>
                  </a:cubicBezTo>
                  <a:cubicBezTo>
                    <a:pt x="39" y="18"/>
                    <a:pt x="39" y="18"/>
                    <a:pt x="39" y="18"/>
                  </a:cubicBezTo>
                  <a:cubicBezTo>
                    <a:pt x="39" y="13"/>
                    <a:pt x="39" y="13"/>
                    <a:pt x="39" y="13"/>
                  </a:cubicBezTo>
                  <a:cubicBezTo>
                    <a:pt x="43" y="13"/>
                    <a:pt x="43" y="13"/>
                    <a:pt x="43" y="13"/>
                  </a:cubicBezTo>
                  <a:cubicBezTo>
                    <a:pt x="43" y="9"/>
                    <a:pt x="43" y="9"/>
                    <a:pt x="43" y="9"/>
                  </a:cubicBezTo>
                  <a:cubicBezTo>
                    <a:pt x="39" y="9"/>
                    <a:pt x="39" y="9"/>
                    <a:pt x="39" y="9"/>
                  </a:cubicBezTo>
                  <a:cubicBezTo>
                    <a:pt x="39" y="5"/>
                    <a:pt x="39" y="5"/>
                    <a:pt x="39" y="5"/>
                  </a:cubicBezTo>
                  <a:cubicBezTo>
                    <a:pt x="43" y="5"/>
                    <a:pt x="43" y="5"/>
                    <a:pt x="43" y="5"/>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3" name="Freeform 136"/>
            <p:cNvSpPr>
              <a:spLocks noEditPoints="1"/>
            </p:cNvSpPr>
            <p:nvPr/>
          </p:nvSpPr>
          <p:spPr bwMode="auto">
            <a:xfrm>
              <a:off x="5374218" y="3757084"/>
              <a:ext cx="141817" cy="84667"/>
            </a:xfrm>
            <a:custGeom>
              <a:avLst/>
              <a:gdLst>
                <a:gd name="T0" fmla="*/ 40 w 57"/>
                <a:gd name="T1" fmla="*/ 11 h 34"/>
                <a:gd name="T2" fmla="*/ 51 w 57"/>
                <a:gd name="T3" fmla="*/ 5 h 34"/>
                <a:gd name="T4" fmla="*/ 43 w 57"/>
                <a:gd name="T5" fmla="*/ 20 h 34"/>
                <a:gd name="T6" fmla="*/ 49 w 57"/>
                <a:gd name="T7" fmla="*/ 14 h 34"/>
                <a:gd name="T8" fmla="*/ 43 w 57"/>
                <a:gd name="T9" fmla="*/ 20 h 34"/>
                <a:gd name="T10" fmla="*/ 46 w 57"/>
                <a:gd name="T11" fmla="*/ 28 h 34"/>
                <a:gd name="T12" fmla="*/ 51 w 57"/>
                <a:gd name="T13" fmla="*/ 23 h 34"/>
                <a:gd name="T14" fmla="*/ 43 w 57"/>
                <a:gd name="T15" fmla="*/ 28 h 34"/>
                <a:gd name="T16" fmla="*/ 14 w 57"/>
                <a:gd name="T17" fmla="*/ 23 h 34"/>
                <a:gd name="T18" fmla="*/ 43 w 57"/>
                <a:gd name="T19" fmla="*/ 28 h 34"/>
                <a:gd name="T20" fmla="*/ 6 w 57"/>
                <a:gd name="T21" fmla="*/ 28 h 34"/>
                <a:gd name="T22" fmla="*/ 11 w 57"/>
                <a:gd name="T23" fmla="*/ 23 h 34"/>
                <a:gd name="T24" fmla="*/ 14 w 57"/>
                <a:gd name="T25" fmla="*/ 14 h 34"/>
                <a:gd name="T26" fmla="*/ 8 w 57"/>
                <a:gd name="T27" fmla="*/ 20 h 34"/>
                <a:gd name="T28" fmla="*/ 14 w 57"/>
                <a:gd name="T29" fmla="*/ 14 h 34"/>
                <a:gd name="T30" fmla="*/ 11 w 57"/>
                <a:gd name="T31" fmla="*/ 5 h 34"/>
                <a:gd name="T32" fmla="*/ 6 w 57"/>
                <a:gd name="T33" fmla="*/ 11 h 34"/>
                <a:gd name="T34" fmla="*/ 23 w 57"/>
                <a:gd name="T35" fmla="*/ 14 h 34"/>
                <a:gd name="T36" fmla="*/ 17 w 57"/>
                <a:gd name="T37" fmla="*/ 20 h 34"/>
                <a:gd name="T38" fmla="*/ 23 w 57"/>
                <a:gd name="T39" fmla="*/ 14 h 34"/>
                <a:gd name="T40" fmla="*/ 20 w 57"/>
                <a:gd name="T41" fmla="*/ 5 h 34"/>
                <a:gd name="T42" fmla="*/ 14 w 57"/>
                <a:gd name="T43" fmla="*/ 11 h 34"/>
                <a:gd name="T44" fmla="*/ 31 w 57"/>
                <a:gd name="T45" fmla="*/ 14 h 34"/>
                <a:gd name="T46" fmla="*/ 26 w 57"/>
                <a:gd name="T47" fmla="*/ 20 h 34"/>
                <a:gd name="T48" fmla="*/ 31 w 57"/>
                <a:gd name="T49" fmla="*/ 14 h 34"/>
                <a:gd name="T50" fmla="*/ 29 w 57"/>
                <a:gd name="T51" fmla="*/ 5 h 34"/>
                <a:gd name="T52" fmla="*/ 23 w 57"/>
                <a:gd name="T53" fmla="*/ 11 h 34"/>
                <a:gd name="T54" fmla="*/ 40 w 57"/>
                <a:gd name="T55" fmla="*/ 14 h 34"/>
                <a:gd name="T56" fmla="*/ 34 w 57"/>
                <a:gd name="T57" fmla="*/ 20 h 34"/>
                <a:gd name="T58" fmla="*/ 40 w 57"/>
                <a:gd name="T59" fmla="*/ 14 h 34"/>
                <a:gd name="T60" fmla="*/ 37 w 57"/>
                <a:gd name="T61" fmla="*/ 5 h 34"/>
                <a:gd name="T62" fmla="*/ 31 w 57"/>
                <a:gd name="T63" fmla="*/ 11 h 34"/>
                <a:gd name="T64" fmla="*/ 53 w 57"/>
                <a:gd name="T65" fmla="*/ 0 h 34"/>
                <a:gd name="T66" fmla="*/ 0 w 57"/>
                <a:gd name="T67" fmla="*/ 4 h 34"/>
                <a:gd name="T68" fmla="*/ 4 w 57"/>
                <a:gd name="T69" fmla="*/ 34 h 34"/>
                <a:gd name="T70" fmla="*/ 57 w 57"/>
                <a:gd name="T71" fmla="*/ 30 h 34"/>
                <a:gd name="T72" fmla="*/ 53 w 57"/>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34">
                  <a:moveTo>
                    <a:pt x="51" y="11"/>
                  </a:moveTo>
                  <a:cubicBezTo>
                    <a:pt x="40" y="11"/>
                    <a:pt x="40" y="11"/>
                    <a:pt x="40" y="11"/>
                  </a:cubicBezTo>
                  <a:cubicBezTo>
                    <a:pt x="40" y="5"/>
                    <a:pt x="40" y="5"/>
                    <a:pt x="40" y="5"/>
                  </a:cubicBezTo>
                  <a:cubicBezTo>
                    <a:pt x="51" y="5"/>
                    <a:pt x="51" y="5"/>
                    <a:pt x="51" y="5"/>
                  </a:cubicBezTo>
                  <a:lnTo>
                    <a:pt x="51" y="11"/>
                  </a:lnTo>
                  <a:close/>
                  <a:moveTo>
                    <a:pt x="43" y="20"/>
                  </a:moveTo>
                  <a:cubicBezTo>
                    <a:pt x="43" y="14"/>
                    <a:pt x="43" y="14"/>
                    <a:pt x="43" y="14"/>
                  </a:cubicBezTo>
                  <a:cubicBezTo>
                    <a:pt x="49" y="14"/>
                    <a:pt x="49" y="14"/>
                    <a:pt x="49" y="14"/>
                  </a:cubicBezTo>
                  <a:cubicBezTo>
                    <a:pt x="49" y="20"/>
                    <a:pt x="49" y="20"/>
                    <a:pt x="49" y="20"/>
                  </a:cubicBezTo>
                  <a:lnTo>
                    <a:pt x="43" y="20"/>
                  </a:lnTo>
                  <a:close/>
                  <a:moveTo>
                    <a:pt x="51" y="28"/>
                  </a:moveTo>
                  <a:cubicBezTo>
                    <a:pt x="46" y="28"/>
                    <a:pt x="46" y="28"/>
                    <a:pt x="46" y="28"/>
                  </a:cubicBezTo>
                  <a:cubicBezTo>
                    <a:pt x="46" y="23"/>
                    <a:pt x="46" y="23"/>
                    <a:pt x="46" y="23"/>
                  </a:cubicBezTo>
                  <a:cubicBezTo>
                    <a:pt x="51" y="23"/>
                    <a:pt x="51" y="23"/>
                    <a:pt x="51" y="23"/>
                  </a:cubicBezTo>
                  <a:lnTo>
                    <a:pt x="51" y="28"/>
                  </a:lnTo>
                  <a:close/>
                  <a:moveTo>
                    <a:pt x="43" y="28"/>
                  </a:moveTo>
                  <a:cubicBezTo>
                    <a:pt x="14" y="28"/>
                    <a:pt x="14" y="28"/>
                    <a:pt x="14" y="28"/>
                  </a:cubicBezTo>
                  <a:cubicBezTo>
                    <a:pt x="14" y="23"/>
                    <a:pt x="14" y="23"/>
                    <a:pt x="14" y="23"/>
                  </a:cubicBezTo>
                  <a:cubicBezTo>
                    <a:pt x="43" y="23"/>
                    <a:pt x="43" y="23"/>
                    <a:pt x="43" y="23"/>
                  </a:cubicBezTo>
                  <a:lnTo>
                    <a:pt x="43" y="28"/>
                  </a:lnTo>
                  <a:close/>
                  <a:moveTo>
                    <a:pt x="11" y="28"/>
                  </a:moveTo>
                  <a:cubicBezTo>
                    <a:pt x="6" y="28"/>
                    <a:pt x="6" y="28"/>
                    <a:pt x="6" y="28"/>
                  </a:cubicBezTo>
                  <a:cubicBezTo>
                    <a:pt x="6" y="23"/>
                    <a:pt x="6" y="23"/>
                    <a:pt x="6" y="23"/>
                  </a:cubicBezTo>
                  <a:cubicBezTo>
                    <a:pt x="11" y="23"/>
                    <a:pt x="11" y="23"/>
                    <a:pt x="11" y="23"/>
                  </a:cubicBezTo>
                  <a:lnTo>
                    <a:pt x="11" y="28"/>
                  </a:lnTo>
                  <a:close/>
                  <a:moveTo>
                    <a:pt x="14" y="14"/>
                  </a:moveTo>
                  <a:cubicBezTo>
                    <a:pt x="14" y="20"/>
                    <a:pt x="14" y="20"/>
                    <a:pt x="14" y="20"/>
                  </a:cubicBezTo>
                  <a:cubicBezTo>
                    <a:pt x="8" y="20"/>
                    <a:pt x="8" y="20"/>
                    <a:pt x="8" y="20"/>
                  </a:cubicBezTo>
                  <a:cubicBezTo>
                    <a:pt x="8" y="14"/>
                    <a:pt x="8" y="14"/>
                    <a:pt x="8" y="14"/>
                  </a:cubicBezTo>
                  <a:lnTo>
                    <a:pt x="14" y="14"/>
                  </a:lnTo>
                  <a:close/>
                  <a:moveTo>
                    <a:pt x="6" y="5"/>
                  </a:moveTo>
                  <a:cubicBezTo>
                    <a:pt x="11" y="5"/>
                    <a:pt x="11" y="5"/>
                    <a:pt x="11" y="5"/>
                  </a:cubicBezTo>
                  <a:cubicBezTo>
                    <a:pt x="11" y="11"/>
                    <a:pt x="11" y="11"/>
                    <a:pt x="11" y="11"/>
                  </a:cubicBezTo>
                  <a:cubicBezTo>
                    <a:pt x="6" y="11"/>
                    <a:pt x="6" y="11"/>
                    <a:pt x="6" y="11"/>
                  </a:cubicBezTo>
                  <a:lnTo>
                    <a:pt x="6" y="5"/>
                  </a:lnTo>
                  <a:close/>
                  <a:moveTo>
                    <a:pt x="23" y="14"/>
                  </a:moveTo>
                  <a:cubicBezTo>
                    <a:pt x="23" y="20"/>
                    <a:pt x="23" y="20"/>
                    <a:pt x="23" y="20"/>
                  </a:cubicBezTo>
                  <a:cubicBezTo>
                    <a:pt x="17" y="20"/>
                    <a:pt x="17" y="20"/>
                    <a:pt x="17" y="20"/>
                  </a:cubicBezTo>
                  <a:cubicBezTo>
                    <a:pt x="17" y="14"/>
                    <a:pt x="17" y="14"/>
                    <a:pt x="17" y="14"/>
                  </a:cubicBezTo>
                  <a:lnTo>
                    <a:pt x="23" y="14"/>
                  </a:lnTo>
                  <a:close/>
                  <a:moveTo>
                    <a:pt x="14" y="5"/>
                  </a:moveTo>
                  <a:cubicBezTo>
                    <a:pt x="20" y="5"/>
                    <a:pt x="20" y="5"/>
                    <a:pt x="20" y="5"/>
                  </a:cubicBezTo>
                  <a:cubicBezTo>
                    <a:pt x="20" y="11"/>
                    <a:pt x="20" y="11"/>
                    <a:pt x="20" y="11"/>
                  </a:cubicBezTo>
                  <a:cubicBezTo>
                    <a:pt x="14" y="11"/>
                    <a:pt x="14" y="11"/>
                    <a:pt x="14" y="11"/>
                  </a:cubicBezTo>
                  <a:lnTo>
                    <a:pt x="14" y="5"/>
                  </a:lnTo>
                  <a:close/>
                  <a:moveTo>
                    <a:pt x="31" y="14"/>
                  </a:moveTo>
                  <a:cubicBezTo>
                    <a:pt x="31" y="20"/>
                    <a:pt x="31" y="20"/>
                    <a:pt x="31" y="20"/>
                  </a:cubicBezTo>
                  <a:cubicBezTo>
                    <a:pt x="26" y="20"/>
                    <a:pt x="26" y="20"/>
                    <a:pt x="26" y="20"/>
                  </a:cubicBezTo>
                  <a:cubicBezTo>
                    <a:pt x="26" y="14"/>
                    <a:pt x="26" y="14"/>
                    <a:pt x="26" y="14"/>
                  </a:cubicBezTo>
                  <a:lnTo>
                    <a:pt x="31" y="14"/>
                  </a:lnTo>
                  <a:close/>
                  <a:moveTo>
                    <a:pt x="23" y="5"/>
                  </a:moveTo>
                  <a:cubicBezTo>
                    <a:pt x="29" y="5"/>
                    <a:pt x="29" y="5"/>
                    <a:pt x="29" y="5"/>
                  </a:cubicBezTo>
                  <a:cubicBezTo>
                    <a:pt x="29" y="11"/>
                    <a:pt x="29" y="11"/>
                    <a:pt x="29" y="11"/>
                  </a:cubicBezTo>
                  <a:cubicBezTo>
                    <a:pt x="23" y="11"/>
                    <a:pt x="23" y="11"/>
                    <a:pt x="23" y="11"/>
                  </a:cubicBezTo>
                  <a:lnTo>
                    <a:pt x="23" y="5"/>
                  </a:lnTo>
                  <a:close/>
                  <a:moveTo>
                    <a:pt x="40" y="14"/>
                  </a:moveTo>
                  <a:cubicBezTo>
                    <a:pt x="40" y="20"/>
                    <a:pt x="40" y="20"/>
                    <a:pt x="40" y="20"/>
                  </a:cubicBezTo>
                  <a:cubicBezTo>
                    <a:pt x="34" y="20"/>
                    <a:pt x="34" y="20"/>
                    <a:pt x="34" y="20"/>
                  </a:cubicBezTo>
                  <a:cubicBezTo>
                    <a:pt x="34" y="14"/>
                    <a:pt x="34" y="14"/>
                    <a:pt x="34" y="14"/>
                  </a:cubicBezTo>
                  <a:lnTo>
                    <a:pt x="40" y="14"/>
                  </a:lnTo>
                  <a:close/>
                  <a:moveTo>
                    <a:pt x="31" y="5"/>
                  </a:moveTo>
                  <a:cubicBezTo>
                    <a:pt x="37" y="5"/>
                    <a:pt x="37" y="5"/>
                    <a:pt x="37" y="5"/>
                  </a:cubicBezTo>
                  <a:cubicBezTo>
                    <a:pt x="37" y="11"/>
                    <a:pt x="37" y="11"/>
                    <a:pt x="37" y="11"/>
                  </a:cubicBezTo>
                  <a:cubicBezTo>
                    <a:pt x="31" y="11"/>
                    <a:pt x="31" y="11"/>
                    <a:pt x="31" y="11"/>
                  </a:cubicBezTo>
                  <a:lnTo>
                    <a:pt x="31" y="5"/>
                  </a:lnTo>
                  <a:close/>
                  <a:moveTo>
                    <a:pt x="53" y="0"/>
                  </a:moveTo>
                  <a:cubicBezTo>
                    <a:pt x="4" y="0"/>
                    <a:pt x="4" y="0"/>
                    <a:pt x="4" y="0"/>
                  </a:cubicBezTo>
                  <a:cubicBezTo>
                    <a:pt x="2" y="0"/>
                    <a:pt x="0" y="2"/>
                    <a:pt x="0" y="4"/>
                  </a:cubicBezTo>
                  <a:cubicBezTo>
                    <a:pt x="0" y="30"/>
                    <a:pt x="0" y="30"/>
                    <a:pt x="0" y="30"/>
                  </a:cubicBezTo>
                  <a:cubicBezTo>
                    <a:pt x="0" y="32"/>
                    <a:pt x="2" y="34"/>
                    <a:pt x="4" y="34"/>
                  </a:cubicBezTo>
                  <a:cubicBezTo>
                    <a:pt x="53" y="34"/>
                    <a:pt x="53" y="34"/>
                    <a:pt x="53" y="34"/>
                  </a:cubicBezTo>
                  <a:cubicBezTo>
                    <a:pt x="55" y="34"/>
                    <a:pt x="57" y="32"/>
                    <a:pt x="57" y="30"/>
                  </a:cubicBezTo>
                  <a:cubicBezTo>
                    <a:pt x="57" y="4"/>
                    <a:pt x="57" y="4"/>
                    <a:pt x="57" y="4"/>
                  </a:cubicBezTo>
                  <a:cubicBezTo>
                    <a:pt x="57" y="2"/>
                    <a:pt x="55" y="0"/>
                    <a:pt x="53" y="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4" name="Freeform 155"/>
            <p:cNvSpPr>
              <a:spLocks noEditPoints="1"/>
            </p:cNvSpPr>
            <p:nvPr/>
          </p:nvSpPr>
          <p:spPr bwMode="auto">
            <a:xfrm>
              <a:off x="5651501" y="4514851"/>
              <a:ext cx="186267" cy="315384"/>
            </a:xfrm>
            <a:custGeom>
              <a:avLst/>
              <a:gdLst>
                <a:gd name="T0" fmla="*/ 30 w 74"/>
                <a:gd name="T1" fmla="*/ 55 h 126"/>
                <a:gd name="T2" fmla="*/ 19 w 74"/>
                <a:gd name="T3" fmla="*/ 49 h 126"/>
                <a:gd name="T4" fmla="*/ 24 w 74"/>
                <a:gd name="T5" fmla="*/ 38 h 126"/>
                <a:gd name="T6" fmla="*/ 35 w 74"/>
                <a:gd name="T7" fmla="*/ 44 h 126"/>
                <a:gd name="T8" fmla="*/ 30 w 74"/>
                <a:gd name="T9" fmla="*/ 55 h 126"/>
                <a:gd name="T10" fmla="*/ 69 w 74"/>
                <a:gd name="T11" fmla="*/ 88 h 126"/>
                <a:gd name="T12" fmla="*/ 53 w 74"/>
                <a:gd name="T13" fmla="*/ 42 h 126"/>
                <a:gd name="T14" fmla="*/ 22 w 74"/>
                <a:gd name="T15" fmla="*/ 26 h 126"/>
                <a:gd name="T16" fmla="*/ 10 w 74"/>
                <a:gd name="T17" fmla="*/ 3 h 126"/>
                <a:gd name="T18" fmla="*/ 4 w 74"/>
                <a:gd name="T19" fmla="*/ 1 h 126"/>
                <a:gd name="T20" fmla="*/ 3 w 74"/>
                <a:gd name="T21" fmla="*/ 7 h 126"/>
                <a:gd name="T22" fmla="*/ 14 w 74"/>
                <a:gd name="T23" fmla="*/ 30 h 126"/>
                <a:gd name="T24" fmla="*/ 3 w 74"/>
                <a:gd name="T25" fmla="*/ 59 h 126"/>
                <a:gd name="T26" fmla="*/ 16 w 74"/>
                <a:gd name="T27" fmla="*/ 106 h 126"/>
                <a:gd name="T28" fmla="*/ 50 w 74"/>
                <a:gd name="T29" fmla="*/ 121 h 126"/>
                <a:gd name="T30" fmla="*/ 69 w 74"/>
                <a:gd name="T3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6">
                  <a:moveTo>
                    <a:pt x="30" y="55"/>
                  </a:moveTo>
                  <a:cubicBezTo>
                    <a:pt x="25" y="56"/>
                    <a:pt x="20" y="54"/>
                    <a:pt x="19" y="49"/>
                  </a:cubicBezTo>
                  <a:cubicBezTo>
                    <a:pt x="17" y="45"/>
                    <a:pt x="20" y="40"/>
                    <a:pt x="24" y="38"/>
                  </a:cubicBezTo>
                  <a:cubicBezTo>
                    <a:pt x="29" y="37"/>
                    <a:pt x="34" y="40"/>
                    <a:pt x="35" y="44"/>
                  </a:cubicBezTo>
                  <a:cubicBezTo>
                    <a:pt x="36" y="49"/>
                    <a:pt x="34" y="54"/>
                    <a:pt x="30" y="55"/>
                  </a:cubicBezTo>
                  <a:close/>
                  <a:moveTo>
                    <a:pt x="69" y="88"/>
                  </a:moveTo>
                  <a:cubicBezTo>
                    <a:pt x="53" y="42"/>
                    <a:pt x="53" y="42"/>
                    <a:pt x="53" y="42"/>
                  </a:cubicBezTo>
                  <a:cubicBezTo>
                    <a:pt x="49" y="30"/>
                    <a:pt x="35" y="23"/>
                    <a:pt x="22" y="26"/>
                  </a:cubicBezTo>
                  <a:cubicBezTo>
                    <a:pt x="10" y="3"/>
                    <a:pt x="10" y="3"/>
                    <a:pt x="10" y="3"/>
                  </a:cubicBezTo>
                  <a:cubicBezTo>
                    <a:pt x="9" y="1"/>
                    <a:pt x="6" y="0"/>
                    <a:pt x="4" y="1"/>
                  </a:cubicBezTo>
                  <a:cubicBezTo>
                    <a:pt x="2" y="2"/>
                    <a:pt x="2" y="5"/>
                    <a:pt x="3" y="7"/>
                  </a:cubicBezTo>
                  <a:cubicBezTo>
                    <a:pt x="14" y="30"/>
                    <a:pt x="14" y="30"/>
                    <a:pt x="14" y="30"/>
                  </a:cubicBezTo>
                  <a:cubicBezTo>
                    <a:pt x="5" y="36"/>
                    <a:pt x="0" y="48"/>
                    <a:pt x="3" y="59"/>
                  </a:cubicBezTo>
                  <a:cubicBezTo>
                    <a:pt x="16" y="106"/>
                    <a:pt x="16" y="106"/>
                    <a:pt x="16" y="106"/>
                  </a:cubicBezTo>
                  <a:cubicBezTo>
                    <a:pt x="20" y="119"/>
                    <a:pt x="35" y="126"/>
                    <a:pt x="50" y="121"/>
                  </a:cubicBezTo>
                  <a:cubicBezTo>
                    <a:pt x="65" y="116"/>
                    <a:pt x="74" y="101"/>
                    <a:pt x="69" y="88"/>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5" name="Freeform 158"/>
            <p:cNvSpPr>
              <a:spLocks/>
            </p:cNvSpPr>
            <p:nvPr/>
          </p:nvSpPr>
          <p:spPr bwMode="auto">
            <a:xfrm>
              <a:off x="6015568" y="4724400"/>
              <a:ext cx="152400" cy="152400"/>
            </a:xfrm>
            <a:custGeom>
              <a:avLst/>
              <a:gdLst>
                <a:gd name="T0" fmla="*/ 60 w 61"/>
                <a:gd name="T1" fmla="*/ 56 h 61"/>
                <a:gd name="T2" fmla="*/ 56 w 61"/>
                <a:gd name="T3" fmla="*/ 60 h 61"/>
                <a:gd name="T4" fmla="*/ 53 w 61"/>
                <a:gd name="T5" fmla="*/ 61 h 61"/>
                <a:gd name="T6" fmla="*/ 50 w 61"/>
                <a:gd name="T7" fmla="*/ 60 h 61"/>
                <a:gd name="T8" fmla="*/ 37 w 61"/>
                <a:gd name="T9" fmla="*/ 47 h 61"/>
                <a:gd name="T10" fmla="*/ 36 w 61"/>
                <a:gd name="T11" fmla="*/ 44 h 61"/>
                <a:gd name="T12" fmla="*/ 37 w 61"/>
                <a:gd name="T13" fmla="*/ 41 h 61"/>
                <a:gd name="T14" fmla="*/ 28 w 61"/>
                <a:gd name="T15" fmla="*/ 32 h 61"/>
                <a:gd name="T16" fmla="*/ 24 w 61"/>
                <a:gd name="T17" fmla="*/ 36 h 61"/>
                <a:gd name="T18" fmla="*/ 22 w 61"/>
                <a:gd name="T19" fmla="*/ 37 h 61"/>
                <a:gd name="T20" fmla="*/ 21 w 61"/>
                <a:gd name="T21" fmla="*/ 36 h 61"/>
                <a:gd name="T22" fmla="*/ 23 w 61"/>
                <a:gd name="T23" fmla="*/ 40 h 61"/>
                <a:gd name="T24" fmla="*/ 22 w 61"/>
                <a:gd name="T25" fmla="*/ 42 h 61"/>
                <a:gd name="T26" fmla="*/ 18 w 61"/>
                <a:gd name="T27" fmla="*/ 45 h 61"/>
                <a:gd name="T28" fmla="*/ 15 w 61"/>
                <a:gd name="T29" fmla="*/ 44 h 61"/>
                <a:gd name="T30" fmla="*/ 1 w 61"/>
                <a:gd name="T31" fmla="*/ 30 h 61"/>
                <a:gd name="T32" fmla="*/ 0 w 61"/>
                <a:gd name="T33" fmla="*/ 27 h 61"/>
                <a:gd name="T34" fmla="*/ 3 w 61"/>
                <a:gd name="T35" fmla="*/ 23 h 61"/>
                <a:gd name="T36" fmla="*/ 5 w 61"/>
                <a:gd name="T37" fmla="*/ 22 h 61"/>
                <a:gd name="T38" fmla="*/ 9 w 61"/>
                <a:gd name="T39" fmla="*/ 24 h 61"/>
                <a:gd name="T40" fmla="*/ 8 w 61"/>
                <a:gd name="T41" fmla="*/ 23 h 61"/>
                <a:gd name="T42" fmla="*/ 9 w 61"/>
                <a:gd name="T43" fmla="*/ 21 h 61"/>
                <a:gd name="T44" fmla="*/ 21 w 61"/>
                <a:gd name="T45" fmla="*/ 9 h 61"/>
                <a:gd name="T46" fmla="*/ 22 w 61"/>
                <a:gd name="T47" fmla="*/ 9 h 61"/>
                <a:gd name="T48" fmla="*/ 24 w 61"/>
                <a:gd name="T49" fmla="*/ 9 h 61"/>
                <a:gd name="T50" fmla="*/ 22 w 61"/>
                <a:gd name="T51" fmla="*/ 6 h 61"/>
                <a:gd name="T52" fmla="*/ 22 w 61"/>
                <a:gd name="T53" fmla="*/ 3 h 61"/>
                <a:gd name="T54" fmla="*/ 27 w 61"/>
                <a:gd name="T55" fmla="*/ 0 h 61"/>
                <a:gd name="T56" fmla="*/ 29 w 61"/>
                <a:gd name="T57" fmla="*/ 1 h 61"/>
                <a:gd name="T58" fmla="*/ 44 w 61"/>
                <a:gd name="T59" fmla="*/ 16 h 61"/>
                <a:gd name="T60" fmla="*/ 45 w 61"/>
                <a:gd name="T61" fmla="*/ 18 h 61"/>
                <a:gd name="T62" fmla="*/ 42 w 61"/>
                <a:gd name="T63" fmla="*/ 22 h 61"/>
                <a:gd name="T64" fmla="*/ 39 w 61"/>
                <a:gd name="T65" fmla="*/ 23 h 61"/>
                <a:gd name="T66" fmla="*/ 36 w 61"/>
                <a:gd name="T67" fmla="*/ 21 h 61"/>
                <a:gd name="T68" fmla="*/ 36 w 61"/>
                <a:gd name="T69" fmla="*/ 23 h 61"/>
                <a:gd name="T70" fmla="*/ 36 w 61"/>
                <a:gd name="T71" fmla="*/ 24 h 61"/>
                <a:gd name="T72" fmla="*/ 31 w 61"/>
                <a:gd name="T73" fmla="*/ 28 h 61"/>
                <a:gd name="T74" fmla="*/ 40 w 61"/>
                <a:gd name="T75" fmla="*/ 37 h 61"/>
                <a:gd name="T76" fmla="*/ 44 w 61"/>
                <a:gd name="T77" fmla="*/ 36 h 61"/>
                <a:gd name="T78" fmla="*/ 47 w 61"/>
                <a:gd name="T79" fmla="*/ 37 h 61"/>
                <a:gd name="T80" fmla="*/ 60 w 61"/>
                <a:gd name="T81" fmla="*/ 50 h 61"/>
                <a:gd name="T82" fmla="*/ 61 w 61"/>
                <a:gd name="T83" fmla="*/ 53 h 61"/>
                <a:gd name="T84" fmla="*/ 60 w 61"/>
                <a:gd name="T85"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60" y="56"/>
                  </a:moveTo>
                  <a:cubicBezTo>
                    <a:pt x="56" y="60"/>
                    <a:pt x="56" y="60"/>
                    <a:pt x="56" y="60"/>
                  </a:cubicBezTo>
                  <a:cubicBezTo>
                    <a:pt x="55" y="61"/>
                    <a:pt x="54" y="61"/>
                    <a:pt x="53" y="61"/>
                  </a:cubicBezTo>
                  <a:cubicBezTo>
                    <a:pt x="52" y="61"/>
                    <a:pt x="51" y="61"/>
                    <a:pt x="50" y="60"/>
                  </a:cubicBezTo>
                  <a:cubicBezTo>
                    <a:pt x="37" y="47"/>
                    <a:pt x="37" y="47"/>
                    <a:pt x="37" y="47"/>
                  </a:cubicBezTo>
                  <a:cubicBezTo>
                    <a:pt x="36" y="46"/>
                    <a:pt x="36" y="45"/>
                    <a:pt x="36" y="44"/>
                  </a:cubicBezTo>
                  <a:cubicBezTo>
                    <a:pt x="36" y="43"/>
                    <a:pt x="36" y="42"/>
                    <a:pt x="37" y="41"/>
                  </a:cubicBezTo>
                  <a:cubicBezTo>
                    <a:pt x="28" y="32"/>
                    <a:pt x="28" y="32"/>
                    <a:pt x="28" y="32"/>
                  </a:cubicBezTo>
                  <a:cubicBezTo>
                    <a:pt x="24" y="36"/>
                    <a:pt x="24" y="36"/>
                    <a:pt x="24" y="36"/>
                  </a:cubicBezTo>
                  <a:cubicBezTo>
                    <a:pt x="23" y="36"/>
                    <a:pt x="23" y="37"/>
                    <a:pt x="22" y="37"/>
                  </a:cubicBezTo>
                  <a:cubicBezTo>
                    <a:pt x="22" y="37"/>
                    <a:pt x="21" y="36"/>
                    <a:pt x="21" y="36"/>
                  </a:cubicBezTo>
                  <a:cubicBezTo>
                    <a:pt x="22" y="37"/>
                    <a:pt x="23" y="38"/>
                    <a:pt x="23" y="40"/>
                  </a:cubicBezTo>
                  <a:cubicBezTo>
                    <a:pt x="23" y="41"/>
                    <a:pt x="23" y="41"/>
                    <a:pt x="22" y="42"/>
                  </a:cubicBezTo>
                  <a:cubicBezTo>
                    <a:pt x="21" y="43"/>
                    <a:pt x="20" y="45"/>
                    <a:pt x="18" y="45"/>
                  </a:cubicBezTo>
                  <a:cubicBezTo>
                    <a:pt x="17" y="45"/>
                    <a:pt x="16" y="45"/>
                    <a:pt x="15" y="44"/>
                  </a:cubicBezTo>
                  <a:cubicBezTo>
                    <a:pt x="1" y="30"/>
                    <a:pt x="1" y="30"/>
                    <a:pt x="1" y="30"/>
                  </a:cubicBezTo>
                  <a:cubicBezTo>
                    <a:pt x="0" y="29"/>
                    <a:pt x="0" y="28"/>
                    <a:pt x="0" y="27"/>
                  </a:cubicBezTo>
                  <a:cubicBezTo>
                    <a:pt x="0" y="25"/>
                    <a:pt x="2" y="24"/>
                    <a:pt x="3" y="23"/>
                  </a:cubicBezTo>
                  <a:cubicBezTo>
                    <a:pt x="4" y="22"/>
                    <a:pt x="4" y="22"/>
                    <a:pt x="5" y="22"/>
                  </a:cubicBezTo>
                  <a:cubicBezTo>
                    <a:pt x="7" y="22"/>
                    <a:pt x="8" y="23"/>
                    <a:pt x="9" y="24"/>
                  </a:cubicBezTo>
                  <a:cubicBezTo>
                    <a:pt x="9" y="23"/>
                    <a:pt x="8" y="23"/>
                    <a:pt x="8" y="23"/>
                  </a:cubicBezTo>
                  <a:cubicBezTo>
                    <a:pt x="8" y="22"/>
                    <a:pt x="9" y="22"/>
                    <a:pt x="9" y="21"/>
                  </a:cubicBezTo>
                  <a:cubicBezTo>
                    <a:pt x="21" y="9"/>
                    <a:pt x="21" y="9"/>
                    <a:pt x="21" y="9"/>
                  </a:cubicBezTo>
                  <a:cubicBezTo>
                    <a:pt x="21" y="9"/>
                    <a:pt x="22" y="9"/>
                    <a:pt x="22" y="9"/>
                  </a:cubicBezTo>
                  <a:cubicBezTo>
                    <a:pt x="23" y="9"/>
                    <a:pt x="23" y="9"/>
                    <a:pt x="24" y="9"/>
                  </a:cubicBezTo>
                  <a:cubicBezTo>
                    <a:pt x="22" y="8"/>
                    <a:pt x="22" y="7"/>
                    <a:pt x="22" y="6"/>
                  </a:cubicBezTo>
                  <a:cubicBezTo>
                    <a:pt x="22" y="5"/>
                    <a:pt x="22" y="4"/>
                    <a:pt x="22" y="3"/>
                  </a:cubicBezTo>
                  <a:cubicBezTo>
                    <a:pt x="24" y="2"/>
                    <a:pt x="25" y="0"/>
                    <a:pt x="27" y="0"/>
                  </a:cubicBezTo>
                  <a:cubicBezTo>
                    <a:pt x="28" y="0"/>
                    <a:pt x="29" y="1"/>
                    <a:pt x="29" y="1"/>
                  </a:cubicBezTo>
                  <a:cubicBezTo>
                    <a:pt x="44" y="16"/>
                    <a:pt x="44" y="16"/>
                    <a:pt x="44" y="16"/>
                  </a:cubicBezTo>
                  <a:cubicBezTo>
                    <a:pt x="44" y="16"/>
                    <a:pt x="45" y="17"/>
                    <a:pt x="45" y="18"/>
                  </a:cubicBezTo>
                  <a:cubicBezTo>
                    <a:pt x="45" y="20"/>
                    <a:pt x="43" y="21"/>
                    <a:pt x="42" y="22"/>
                  </a:cubicBezTo>
                  <a:cubicBezTo>
                    <a:pt x="41" y="23"/>
                    <a:pt x="40" y="23"/>
                    <a:pt x="39" y="23"/>
                  </a:cubicBezTo>
                  <a:cubicBezTo>
                    <a:pt x="38" y="23"/>
                    <a:pt x="37" y="22"/>
                    <a:pt x="36" y="21"/>
                  </a:cubicBezTo>
                  <a:cubicBezTo>
                    <a:pt x="36" y="22"/>
                    <a:pt x="36" y="22"/>
                    <a:pt x="36" y="23"/>
                  </a:cubicBezTo>
                  <a:cubicBezTo>
                    <a:pt x="36" y="23"/>
                    <a:pt x="36" y="23"/>
                    <a:pt x="36" y="24"/>
                  </a:cubicBezTo>
                  <a:cubicBezTo>
                    <a:pt x="31" y="28"/>
                    <a:pt x="31" y="28"/>
                    <a:pt x="31" y="28"/>
                  </a:cubicBezTo>
                  <a:cubicBezTo>
                    <a:pt x="40" y="37"/>
                    <a:pt x="40" y="37"/>
                    <a:pt x="40" y="37"/>
                  </a:cubicBezTo>
                  <a:cubicBezTo>
                    <a:pt x="41" y="36"/>
                    <a:pt x="43" y="36"/>
                    <a:pt x="44" y="36"/>
                  </a:cubicBezTo>
                  <a:cubicBezTo>
                    <a:pt x="45" y="36"/>
                    <a:pt x="46" y="36"/>
                    <a:pt x="47" y="37"/>
                  </a:cubicBezTo>
                  <a:cubicBezTo>
                    <a:pt x="60" y="50"/>
                    <a:pt x="60" y="50"/>
                    <a:pt x="60" y="50"/>
                  </a:cubicBezTo>
                  <a:cubicBezTo>
                    <a:pt x="61" y="51"/>
                    <a:pt x="61" y="52"/>
                    <a:pt x="61" y="53"/>
                  </a:cubicBezTo>
                  <a:cubicBezTo>
                    <a:pt x="61" y="54"/>
                    <a:pt x="61" y="56"/>
                    <a:pt x="60" y="56"/>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6" name="Freeform 161"/>
            <p:cNvSpPr>
              <a:spLocks noEditPoints="1"/>
            </p:cNvSpPr>
            <p:nvPr/>
          </p:nvSpPr>
          <p:spPr bwMode="auto">
            <a:xfrm>
              <a:off x="6608235" y="4607985"/>
              <a:ext cx="230717" cy="158751"/>
            </a:xfrm>
            <a:custGeom>
              <a:avLst/>
              <a:gdLst>
                <a:gd name="T0" fmla="*/ 92 w 92"/>
                <a:gd name="T1" fmla="*/ 54 h 63"/>
                <a:gd name="T2" fmla="*/ 83 w 92"/>
                <a:gd name="T3" fmla="*/ 63 h 63"/>
                <a:gd name="T4" fmla="*/ 9 w 92"/>
                <a:gd name="T5" fmla="*/ 63 h 63"/>
                <a:gd name="T6" fmla="*/ 0 w 92"/>
                <a:gd name="T7" fmla="*/ 54 h 63"/>
                <a:gd name="T8" fmla="*/ 0 w 92"/>
                <a:gd name="T9" fmla="*/ 5 h 63"/>
                <a:gd name="T10" fmla="*/ 12 w 92"/>
                <a:gd name="T11" fmla="*/ 5 h 63"/>
                <a:gd name="T12" fmla="*/ 12 w 92"/>
                <a:gd name="T13" fmla="*/ 0 h 63"/>
                <a:gd name="T14" fmla="*/ 92 w 92"/>
                <a:gd name="T15" fmla="*/ 0 h 63"/>
                <a:gd name="T16" fmla="*/ 92 w 92"/>
                <a:gd name="T17" fmla="*/ 54 h 63"/>
                <a:gd name="T18" fmla="*/ 12 w 92"/>
                <a:gd name="T19" fmla="*/ 11 h 63"/>
                <a:gd name="T20" fmla="*/ 6 w 92"/>
                <a:gd name="T21" fmla="*/ 11 h 63"/>
                <a:gd name="T22" fmla="*/ 6 w 92"/>
                <a:gd name="T23" fmla="*/ 54 h 63"/>
                <a:gd name="T24" fmla="*/ 9 w 92"/>
                <a:gd name="T25" fmla="*/ 57 h 63"/>
                <a:gd name="T26" fmla="*/ 12 w 92"/>
                <a:gd name="T27" fmla="*/ 54 h 63"/>
                <a:gd name="T28" fmla="*/ 12 w 92"/>
                <a:gd name="T29" fmla="*/ 11 h 63"/>
                <a:gd name="T30" fmla="*/ 86 w 92"/>
                <a:gd name="T31" fmla="*/ 5 h 63"/>
                <a:gd name="T32" fmla="*/ 18 w 92"/>
                <a:gd name="T33" fmla="*/ 5 h 63"/>
                <a:gd name="T34" fmla="*/ 18 w 92"/>
                <a:gd name="T35" fmla="*/ 54 h 63"/>
                <a:gd name="T36" fmla="*/ 17 w 92"/>
                <a:gd name="T37" fmla="*/ 57 h 63"/>
                <a:gd name="T38" fmla="*/ 83 w 92"/>
                <a:gd name="T39" fmla="*/ 57 h 63"/>
                <a:gd name="T40" fmla="*/ 86 w 92"/>
                <a:gd name="T41" fmla="*/ 54 h 63"/>
                <a:gd name="T42" fmla="*/ 86 w 92"/>
                <a:gd name="T43" fmla="*/ 5 h 63"/>
                <a:gd name="T44" fmla="*/ 52 w 92"/>
                <a:gd name="T45" fmla="*/ 40 h 63"/>
                <a:gd name="T46" fmla="*/ 23 w 92"/>
                <a:gd name="T47" fmla="*/ 40 h 63"/>
                <a:gd name="T48" fmla="*/ 23 w 92"/>
                <a:gd name="T49" fmla="*/ 11 h 63"/>
                <a:gd name="T50" fmla="*/ 52 w 92"/>
                <a:gd name="T51" fmla="*/ 11 h 63"/>
                <a:gd name="T52" fmla="*/ 52 w 92"/>
                <a:gd name="T53" fmla="*/ 40 h 63"/>
                <a:gd name="T54" fmla="*/ 52 w 92"/>
                <a:gd name="T55" fmla="*/ 51 h 63"/>
                <a:gd name="T56" fmla="*/ 23 w 92"/>
                <a:gd name="T57" fmla="*/ 51 h 63"/>
                <a:gd name="T58" fmla="*/ 23 w 92"/>
                <a:gd name="T59" fmla="*/ 46 h 63"/>
                <a:gd name="T60" fmla="*/ 52 w 92"/>
                <a:gd name="T61" fmla="*/ 46 h 63"/>
                <a:gd name="T62" fmla="*/ 52 w 92"/>
                <a:gd name="T63" fmla="*/ 51 h 63"/>
                <a:gd name="T64" fmla="*/ 29 w 92"/>
                <a:gd name="T65" fmla="*/ 17 h 63"/>
                <a:gd name="T66" fmla="*/ 29 w 92"/>
                <a:gd name="T67" fmla="*/ 34 h 63"/>
                <a:gd name="T68" fmla="*/ 46 w 92"/>
                <a:gd name="T69" fmla="*/ 34 h 63"/>
                <a:gd name="T70" fmla="*/ 46 w 92"/>
                <a:gd name="T71" fmla="*/ 17 h 63"/>
                <a:gd name="T72" fmla="*/ 29 w 92"/>
                <a:gd name="T73" fmla="*/ 17 h 63"/>
                <a:gd name="T74" fmla="*/ 81 w 92"/>
                <a:gd name="T75" fmla="*/ 17 h 63"/>
                <a:gd name="T76" fmla="*/ 58 w 92"/>
                <a:gd name="T77" fmla="*/ 17 h 63"/>
                <a:gd name="T78" fmla="*/ 58 w 92"/>
                <a:gd name="T79" fmla="*/ 11 h 63"/>
                <a:gd name="T80" fmla="*/ 81 w 92"/>
                <a:gd name="T81" fmla="*/ 11 h 63"/>
                <a:gd name="T82" fmla="*/ 81 w 92"/>
                <a:gd name="T83" fmla="*/ 17 h 63"/>
                <a:gd name="T84" fmla="*/ 81 w 92"/>
                <a:gd name="T85" fmla="*/ 28 h 63"/>
                <a:gd name="T86" fmla="*/ 58 w 92"/>
                <a:gd name="T87" fmla="*/ 28 h 63"/>
                <a:gd name="T88" fmla="*/ 58 w 92"/>
                <a:gd name="T89" fmla="*/ 23 h 63"/>
                <a:gd name="T90" fmla="*/ 81 w 92"/>
                <a:gd name="T91" fmla="*/ 23 h 63"/>
                <a:gd name="T92" fmla="*/ 81 w 92"/>
                <a:gd name="T93" fmla="*/ 28 h 63"/>
                <a:gd name="T94" fmla="*/ 81 w 92"/>
                <a:gd name="T95" fmla="*/ 40 h 63"/>
                <a:gd name="T96" fmla="*/ 58 w 92"/>
                <a:gd name="T97" fmla="*/ 40 h 63"/>
                <a:gd name="T98" fmla="*/ 58 w 92"/>
                <a:gd name="T99" fmla="*/ 34 h 63"/>
                <a:gd name="T100" fmla="*/ 81 w 92"/>
                <a:gd name="T101" fmla="*/ 34 h 63"/>
                <a:gd name="T102" fmla="*/ 81 w 92"/>
                <a:gd name="T103" fmla="*/ 40 h 63"/>
                <a:gd name="T104" fmla="*/ 81 w 92"/>
                <a:gd name="T105" fmla="*/ 51 h 63"/>
                <a:gd name="T106" fmla="*/ 58 w 92"/>
                <a:gd name="T107" fmla="*/ 51 h 63"/>
                <a:gd name="T108" fmla="*/ 58 w 92"/>
                <a:gd name="T109" fmla="*/ 46 h 63"/>
                <a:gd name="T110" fmla="*/ 81 w 92"/>
                <a:gd name="T111" fmla="*/ 46 h 63"/>
                <a:gd name="T112" fmla="*/ 81 w 92"/>
                <a:gd name="T113"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63">
                  <a:moveTo>
                    <a:pt x="92" y="54"/>
                  </a:moveTo>
                  <a:cubicBezTo>
                    <a:pt x="92" y="59"/>
                    <a:pt x="88" y="63"/>
                    <a:pt x="83" y="63"/>
                  </a:cubicBezTo>
                  <a:cubicBezTo>
                    <a:pt x="9" y="63"/>
                    <a:pt x="9" y="63"/>
                    <a:pt x="9" y="63"/>
                  </a:cubicBezTo>
                  <a:cubicBezTo>
                    <a:pt x="4" y="63"/>
                    <a:pt x="0" y="59"/>
                    <a:pt x="0" y="54"/>
                  </a:cubicBezTo>
                  <a:cubicBezTo>
                    <a:pt x="0" y="5"/>
                    <a:pt x="0" y="5"/>
                    <a:pt x="0" y="5"/>
                  </a:cubicBezTo>
                  <a:cubicBezTo>
                    <a:pt x="12" y="5"/>
                    <a:pt x="12" y="5"/>
                    <a:pt x="12" y="5"/>
                  </a:cubicBezTo>
                  <a:cubicBezTo>
                    <a:pt x="12" y="0"/>
                    <a:pt x="12" y="0"/>
                    <a:pt x="12" y="0"/>
                  </a:cubicBezTo>
                  <a:cubicBezTo>
                    <a:pt x="92" y="0"/>
                    <a:pt x="92" y="0"/>
                    <a:pt x="92" y="0"/>
                  </a:cubicBezTo>
                  <a:cubicBezTo>
                    <a:pt x="92" y="54"/>
                    <a:pt x="92" y="54"/>
                    <a:pt x="92" y="54"/>
                  </a:cubicBezTo>
                  <a:moveTo>
                    <a:pt x="12" y="11"/>
                  </a:moveTo>
                  <a:cubicBezTo>
                    <a:pt x="6" y="11"/>
                    <a:pt x="6" y="11"/>
                    <a:pt x="6" y="11"/>
                  </a:cubicBezTo>
                  <a:cubicBezTo>
                    <a:pt x="6" y="54"/>
                    <a:pt x="6" y="54"/>
                    <a:pt x="6" y="54"/>
                  </a:cubicBezTo>
                  <a:cubicBezTo>
                    <a:pt x="6" y="56"/>
                    <a:pt x="7" y="57"/>
                    <a:pt x="9" y="57"/>
                  </a:cubicBezTo>
                  <a:cubicBezTo>
                    <a:pt x="11" y="57"/>
                    <a:pt x="12" y="56"/>
                    <a:pt x="12" y="54"/>
                  </a:cubicBezTo>
                  <a:cubicBezTo>
                    <a:pt x="12" y="11"/>
                    <a:pt x="12" y="11"/>
                    <a:pt x="12" y="11"/>
                  </a:cubicBezTo>
                  <a:moveTo>
                    <a:pt x="86" y="5"/>
                  </a:moveTo>
                  <a:cubicBezTo>
                    <a:pt x="18" y="5"/>
                    <a:pt x="18" y="5"/>
                    <a:pt x="18" y="5"/>
                  </a:cubicBezTo>
                  <a:cubicBezTo>
                    <a:pt x="18" y="54"/>
                    <a:pt x="18" y="54"/>
                    <a:pt x="18" y="54"/>
                  </a:cubicBezTo>
                  <a:cubicBezTo>
                    <a:pt x="18" y="55"/>
                    <a:pt x="17" y="56"/>
                    <a:pt x="17" y="57"/>
                  </a:cubicBezTo>
                  <a:cubicBezTo>
                    <a:pt x="83" y="57"/>
                    <a:pt x="83" y="57"/>
                    <a:pt x="83" y="57"/>
                  </a:cubicBezTo>
                  <a:cubicBezTo>
                    <a:pt x="85" y="57"/>
                    <a:pt x="86" y="56"/>
                    <a:pt x="86" y="54"/>
                  </a:cubicBezTo>
                  <a:cubicBezTo>
                    <a:pt x="86" y="5"/>
                    <a:pt x="86" y="5"/>
                    <a:pt x="86" y="5"/>
                  </a:cubicBezTo>
                  <a:moveTo>
                    <a:pt x="52" y="40"/>
                  </a:moveTo>
                  <a:cubicBezTo>
                    <a:pt x="23" y="40"/>
                    <a:pt x="23" y="40"/>
                    <a:pt x="23" y="40"/>
                  </a:cubicBezTo>
                  <a:cubicBezTo>
                    <a:pt x="23" y="11"/>
                    <a:pt x="23" y="11"/>
                    <a:pt x="23" y="11"/>
                  </a:cubicBezTo>
                  <a:cubicBezTo>
                    <a:pt x="52" y="11"/>
                    <a:pt x="52" y="11"/>
                    <a:pt x="52" y="11"/>
                  </a:cubicBezTo>
                  <a:cubicBezTo>
                    <a:pt x="52" y="40"/>
                    <a:pt x="52" y="40"/>
                    <a:pt x="52" y="40"/>
                  </a:cubicBezTo>
                  <a:moveTo>
                    <a:pt x="52" y="51"/>
                  </a:moveTo>
                  <a:cubicBezTo>
                    <a:pt x="23" y="51"/>
                    <a:pt x="23" y="51"/>
                    <a:pt x="23" y="51"/>
                  </a:cubicBezTo>
                  <a:cubicBezTo>
                    <a:pt x="23" y="46"/>
                    <a:pt x="23" y="46"/>
                    <a:pt x="23" y="46"/>
                  </a:cubicBezTo>
                  <a:cubicBezTo>
                    <a:pt x="52" y="46"/>
                    <a:pt x="52" y="46"/>
                    <a:pt x="52" y="46"/>
                  </a:cubicBezTo>
                  <a:cubicBezTo>
                    <a:pt x="52" y="51"/>
                    <a:pt x="52" y="51"/>
                    <a:pt x="52" y="51"/>
                  </a:cubicBezTo>
                  <a:moveTo>
                    <a:pt x="29" y="17"/>
                  </a:moveTo>
                  <a:cubicBezTo>
                    <a:pt x="29" y="34"/>
                    <a:pt x="29" y="34"/>
                    <a:pt x="29" y="34"/>
                  </a:cubicBezTo>
                  <a:cubicBezTo>
                    <a:pt x="46" y="34"/>
                    <a:pt x="46" y="34"/>
                    <a:pt x="46" y="34"/>
                  </a:cubicBezTo>
                  <a:cubicBezTo>
                    <a:pt x="46" y="17"/>
                    <a:pt x="46" y="17"/>
                    <a:pt x="46" y="17"/>
                  </a:cubicBezTo>
                  <a:cubicBezTo>
                    <a:pt x="29" y="17"/>
                    <a:pt x="29" y="17"/>
                    <a:pt x="29" y="17"/>
                  </a:cubicBezTo>
                  <a:moveTo>
                    <a:pt x="81" y="17"/>
                  </a:moveTo>
                  <a:cubicBezTo>
                    <a:pt x="58" y="17"/>
                    <a:pt x="58" y="17"/>
                    <a:pt x="58" y="17"/>
                  </a:cubicBezTo>
                  <a:cubicBezTo>
                    <a:pt x="58" y="11"/>
                    <a:pt x="58" y="11"/>
                    <a:pt x="58" y="11"/>
                  </a:cubicBezTo>
                  <a:cubicBezTo>
                    <a:pt x="81" y="11"/>
                    <a:pt x="81" y="11"/>
                    <a:pt x="81" y="11"/>
                  </a:cubicBezTo>
                  <a:cubicBezTo>
                    <a:pt x="81" y="17"/>
                    <a:pt x="81" y="17"/>
                    <a:pt x="81" y="17"/>
                  </a:cubicBezTo>
                  <a:moveTo>
                    <a:pt x="81" y="28"/>
                  </a:moveTo>
                  <a:cubicBezTo>
                    <a:pt x="58" y="28"/>
                    <a:pt x="58" y="28"/>
                    <a:pt x="58" y="28"/>
                  </a:cubicBezTo>
                  <a:cubicBezTo>
                    <a:pt x="58" y="23"/>
                    <a:pt x="58" y="23"/>
                    <a:pt x="58" y="23"/>
                  </a:cubicBezTo>
                  <a:cubicBezTo>
                    <a:pt x="81" y="23"/>
                    <a:pt x="81" y="23"/>
                    <a:pt x="81" y="23"/>
                  </a:cubicBezTo>
                  <a:cubicBezTo>
                    <a:pt x="81" y="28"/>
                    <a:pt x="81" y="28"/>
                    <a:pt x="81" y="28"/>
                  </a:cubicBezTo>
                  <a:moveTo>
                    <a:pt x="81" y="40"/>
                  </a:moveTo>
                  <a:cubicBezTo>
                    <a:pt x="58" y="40"/>
                    <a:pt x="58" y="40"/>
                    <a:pt x="58" y="40"/>
                  </a:cubicBezTo>
                  <a:cubicBezTo>
                    <a:pt x="58" y="34"/>
                    <a:pt x="58" y="34"/>
                    <a:pt x="58" y="34"/>
                  </a:cubicBezTo>
                  <a:cubicBezTo>
                    <a:pt x="81" y="34"/>
                    <a:pt x="81" y="34"/>
                    <a:pt x="81" y="34"/>
                  </a:cubicBezTo>
                  <a:cubicBezTo>
                    <a:pt x="81" y="40"/>
                    <a:pt x="81" y="40"/>
                    <a:pt x="81" y="40"/>
                  </a:cubicBezTo>
                  <a:moveTo>
                    <a:pt x="81" y="51"/>
                  </a:moveTo>
                  <a:cubicBezTo>
                    <a:pt x="58" y="51"/>
                    <a:pt x="58" y="51"/>
                    <a:pt x="58" y="51"/>
                  </a:cubicBezTo>
                  <a:cubicBezTo>
                    <a:pt x="58" y="46"/>
                    <a:pt x="58" y="46"/>
                    <a:pt x="58" y="46"/>
                  </a:cubicBezTo>
                  <a:cubicBezTo>
                    <a:pt x="81" y="46"/>
                    <a:pt x="81" y="46"/>
                    <a:pt x="81" y="46"/>
                  </a:cubicBezTo>
                  <a:cubicBezTo>
                    <a:pt x="81" y="51"/>
                    <a:pt x="81" y="51"/>
                    <a:pt x="81" y="51"/>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7" name="Freeform 221"/>
            <p:cNvSpPr>
              <a:spLocks noEditPoints="1"/>
            </p:cNvSpPr>
            <p:nvPr/>
          </p:nvSpPr>
          <p:spPr bwMode="auto">
            <a:xfrm>
              <a:off x="6874934" y="2635249"/>
              <a:ext cx="325967" cy="203200"/>
            </a:xfrm>
            <a:custGeom>
              <a:avLst/>
              <a:gdLst>
                <a:gd name="T0" fmla="*/ 125 w 130"/>
                <a:gd name="T1" fmla="*/ 21 h 81"/>
                <a:gd name="T2" fmla="*/ 71 w 130"/>
                <a:gd name="T3" fmla="*/ 49 h 81"/>
                <a:gd name="T4" fmla="*/ 65 w 130"/>
                <a:gd name="T5" fmla="*/ 51 h 81"/>
                <a:gd name="T6" fmla="*/ 59 w 130"/>
                <a:gd name="T7" fmla="*/ 49 h 81"/>
                <a:gd name="T8" fmla="*/ 5 w 130"/>
                <a:gd name="T9" fmla="*/ 21 h 81"/>
                <a:gd name="T10" fmla="*/ 2 w 130"/>
                <a:gd name="T11" fmla="*/ 23 h 81"/>
                <a:gd name="T12" fmla="*/ 2 w 130"/>
                <a:gd name="T13" fmla="*/ 74 h 81"/>
                <a:gd name="T14" fmla="*/ 9 w 130"/>
                <a:gd name="T15" fmla="*/ 81 h 81"/>
                <a:gd name="T16" fmla="*/ 121 w 130"/>
                <a:gd name="T17" fmla="*/ 81 h 81"/>
                <a:gd name="T18" fmla="*/ 128 w 130"/>
                <a:gd name="T19" fmla="*/ 74 h 81"/>
                <a:gd name="T20" fmla="*/ 128 w 130"/>
                <a:gd name="T21" fmla="*/ 23 h 81"/>
                <a:gd name="T22" fmla="*/ 125 w 130"/>
                <a:gd name="T23" fmla="*/ 21 h 81"/>
                <a:gd name="T24" fmla="*/ 6 w 130"/>
                <a:gd name="T25" fmla="*/ 7 h 81"/>
                <a:gd name="T26" fmla="*/ 59 w 130"/>
                <a:gd name="T27" fmla="*/ 35 h 81"/>
                <a:gd name="T28" fmla="*/ 65 w 130"/>
                <a:gd name="T29" fmla="*/ 37 h 81"/>
                <a:gd name="T30" fmla="*/ 71 w 130"/>
                <a:gd name="T31" fmla="*/ 35 h 81"/>
                <a:gd name="T32" fmla="*/ 124 w 130"/>
                <a:gd name="T33" fmla="*/ 7 h 81"/>
                <a:gd name="T34" fmla="*/ 124 w 130"/>
                <a:gd name="T35" fmla="*/ 0 h 81"/>
                <a:gd name="T36" fmla="*/ 6 w 130"/>
                <a:gd name="T37" fmla="*/ 0 h 81"/>
                <a:gd name="T38" fmla="*/ 6 w 130"/>
                <a:gd name="T3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81">
                  <a:moveTo>
                    <a:pt x="125" y="21"/>
                  </a:moveTo>
                  <a:cubicBezTo>
                    <a:pt x="121" y="23"/>
                    <a:pt x="74" y="48"/>
                    <a:pt x="71" y="49"/>
                  </a:cubicBezTo>
                  <a:cubicBezTo>
                    <a:pt x="69" y="51"/>
                    <a:pt x="67" y="51"/>
                    <a:pt x="65" y="51"/>
                  </a:cubicBezTo>
                  <a:cubicBezTo>
                    <a:pt x="63" y="51"/>
                    <a:pt x="61" y="51"/>
                    <a:pt x="59" y="49"/>
                  </a:cubicBezTo>
                  <a:cubicBezTo>
                    <a:pt x="56" y="48"/>
                    <a:pt x="9" y="23"/>
                    <a:pt x="5" y="21"/>
                  </a:cubicBezTo>
                  <a:cubicBezTo>
                    <a:pt x="2" y="20"/>
                    <a:pt x="2" y="22"/>
                    <a:pt x="2" y="23"/>
                  </a:cubicBezTo>
                  <a:cubicBezTo>
                    <a:pt x="2" y="24"/>
                    <a:pt x="2" y="74"/>
                    <a:pt x="2" y="74"/>
                  </a:cubicBezTo>
                  <a:cubicBezTo>
                    <a:pt x="2" y="77"/>
                    <a:pt x="6" y="81"/>
                    <a:pt x="9" y="81"/>
                  </a:cubicBezTo>
                  <a:cubicBezTo>
                    <a:pt x="121" y="81"/>
                    <a:pt x="121" y="81"/>
                    <a:pt x="121" y="81"/>
                  </a:cubicBezTo>
                  <a:cubicBezTo>
                    <a:pt x="124" y="81"/>
                    <a:pt x="128" y="77"/>
                    <a:pt x="128" y="74"/>
                  </a:cubicBezTo>
                  <a:cubicBezTo>
                    <a:pt x="128" y="74"/>
                    <a:pt x="128" y="24"/>
                    <a:pt x="128" y="23"/>
                  </a:cubicBezTo>
                  <a:cubicBezTo>
                    <a:pt x="128" y="22"/>
                    <a:pt x="128" y="20"/>
                    <a:pt x="125" y="21"/>
                  </a:cubicBezTo>
                  <a:close/>
                  <a:moveTo>
                    <a:pt x="6" y="7"/>
                  </a:moveTo>
                  <a:cubicBezTo>
                    <a:pt x="10" y="9"/>
                    <a:pt x="57" y="35"/>
                    <a:pt x="59" y="35"/>
                  </a:cubicBezTo>
                  <a:cubicBezTo>
                    <a:pt x="60" y="36"/>
                    <a:pt x="63" y="37"/>
                    <a:pt x="65" y="37"/>
                  </a:cubicBezTo>
                  <a:cubicBezTo>
                    <a:pt x="67" y="37"/>
                    <a:pt x="70" y="36"/>
                    <a:pt x="71" y="35"/>
                  </a:cubicBezTo>
                  <a:cubicBezTo>
                    <a:pt x="73" y="35"/>
                    <a:pt x="120" y="9"/>
                    <a:pt x="124" y="7"/>
                  </a:cubicBezTo>
                  <a:cubicBezTo>
                    <a:pt x="127" y="5"/>
                    <a:pt x="130" y="0"/>
                    <a:pt x="124" y="0"/>
                  </a:cubicBezTo>
                  <a:cubicBezTo>
                    <a:pt x="6" y="0"/>
                    <a:pt x="6" y="0"/>
                    <a:pt x="6" y="0"/>
                  </a:cubicBezTo>
                  <a:cubicBezTo>
                    <a:pt x="0" y="0"/>
                    <a:pt x="3" y="5"/>
                    <a:pt x="6" y="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8" name="Freeform 292"/>
            <p:cNvSpPr>
              <a:spLocks/>
            </p:cNvSpPr>
            <p:nvPr/>
          </p:nvSpPr>
          <p:spPr bwMode="auto">
            <a:xfrm>
              <a:off x="5268384" y="1348317"/>
              <a:ext cx="357717" cy="232833"/>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89" name="Freeform 318"/>
            <p:cNvSpPr>
              <a:spLocks noEditPoints="1"/>
            </p:cNvSpPr>
            <p:nvPr/>
          </p:nvSpPr>
          <p:spPr bwMode="auto">
            <a:xfrm>
              <a:off x="6688668" y="3896783"/>
              <a:ext cx="283633" cy="228600"/>
            </a:xfrm>
            <a:custGeom>
              <a:avLst/>
              <a:gdLst>
                <a:gd name="T0" fmla="*/ 79 w 113"/>
                <a:gd name="T1" fmla="*/ 54 h 91"/>
                <a:gd name="T2" fmla="*/ 73 w 113"/>
                <a:gd name="T3" fmla="*/ 59 h 91"/>
                <a:gd name="T4" fmla="*/ 39 w 113"/>
                <a:gd name="T5" fmla="*/ 59 h 91"/>
                <a:gd name="T6" fmla="*/ 34 w 113"/>
                <a:gd name="T7" fmla="*/ 54 h 91"/>
                <a:gd name="T8" fmla="*/ 34 w 113"/>
                <a:gd name="T9" fmla="*/ 42 h 91"/>
                <a:gd name="T10" fmla="*/ 42 w 113"/>
                <a:gd name="T11" fmla="*/ 42 h 91"/>
                <a:gd name="T12" fmla="*/ 42 w 113"/>
                <a:gd name="T13" fmla="*/ 51 h 91"/>
                <a:gd name="T14" fmla="*/ 71 w 113"/>
                <a:gd name="T15" fmla="*/ 51 h 91"/>
                <a:gd name="T16" fmla="*/ 71 w 113"/>
                <a:gd name="T17" fmla="*/ 42 h 91"/>
                <a:gd name="T18" fmla="*/ 79 w 113"/>
                <a:gd name="T19" fmla="*/ 42 h 91"/>
                <a:gd name="T20" fmla="*/ 79 w 113"/>
                <a:gd name="T21" fmla="*/ 54 h 91"/>
                <a:gd name="T22" fmla="*/ 107 w 113"/>
                <a:gd name="T23" fmla="*/ 23 h 91"/>
                <a:gd name="T24" fmla="*/ 104 w 113"/>
                <a:gd name="T25" fmla="*/ 20 h 91"/>
                <a:gd name="T26" fmla="*/ 104 w 113"/>
                <a:gd name="T27" fmla="*/ 29 h 91"/>
                <a:gd name="T28" fmla="*/ 9 w 113"/>
                <a:gd name="T29" fmla="*/ 29 h 91"/>
                <a:gd name="T30" fmla="*/ 9 w 113"/>
                <a:gd name="T31" fmla="*/ 20 h 91"/>
                <a:gd name="T32" fmla="*/ 5 w 113"/>
                <a:gd name="T33" fmla="*/ 23 h 91"/>
                <a:gd name="T34" fmla="*/ 1 w 113"/>
                <a:gd name="T35" fmla="*/ 34 h 91"/>
                <a:gd name="T36" fmla="*/ 10 w 113"/>
                <a:gd name="T37" fmla="*/ 86 h 91"/>
                <a:gd name="T38" fmla="*/ 17 w 113"/>
                <a:gd name="T39" fmla="*/ 91 h 91"/>
                <a:gd name="T40" fmla="*/ 96 w 113"/>
                <a:gd name="T41" fmla="*/ 91 h 91"/>
                <a:gd name="T42" fmla="*/ 103 w 113"/>
                <a:gd name="T43" fmla="*/ 86 h 91"/>
                <a:gd name="T44" fmla="*/ 112 w 113"/>
                <a:gd name="T45" fmla="*/ 34 h 91"/>
                <a:gd name="T46" fmla="*/ 107 w 113"/>
                <a:gd name="T47" fmla="*/ 23 h 91"/>
                <a:gd name="T48" fmla="*/ 79 w 113"/>
                <a:gd name="T49" fmla="*/ 0 h 91"/>
                <a:gd name="T50" fmla="*/ 34 w 113"/>
                <a:gd name="T51" fmla="*/ 0 h 91"/>
                <a:gd name="T52" fmla="*/ 28 w 113"/>
                <a:gd name="T53" fmla="*/ 6 h 91"/>
                <a:gd name="T54" fmla="*/ 85 w 113"/>
                <a:gd name="T55" fmla="*/ 6 h 91"/>
                <a:gd name="T56" fmla="*/ 79 w 113"/>
                <a:gd name="T57" fmla="*/ 0 h 91"/>
                <a:gd name="T58" fmla="*/ 96 w 113"/>
                <a:gd name="T59" fmla="*/ 17 h 91"/>
                <a:gd name="T60" fmla="*/ 90 w 113"/>
                <a:gd name="T61" fmla="*/ 12 h 91"/>
                <a:gd name="T62" fmla="*/ 22 w 113"/>
                <a:gd name="T63" fmla="*/ 12 h 91"/>
                <a:gd name="T64" fmla="*/ 17 w 113"/>
                <a:gd name="T65" fmla="*/ 17 h 91"/>
                <a:gd name="T66" fmla="*/ 17 w 113"/>
                <a:gd name="T67" fmla="*/ 23 h 91"/>
                <a:gd name="T68" fmla="*/ 96 w 113"/>
                <a:gd name="T69" fmla="*/ 23 h 91"/>
                <a:gd name="T70" fmla="*/ 96 w 113"/>
                <a:gd name="T7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 h="91">
                  <a:moveTo>
                    <a:pt x="79" y="54"/>
                  </a:moveTo>
                  <a:cubicBezTo>
                    <a:pt x="79" y="54"/>
                    <a:pt x="79" y="59"/>
                    <a:pt x="73" y="59"/>
                  </a:cubicBezTo>
                  <a:cubicBezTo>
                    <a:pt x="39" y="59"/>
                    <a:pt x="39" y="59"/>
                    <a:pt x="39" y="59"/>
                  </a:cubicBezTo>
                  <a:cubicBezTo>
                    <a:pt x="34" y="59"/>
                    <a:pt x="34" y="54"/>
                    <a:pt x="34" y="54"/>
                  </a:cubicBezTo>
                  <a:cubicBezTo>
                    <a:pt x="34" y="42"/>
                    <a:pt x="34" y="42"/>
                    <a:pt x="34" y="42"/>
                  </a:cubicBezTo>
                  <a:cubicBezTo>
                    <a:pt x="42" y="42"/>
                    <a:pt x="42" y="42"/>
                    <a:pt x="42" y="42"/>
                  </a:cubicBezTo>
                  <a:cubicBezTo>
                    <a:pt x="42" y="51"/>
                    <a:pt x="42" y="51"/>
                    <a:pt x="42" y="51"/>
                  </a:cubicBezTo>
                  <a:cubicBezTo>
                    <a:pt x="71" y="51"/>
                    <a:pt x="71" y="51"/>
                    <a:pt x="71" y="51"/>
                  </a:cubicBezTo>
                  <a:cubicBezTo>
                    <a:pt x="71" y="42"/>
                    <a:pt x="71" y="42"/>
                    <a:pt x="71" y="42"/>
                  </a:cubicBezTo>
                  <a:cubicBezTo>
                    <a:pt x="79" y="42"/>
                    <a:pt x="79" y="42"/>
                    <a:pt x="79" y="42"/>
                  </a:cubicBezTo>
                  <a:lnTo>
                    <a:pt x="79" y="54"/>
                  </a:lnTo>
                  <a:close/>
                  <a:moveTo>
                    <a:pt x="107" y="23"/>
                  </a:moveTo>
                  <a:cubicBezTo>
                    <a:pt x="104" y="20"/>
                    <a:pt x="104" y="20"/>
                    <a:pt x="104" y="20"/>
                  </a:cubicBezTo>
                  <a:cubicBezTo>
                    <a:pt x="104" y="29"/>
                    <a:pt x="104" y="29"/>
                    <a:pt x="104" y="29"/>
                  </a:cubicBezTo>
                  <a:cubicBezTo>
                    <a:pt x="9" y="29"/>
                    <a:pt x="9" y="29"/>
                    <a:pt x="9" y="29"/>
                  </a:cubicBezTo>
                  <a:cubicBezTo>
                    <a:pt x="9" y="20"/>
                    <a:pt x="9" y="20"/>
                    <a:pt x="9" y="20"/>
                  </a:cubicBezTo>
                  <a:cubicBezTo>
                    <a:pt x="9" y="20"/>
                    <a:pt x="9" y="20"/>
                    <a:pt x="5" y="23"/>
                  </a:cubicBezTo>
                  <a:cubicBezTo>
                    <a:pt x="2" y="26"/>
                    <a:pt x="0" y="27"/>
                    <a:pt x="1" y="34"/>
                  </a:cubicBezTo>
                  <a:cubicBezTo>
                    <a:pt x="2" y="41"/>
                    <a:pt x="9" y="80"/>
                    <a:pt x="10" y="86"/>
                  </a:cubicBezTo>
                  <a:cubicBezTo>
                    <a:pt x="11" y="91"/>
                    <a:pt x="17" y="91"/>
                    <a:pt x="17" y="91"/>
                  </a:cubicBezTo>
                  <a:cubicBezTo>
                    <a:pt x="96" y="91"/>
                    <a:pt x="96" y="91"/>
                    <a:pt x="96" y="91"/>
                  </a:cubicBezTo>
                  <a:cubicBezTo>
                    <a:pt x="96" y="91"/>
                    <a:pt x="102" y="91"/>
                    <a:pt x="103" y="86"/>
                  </a:cubicBezTo>
                  <a:cubicBezTo>
                    <a:pt x="104" y="80"/>
                    <a:pt x="110" y="41"/>
                    <a:pt x="112" y="34"/>
                  </a:cubicBezTo>
                  <a:cubicBezTo>
                    <a:pt x="113" y="27"/>
                    <a:pt x="111" y="26"/>
                    <a:pt x="107" y="23"/>
                  </a:cubicBezTo>
                  <a:close/>
                  <a:moveTo>
                    <a:pt x="79" y="0"/>
                  </a:moveTo>
                  <a:cubicBezTo>
                    <a:pt x="34" y="0"/>
                    <a:pt x="34" y="0"/>
                    <a:pt x="34" y="0"/>
                  </a:cubicBezTo>
                  <a:cubicBezTo>
                    <a:pt x="34" y="0"/>
                    <a:pt x="28" y="0"/>
                    <a:pt x="28" y="6"/>
                  </a:cubicBezTo>
                  <a:cubicBezTo>
                    <a:pt x="85" y="6"/>
                    <a:pt x="85" y="6"/>
                    <a:pt x="85" y="6"/>
                  </a:cubicBezTo>
                  <a:cubicBezTo>
                    <a:pt x="85" y="0"/>
                    <a:pt x="79" y="0"/>
                    <a:pt x="79" y="0"/>
                  </a:cubicBezTo>
                  <a:close/>
                  <a:moveTo>
                    <a:pt x="96" y="17"/>
                  </a:moveTo>
                  <a:cubicBezTo>
                    <a:pt x="96" y="12"/>
                    <a:pt x="90" y="12"/>
                    <a:pt x="90" y="12"/>
                  </a:cubicBezTo>
                  <a:cubicBezTo>
                    <a:pt x="22" y="12"/>
                    <a:pt x="22" y="12"/>
                    <a:pt x="22" y="12"/>
                  </a:cubicBezTo>
                  <a:cubicBezTo>
                    <a:pt x="22" y="12"/>
                    <a:pt x="17" y="12"/>
                    <a:pt x="17" y="17"/>
                  </a:cubicBezTo>
                  <a:cubicBezTo>
                    <a:pt x="17" y="23"/>
                    <a:pt x="17" y="23"/>
                    <a:pt x="17" y="23"/>
                  </a:cubicBezTo>
                  <a:cubicBezTo>
                    <a:pt x="96" y="23"/>
                    <a:pt x="96" y="23"/>
                    <a:pt x="96" y="23"/>
                  </a:cubicBezTo>
                  <a:lnTo>
                    <a:pt x="96" y="17"/>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0" name="Freeform 340"/>
            <p:cNvSpPr>
              <a:spLocks noEditPoints="1"/>
            </p:cNvSpPr>
            <p:nvPr/>
          </p:nvSpPr>
          <p:spPr bwMode="auto">
            <a:xfrm>
              <a:off x="4597401" y="2806700"/>
              <a:ext cx="192617" cy="330200"/>
            </a:xfrm>
            <a:custGeom>
              <a:avLst/>
              <a:gdLst>
                <a:gd name="T0" fmla="*/ 30 w 77"/>
                <a:gd name="T1" fmla="*/ 58 h 132"/>
                <a:gd name="T2" fmla="*/ 19 w 77"/>
                <a:gd name="T3" fmla="*/ 52 h 132"/>
                <a:gd name="T4" fmla="*/ 25 w 77"/>
                <a:gd name="T5" fmla="*/ 40 h 132"/>
                <a:gd name="T6" fmla="*/ 36 w 77"/>
                <a:gd name="T7" fmla="*/ 46 h 132"/>
                <a:gd name="T8" fmla="*/ 30 w 77"/>
                <a:gd name="T9" fmla="*/ 58 h 132"/>
                <a:gd name="T10" fmla="*/ 72 w 77"/>
                <a:gd name="T11" fmla="*/ 93 h 132"/>
                <a:gd name="T12" fmla="*/ 55 w 77"/>
                <a:gd name="T13" fmla="*/ 45 h 132"/>
                <a:gd name="T14" fmla="*/ 23 w 77"/>
                <a:gd name="T15" fmla="*/ 28 h 132"/>
                <a:gd name="T16" fmla="*/ 10 w 77"/>
                <a:gd name="T17" fmla="*/ 3 h 132"/>
                <a:gd name="T18" fmla="*/ 4 w 77"/>
                <a:gd name="T19" fmla="*/ 1 h 132"/>
                <a:gd name="T20" fmla="*/ 2 w 77"/>
                <a:gd name="T21" fmla="*/ 7 h 132"/>
                <a:gd name="T22" fmla="*/ 15 w 77"/>
                <a:gd name="T23" fmla="*/ 31 h 132"/>
                <a:gd name="T24" fmla="*/ 3 w 77"/>
                <a:gd name="T25" fmla="*/ 62 h 132"/>
                <a:gd name="T26" fmla="*/ 17 w 77"/>
                <a:gd name="T27" fmla="*/ 111 h 132"/>
                <a:gd name="T28" fmla="*/ 52 w 77"/>
                <a:gd name="T29" fmla="*/ 127 h 132"/>
                <a:gd name="T30" fmla="*/ 72 w 77"/>
                <a:gd name="T31"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32">
                  <a:moveTo>
                    <a:pt x="30" y="58"/>
                  </a:moveTo>
                  <a:cubicBezTo>
                    <a:pt x="26" y="59"/>
                    <a:pt x="21" y="57"/>
                    <a:pt x="19" y="52"/>
                  </a:cubicBezTo>
                  <a:cubicBezTo>
                    <a:pt x="18" y="47"/>
                    <a:pt x="20" y="42"/>
                    <a:pt x="25" y="40"/>
                  </a:cubicBezTo>
                  <a:cubicBezTo>
                    <a:pt x="30" y="39"/>
                    <a:pt x="35" y="42"/>
                    <a:pt x="36" y="46"/>
                  </a:cubicBezTo>
                  <a:cubicBezTo>
                    <a:pt x="38" y="51"/>
                    <a:pt x="35" y="56"/>
                    <a:pt x="30" y="58"/>
                  </a:cubicBezTo>
                  <a:close/>
                  <a:moveTo>
                    <a:pt x="72" y="93"/>
                  </a:moveTo>
                  <a:cubicBezTo>
                    <a:pt x="55" y="45"/>
                    <a:pt x="55" y="45"/>
                    <a:pt x="55" y="45"/>
                  </a:cubicBezTo>
                  <a:cubicBezTo>
                    <a:pt x="51" y="31"/>
                    <a:pt x="36" y="24"/>
                    <a:pt x="23" y="28"/>
                  </a:cubicBezTo>
                  <a:cubicBezTo>
                    <a:pt x="10" y="3"/>
                    <a:pt x="10" y="3"/>
                    <a:pt x="10" y="3"/>
                  </a:cubicBezTo>
                  <a:cubicBezTo>
                    <a:pt x="9" y="1"/>
                    <a:pt x="6" y="0"/>
                    <a:pt x="4" y="1"/>
                  </a:cubicBezTo>
                  <a:cubicBezTo>
                    <a:pt x="2" y="2"/>
                    <a:pt x="1" y="5"/>
                    <a:pt x="2" y="7"/>
                  </a:cubicBezTo>
                  <a:cubicBezTo>
                    <a:pt x="15" y="31"/>
                    <a:pt x="15" y="31"/>
                    <a:pt x="15" y="31"/>
                  </a:cubicBezTo>
                  <a:cubicBezTo>
                    <a:pt x="5" y="38"/>
                    <a:pt x="0" y="50"/>
                    <a:pt x="3" y="62"/>
                  </a:cubicBezTo>
                  <a:cubicBezTo>
                    <a:pt x="17" y="111"/>
                    <a:pt x="17" y="111"/>
                    <a:pt x="17" y="111"/>
                  </a:cubicBezTo>
                  <a:cubicBezTo>
                    <a:pt x="20" y="125"/>
                    <a:pt x="36" y="132"/>
                    <a:pt x="52" y="127"/>
                  </a:cubicBezTo>
                  <a:cubicBezTo>
                    <a:pt x="68" y="122"/>
                    <a:pt x="77" y="106"/>
                    <a:pt x="72" y="93"/>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1" name="Freeform 344"/>
            <p:cNvSpPr>
              <a:spLocks/>
            </p:cNvSpPr>
            <p:nvPr/>
          </p:nvSpPr>
          <p:spPr bwMode="auto">
            <a:xfrm>
              <a:off x="3416300" y="599016"/>
              <a:ext cx="459317" cy="459317"/>
            </a:xfrm>
            <a:custGeom>
              <a:avLst/>
              <a:gdLst>
                <a:gd name="T0" fmla="*/ 179 w 183"/>
                <a:gd name="T1" fmla="*/ 167 h 183"/>
                <a:gd name="T2" fmla="*/ 167 w 183"/>
                <a:gd name="T3" fmla="*/ 179 h 183"/>
                <a:gd name="T4" fmla="*/ 158 w 183"/>
                <a:gd name="T5" fmla="*/ 183 h 183"/>
                <a:gd name="T6" fmla="*/ 148 w 183"/>
                <a:gd name="T7" fmla="*/ 179 h 183"/>
                <a:gd name="T8" fmla="*/ 110 w 183"/>
                <a:gd name="T9" fmla="*/ 140 h 183"/>
                <a:gd name="T10" fmla="*/ 106 w 183"/>
                <a:gd name="T11" fmla="*/ 131 h 183"/>
                <a:gd name="T12" fmla="*/ 110 w 183"/>
                <a:gd name="T13" fmla="*/ 121 h 183"/>
                <a:gd name="T14" fmla="*/ 83 w 183"/>
                <a:gd name="T15" fmla="*/ 93 h 183"/>
                <a:gd name="T16" fmla="*/ 70 w 183"/>
                <a:gd name="T17" fmla="*/ 107 h 183"/>
                <a:gd name="T18" fmla="*/ 66 w 183"/>
                <a:gd name="T19" fmla="*/ 108 h 183"/>
                <a:gd name="T20" fmla="*/ 63 w 183"/>
                <a:gd name="T21" fmla="*/ 107 h 183"/>
                <a:gd name="T22" fmla="*/ 69 w 183"/>
                <a:gd name="T23" fmla="*/ 117 h 183"/>
                <a:gd name="T24" fmla="*/ 66 w 183"/>
                <a:gd name="T25" fmla="*/ 124 h 183"/>
                <a:gd name="T26" fmla="*/ 53 w 183"/>
                <a:gd name="T27" fmla="*/ 133 h 183"/>
                <a:gd name="T28" fmla="*/ 46 w 183"/>
                <a:gd name="T29" fmla="*/ 130 h 183"/>
                <a:gd name="T30" fmla="*/ 3 w 183"/>
                <a:gd name="T31" fmla="*/ 87 h 183"/>
                <a:gd name="T32" fmla="*/ 0 w 183"/>
                <a:gd name="T33" fmla="*/ 80 h 183"/>
                <a:gd name="T34" fmla="*/ 9 w 183"/>
                <a:gd name="T35" fmla="*/ 67 h 183"/>
                <a:gd name="T36" fmla="*/ 16 w 183"/>
                <a:gd name="T37" fmla="*/ 64 h 183"/>
                <a:gd name="T38" fmla="*/ 26 w 183"/>
                <a:gd name="T39" fmla="*/ 70 h 183"/>
                <a:gd name="T40" fmla="*/ 25 w 183"/>
                <a:gd name="T41" fmla="*/ 66 h 183"/>
                <a:gd name="T42" fmla="*/ 26 w 183"/>
                <a:gd name="T43" fmla="*/ 63 h 183"/>
                <a:gd name="T44" fmla="*/ 63 w 183"/>
                <a:gd name="T45" fmla="*/ 26 h 183"/>
                <a:gd name="T46" fmla="*/ 66 w 183"/>
                <a:gd name="T47" fmla="*/ 25 h 183"/>
                <a:gd name="T48" fmla="*/ 70 w 183"/>
                <a:gd name="T49" fmla="*/ 26 h 183"/>
                <a:gd name="T50" fmla="*/ 64 w 183"/>
                <a:gd name="T51" fmla="*/ 16 h 183"/>
                <a:gd name="T52" fmla="*/ 67 w 183"/>
                <a:gd name="T53" fmla="*/ 9 h 183"/>
                <a:gd name="T54" fmla="*/ 80 w 183"/>
                <a:gd name="T55" fmla="*/ 0 h 183"/>
                <a:gd name="T56" fmla="*/ 87 w 183"/>
                <a:gd name="T57" fmla="*/ 3 h 183"/>
                <a:gd name="T58" fmla="*/ 130 w 183"/>
                <a:gd name="T59" fmla="*/ 46 h 183"/>
                <a:gd name="T60" fmla="*/ 133 w 183"/>
                <a:gd name="T61" fmla="*/ 53 h 183"/>
                <a:gd name="T62" fmla="*/ 124 w 183"/>
                <a:gd name="T63" fmla="*/ 66 h 183"/>
                <a:gd name="T64" fmla="*/ 117 w 183"/>
                <a:gd name="T65" fmla="*/ 69 h 183"/>
                <a:gd name="T66" fmla="*/ 107 w 183"/>
                <a:gd name="T67" fmla="*/ 63 h 183"/>
                <a:gd name="T68" fmla="*/ 108 w 183"/>
                <a:gd name="T69" fmla="*/ 66 h 183"/>
                <a:gd name="T70" fmla="*/ 107 w 183"/>
                <a:gd name="T71" fmla="*/ 70 h 183"/>
                <a:gd name="T72" fmla="*/ 93 w 183"/>
                <a:gd name="T73" fmla="*/ 83 h 183"/>
                <a:gd name="T74" fmla="*/ 121 w 183"/>
                <a:gd name="T75" fmla="*/ 110 h 183"/>
                <a:gd name="T76" fmla="*/ 131 w 183"/>
                <a:gd name="T77" fmla="*/ 106 h 183"/>
                <a:gd name="T78" fmla="*/ 140 w 183"/>
                <a:gd name="T79" fmla="*/ 110 h 183"/>
                <a:gd name="T80" fmla="*/ 179 w 183"/>
                <a:gd name="T81" fmla="*/ 148 h 183"/>
                <a:gd name="T82" fmla="*/ 183 w 183"/>
                <a:gd name="T83" fmla="*/ 158 h 183"/>
                <a:gd name="T84" fmla="*/ 179 w 183"/>
                <a:gd name="T85" fmla="*/ 16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83">
                  <a:moveTo>
                    <a:pt x="179" y="167"/>
                  </a:moveTo>
                  <a:cubicBezTo>
                    <a:pt x="167" y="179"/>
                    <a:pt x="167" y="179"/>
                    <a:pt x="167" y="179"/>
                  </a:cubicBezTo>
                  <a:cubicBezTo>
                    <a:pt x="165" y="181"/>
                    <a:pt x="161" y="183"/>
                    <a:pt x="158" y="183"/>
                  </a:cubicBezTo>
                  <a:cubicBezTo>
                    <a:pt x="154" y="183"/>
                    <a:pt x="151" y="181"/>
                    <a:pt x="148" y="179"/>
                  </a:cubicBezTo>
                  <a:cubicBezTo>
                    <a:pt x="110" y="140"/>
                    <a:pt x="110" y="140"/>
                    <a:pt x="110" y="140"/>
                  </a:cubicBezTo>
                  <a:cubicBezTo>
                    <a:pt x="107" y="138"/>
                    <a:pt x="106" y="134"/>
                    <a:pt x="106" y="131"/>
                  </a:cubicBezTo>
                  <a:cubicBezTo>
                    <a:pt x="106" y="127"/>
                    <a:pt x="108" y="123"/>
                    <a:pt x="110" y="121"/>
                  </a:cubicBezTo>
                  <a:cubicBezTo>
                    <a:pt x="83" y="93"/>
                    <a:pt x="83" y="93"/>
                    <a:pt x="83" y="93"/>
                  </a:cubicBezTo>
                  <a:cubicBezTo>
                    <a:pt x="70" y="107"/>
                    <a:pt x="70" y="107"/>
                    <a:pt x="70" y="107"/>
                  </a:cubicBezTo>
                  <a:cubicBezTo>
                    <a:pt x="69" y="108"/>
                    <a:pt x="68" y="108"/>
                    <a:pt x="66" y="108"/>
                  </a:cubicBezTo>
                  <a:cubicBezTo>
                    <a:pt x="65" y="108"/>
                    <a:pt x="64" y="108"/>
                    <a:pt x="63" y="107"/>
                  </a:cubicBezTo>
                  <a:cubicBezTo>
                    <a:pt x="66" y="110"/>
                    <a:pt x="69" y="112"/>
                    <a:pt x="69" y="117"/>
                  </a:cubicBezTo>
                  <a:cubicBezTo>
                    <a:pt x="69" y="120"/>
                    <a:pt x="68" y="122"/>
                    <a:pt x="66" y="124"/>
                  </a:cubicBezTo>
                  <a:cubicBezTo>
                    <a:pt x="62" y="128"/>
                    <a:pt x="59" y="133"/>
                    <a:pt x="53" y="133"/>
                  </a:cubicBezTo>
                  <a:cubicBezTo>
                    <a:pt x="50" y="133"/>
                    <a:pt x="48" y="132"/>
                    <a:pt x="46" y="130"/>
                  </a:cubicBezTo>
                  <a:cubicBezTo>
                    <a:pt x="3" y="87"/>
                    <a:pt x="3" y="87"/>
                    <a:pt x="3" y="87"/>
                  </a:cubicBezTo>
                  <a:cubicBezTo>
                    <a:pt x="1" y="85"/>
                    <a:pt x="0" y="83"/>
                    <a:pt x="0" y="80"/>
                  </a:cubicBezTo>
                  <a:cubicBezTo>
                    <a:pt x="0" y="74"/>
                    <a:pt x="5" y="70"/>
                    <a:pt x="9" y="67"/>
                  </a:cubicBezTo>
                  <a:cubicBezTo>
                    <a:pt x="11" y="65"/>
                    <a:pt x="13" y="64"/>
                    <a:pt x="16" y="64"/>
                  </a:cubicBezTo>
                  <a:cubicBezTo>
                    <a:pt x="21" y="64"/>
                    <a:pt x="23" y="67"/>
                    <a:pt x="26" y="70"/>
                  </a:cubicBezTo>
                  <a:cubicBezTo>
                    <a:pt x="25" y="69"/>
                    <a:pt x="25" y="68"/>
                    <a:pt x="25" y="66"/>
                  </a:cubicBezTo>
                  <a:cubicBezTo>
                    <a:pt x="25" y="65"/>
                    <a:pt x="25" y="64"/>
                    <a:pt x="26" y="63"/>
                  </a:cubicBezTo>
                  <a:cubicBezTo>
                    <a:pt x="63" y="26"/>
                    <a:pt x="63" y="26"/>
                    <a:pt x="63" y="26"/>
                  </a:cubicBezTo>
                  <a:cubicBezTo>
                    <a:pt x="64" y="25"/>
                    <a:pt x="65" y="25"/>
                    <a:pt x="66" y="25"/>
                  </a:cubicBezTo>
                  <a:cubicBezTo>
                    <a:pt x="68" y="25"/>
                    <a:pt x="69" y="25"/>
                    <a:pt x="70" y="26"/>
                  </a:cubicBezTo>
                  <a:cubicBezTo>
                    <a:pt x="67" y="23"/>
                    <a:pt x="64" y="21"/>
                    <a:pt x="64" y="16"/>
                  </a:cubicBezTo>
                  <a:cubicBezTo>
                    <a:pt x="64" y="13"/>
                    <a:pt x="65" y="11"/>
                    <a:pt x="67" y="9"/>
                  </a:cubicBezTo>
                  <a:cubicBezTo>
                    <a:pt x="70" y="5"/>
                    <a:pt x="74" y="0"/>
                    <a:pt x="80" y="0"/>
                  </a:cubicBezTo>
                  <a:cubicBezTo>
                    <a:pt x="83" y="0"/>
                    <a:pt x="85" y="1"/>
                    <a:pt x="87" y="3"/>
                  </a:cubicBezTo>
                  <a:cubicBezTo>
                    <a:pt x="130" y="46"/>
                    <a:pt x="130" y="46"/>
                    <a:pt x="130" y="46"/>
                  </a:cubicBezTo>
                  <a:cubicBezTo>
                    <a:pt x="132" y="48"/>
                    <a:pt x="133" y="50"/>
                    <a:pt x="133" y="53"/>
                  </a:cubicBezTo>
                  <a:cubicBezTo>
                    <a:pt x="133" y="59"/>
                    <a:pt x="128" y="62"/>
                    <a:pt x="124" y="66"/>
                  </a:cubicBezTo>
                  <a:cubicBezTo>
                    <a:pt x="122" y="68"/>
                    <a:pt x="120" y="69"/>
                    <a:pt x="117" y="69"/>
                  </a:cubicBezTo>
                  <a:cubicBezTo>
                    <a:pt x="112" y="69"/>
                    <a:pt x="110" y="66"/>
                    <a:pt x="107" y="63"/>
                  </a:cubicBezTo>
                  <a:cubicBezTo>
                    <a:pt x="108" y="64"/>
                    <a:pt x="108" y="65"/>
                    <a:pt x="108" y="66"/>
                  </a:cubicBezTo>
                  <a:cubicBezTo>
                    <a:pt x="108" y="68"/>
                    <a:pt x="108" y="69"/>
                    <a:pt x="107" y="70"/>
                  </a:cubicBezTo>
                  <a:cubicBezTo>
                    <a:pt x="93" y="83"/>
                    <a:pt x="93" y="83"/>
                    <a:pt x="93" y="83"/>
                  </a:cubicBezTo>
                  <a:cubicBezTo>
                    <a:pt x="121" y="110"/>
                    <a:pt x="121" y="110"/>
                    <a:pt x="121" y="110"/>
                  </a:cubicBezTo>
                  <a:cubicBezTo>
                    <a:pt x="123" y="108"/>
                    <a:pt x="127" y="106"/>
                    <a:pt x="131" y="106"/>
                  </a:cubicBezTo>
                  <a:cubicBezTo>
                    <a:pt x="134" y="106"/>
                    <a:pt x="138" y="107"/>
                    <a:pt x="140" y="110"/>
                  </a:cubicBezTo>
                  <a:cubicBezTo>
                    <a:pt x="179" y="148"/>
                    <a:pt x="179" y="148"/>
                    <a:pt x="179" y="148"/>
                  </a:cubicBezTo>
                  <a:cubicBezTo>
                    <a:pt x="181" y="151"/>
                    <a:pt x="183" y="154"/>
                    <a:pt x="183" y="158"/>
                  </a:cubicBezTo>
                  <a:cubicBezTo>
                    <a:pt x="183" y="161"/>
                    <a:pt x="181" y="165"/>
                    <a:pt x="179" y="16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2" name="Freeform 345"/>
            <p:cNvSpPr>
              <a:spLocks noEditPoints="1"/>
            </p:cNvSpPr>
            <p:nvPr/>
          </p:nvSpPr>
          <p:spPr bwMode="auto">
            <a:xfrm>
              <a:off x="7613652" y="1225550"/>
              <a:ext cx="766233" cy="664633"/>
            </a:xfrm>
            <a:custGeom>
              <a:avLst/>
              <a:gdLst>
                <a:gd name="T0" fmla="*/ 306 w 306"/>
                <a:gd name="T1" fmla="*/ 199 h 265"/>
                <a:gd name="T2" fmla="*/ 280 w 306"/>
                <a:gd name="T3" fmla="*/ 224 h 265"/>
                <a:gd name="T4" fmla="*/ 194 w 306"/>
                <a:gd name="T5" fmla="*/ 224 h 265"/>
                <a:gd name="T6" fmla="*/ 204 w 306"/>
                <a:gd name="T7" fmla="*/ 255 h 265"/>
                <a:gd name="T8" fmla="*/ 194 w 306"/>
                <a:gd name="T9" fmla="*/ 265 h 265"/>
                <a:gd name="T10" fmla="*/ 112 w 306"/>
                <a:gd name="T11" fmla="*/ 265 h 265"/>
                <a:gd name="T12" fmla="*/ 102 w 306"/>
                <a:gd name="T13" fmla="*/ 255 h 265"/>
                <a:gd name="T14" fmla="*/ 112 w 306"/>
                <a:gd name="T15" fmla="*/ 224 h 265"/>
                <a:gd name="T16" fmla="*/ 26 w 306"/>
                <a:gd name="T17" fmla="*/ 224 h 265"/>
                <a:gd name="T18" fmla="*/ 0 w 306"/>
                <a:gd name="T19" fmla="*/ 199 h 265"/>
                <a:gd name="T20" fmla="*/ 0 w 306"/>
                <a:gd name="T21" fmla="*/ 26 h 265"/>
                <a:gd name="T22" fmla="*/ 26 w 306"/>
                <a:gd name="T23" fmla="*/ 0 h 265"/>
                <a:gd name="T24" fmla="*/ 280 w 306"/>
                <a:gd name="T25" fmla="*/ 0 h 265"/>
                <a:gd name="T26" fmla="*/ 306 w 306"/>
                <a:gd name="T27" fmla="*/ 26 h 265"/>
                <a:gd name="T28" fmla="*/ 306 w 306"/>
                <a:gd name="T29" fmla="*/ 199 h 265"/>
                <a:gd name="T30" fmla="*/ 285 w 306"/>
                <a:gd name="T31" fmla="*/ 26 h 265"/>
                <a:gd name="T32" fmla="*/ 280 w 306"/>
                <a:gd name="T33" fmla="*/ 21 h 265"/>
                <a:gd name="T34" fmla="*/ 26 w 306"/>
                <a:gd name="T35" fmla="*/ 21 h 265"/>
                <a:gd name="T36" fmla="*/ 21 w 306"/>
                <a:gd name="T37" fmla="*/ 26 h 265"/>
                <a:gd name="T38" fmla="*/ 21 w 306"/>
                <a:gd name="T39" fmla="*/ 158 h 265"/>
                <a:gd name="T40" fmla="*/ 26 w 306"/>
                <a:gd name="T41" fmla="*/ 163 h 265"/>
                <a:gd name="T42" fmla="*/ 280 w 306"/>
                <a:gd name="T43" fmla="*/ 163 h 265"/>
                <a:gd name="T44" fmla="*/ 285 w 306"/>
                <a:gd name="T45" fmla="*/ 158 h 265"/>
                <a:gd name="T46" fmla="*/ 285 w 306"/>
                <a:gd name="T47" fmla="*/ 2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65">
                  <a:moveTo>
                    <a:pt x="306" y="199"/>
                  </a:moveTo>
                  <a:cubicBezTo>
                    <a:pt x="306" y="213"/>
                    <a:pt x="294" y="224"/>
                    <a:pt x="280" y="224"/>
                  </a:cubicBezTo>
                  <a:cubicBezTo>
                    <a:pt x="194" y="224"/>
                    <a:pt x="194" y="224"/>
                    <a:pt x="194" y="224"/>
                  </a:cubicBezTo>
                  <a:cubicBezTo>
                    <a:pt x="194" y="238"/>
                    <a:pt x="204" y="249"/>
                    <a:pt x="204" y="255"/>
                  </a:cubicBezTo>
                  <a:cubicBezTo>
                    <a:pt x="204" y="260"/>
                    <a:pt x="199" y="265"/>
                    <a:pt x="194" y="265"/>
                  </a:cubicBezTo>
                  <a:cubicBezTo>
                    <a:pt x="112" y="265"/>
                    <a:pt x="112" y="265"/>
                    <a:pt x="112" y="265"/>
                  </a:cubicBezTo>
                  <a:cubicBezTo>
                    <a:pt x="107" y="265"/>
                    <a:pt x="102" y="260"/>
                    <a:pt x="102" y="255"/>
                  </a:cubicBezTo>
                  <a:cubicBezTo>
                    <a:pt x="102" y="249"/>
                    <a:pt x="112" y="238"/>
                    <a:pt x="112" y="224"/>
                  </a:cubicBezTo>
                  <a:cubicBezTo>
                    <a:pt x="26" y="224"/>
                    <a:pt x="26" y="224"/>
                    <a:pt x="26" y="224"/>
                  </a:cubicBezTo>
                  <a:cubicBezTo>
                    <a:pt x="12" y="224"/>
                    <a:pt x="0" y="213"/>
                    <a:pt x="0" y="199"/>
                  </a:cubicBezTo>
                  <a:cubicBezTo>
                    <a:pt x="0" y="26"/>
                    <a:pt x="0" y="26"/>
                    <a:pt x="0" y="26"/>
                  </a:cubicBezTo>
                  <a:cubicBezTo>
                    <a:pt x="0" y="12"/>
                    <a:pt x="12" y="0"/>
                    <a:pt x="26" y="0"/>
                  </a:cubicBezTo>
                  <a:cubicBezTo>
                    <a:pt x="280" y="0"/>
                    <a:pt x="280" y="0"/>
                    <a:pt x="280" y="0"/>
                  </a:cubicBezTo>
                  <a:cubicBezTo>
                    <a:pt x="294" y="0"/>
                    <a:pt x="306" y="12"/>
                    <a:pt x="306" y="26"/>
                  </a:cubicBezTo>
                  <a:lnTo>
                    <a:pt x="306" y="199"/>
                  </a:lnTo>
                  <a:close/>
                  <a:moveTo>
                    <a:pt x="285" y="26"/>
                  </a:moveTo>
                  <a:cubicBezTo>
                    <a:pt x="285" y="23"/>
                    <a:pt x="283" y="21"/>
                    <a:pt x="280" y="21"/>
                  </a:cubicBezTo>
                  <a:cubicBezTo>
                    <a:pt x="26" y="21"/>
                    <a:pt x="26" y="21"/>
                    <a:pt x="26" y="21"/>
                  </a:cubicBezTo>
                  <a:cubicBezTo>
                    <a:pt x="23" y="21"/>
                    <a:pt x="21" y="23"/>
                    <a:pt x="21" y="26"/>
                  </a:cubicBezTo>
                  <a:cubicBezTo>
                    <a:pt x="21" y="158"/>
                    <a:pt x="21" y="158"/>
                    <a:pt x="21" y="158"/>
                  </a:cubicBezTo>
                  <a:cubicBezTo>
                    <a:pt x="21" y="161"/>
                    <a:pt x="23" y="163"/>
                    <a:pt x="26" y="163"/>
                  </a:cubicBezTo>
                  <a:cubicBezTo>
                    <a:pt x="280" y="163"/>
                    <a:pt x="280" y="163"/>
                    <a:pt x="280" y="163"/>
                  </a:cubicBezTo>
                  <a:cubicBezTo>
                    <a:pt x="283" y="163"/>
                    <a:pt x="285" y="161"/>
                    <a:pt x="285" y="158"/>
                  </a:cubicBezTo>
                  <a:lnTo>
                    <a:pt x="285"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3" name="Freeform 349"/>
            <p:cNvSpPr>
              <a:spLocks noEditPoints="1"/>
            </p:cNvSpPr>
            <p:nvPr/>
          </p:nvSpPr>
          <p:spPr bwMode="auto">
            <a:xfrm>
              <a:off x="4273551" y="603250"/>
              <a:ext cx="361951" cy="251884"/>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4" name="Freeform 31"/>
            <p:cNvSpPr>
              <a:spLocks/>
            </p:cNvSpPr>
            <p:nvPr/>
          </p:nvSpPr>
          <p:spPr bwMode="auto">
            <a:xfrm>
              <a:off x="5118102" y="3725334"/>
              <a:ext cx="124884" cy="105833"/>
            </a:xfrm>
            <a:custGeom>
              <a:avLst/>
              <a:gdLst>
                <a:gd name="T0" fmla="*/ 13 w 50"/>
                <a:gd name="T1" fmla="*/ 8 h 42"/>
                <a:gd name="T2" fmla="*/ 4 w 50"/>
                <a:gd name="T3" fmla="*/ 26 h 42"/>
                <a:gd name="T4" fmla="*/ 35 w 50"/>
                <a:gd name="T5" fmla="*/ 12 h 42"/>
                <a:gd name="T6" fmla="*/ 1 w 50"/>
                <a:gd name="T7" fmla="*/ 39 h 42"/>
                <a:gd name="T8" fmla="*/ 5 w 50"/>
                <a:gd name="T9" fmla="*/ 40 h 42"/>
                <a:gd name="T10" fmla="*/ 10 w 50"/>
                <a:gd name="T11" fmla="*/ 32 h 42"/>
                <a:gd name="T12" fmla="*/ 29 w 50"/>
                <a:gd name="T13" fmla="*/ 31 h 42"/>
                <a:gd name="T14" fmla="*/ 48 w 50"/>
                <a:gd name="T15" fmla="*/ 7 h 42"/>
                <a:gd name="T16" fmla="*/ 13 w 50"/>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2">
                  <a:moveTo>
                    <a:pt x="13" y="8"/>
                  </a:moveTo>
                  <a:cubicBezTo>
                    <a:pt x="3" y="13"/>
                    <a:pt x="4" y="22"/>
                    <a:pt x="4" y="26"/>
                  </a:cubicBezTo>
                  <a:cubicBezTo>
                    <a:pt x="16" y="11"/>
                    <a:pt x="35" y="12"/>
                    <a:pt x="35" y="12"/>
                  </a:cubicBezTo>
                  <a:cubicBezTo>
                    <a:pt x="35" y="12"/>
                    <a:pt x="9" y="21"/>
                    <a:pt x="1" y="39"/>
                  </a:cubicBezTo>
                  <a:cubicBezTo>
                    <a:pt x="0" y="40"/>
                    <a:pt x="4" y="42"/>
                    <a:pt x="5" y="40"/>
                  </a:cubicBezTo>
                  <a:cubicBezTo>
                    <a:pt x="7" y="35"/>
                    <a:pt x="10" y="32"/>
                    <a:pt x="10" y="32"/>
                  </a:cubicBezTo>
                  <a:cubicBezTo>
                    <a:pt x="15" y="33"/>
                    <a:pt x="23" y="36"/>
                    <a:pt x="29" y="31"/>
                  </a:cubicBezTo>
                  <a:cubicBezTo>
                    <a:pt x="37" y="26"/>
                    <a:pt x="36" y="13"/>
                    <a:pt x="48" y="7"/>
                  </a:cubicBezTo>
                  <a:cubicBezTo>
                    <a:pt x="50" y="6"/>
                    <a:pt x="26" y="0"/>
                    <a:pt x="13" y="8"/>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5" name="Freeform 37"/>
            <p:cNvSpPr>
              <a:spLocks noEditPoints="1"/>
            </p:cNvSpPr>
            <p:nvPr/>
          </p:nvSpPr>
          <p:spPr bwMode="auto">
            <a:xfrm>
              <a:off x="5300135" y="4474634"/>
              <a:ext cx="196851" cy="215900"/>
            </a:xfrm>
            <a:custGeom>
              <a:avLst/>
              <a:gdLst>
                <a:gd name="T0" fmla="*/ 38 w 78"/>
                <a:gd name="T1" fmla="*/ 56 h 86"/>
                <a:gd name="T2" fmla="*/ 18 w 78"/>
                <a:gd name="T3" fmla="*/ 67 h 86"/>
                <a:gd name="T4" fmla="*/ 32 w 78"/>
                <a:gd name="T5" fmla="*/ 68 h 86"/>
                <a:gd name="T6" fmla="*/ 42 w 78"/>
                <a:gd name="T7" fmla="*/ 55 h 86"/>
                <a:gd name="T8" fmla="*/ 42 w 78"/>
                <a:gd name="T9" fmla="*/ 55 h 86"/>
                <a:gd name="T10" fmla="*/ 38 w 78"/>
                <a:gd name="T11" fmla="*/ 56 h 86"/>
                <a:gd name="T12" fmla="*/ 44 w 78"/>
                <a:gd name="T13" fmla="*/ 72 h 86"/>
                <a:gd name="T14" fmla="*/ 11 w 78"/>
                <a:gd name="T15" fmla="*/ 73 h 86"/>
                <a:gd name="T16" fmla="*/ 37 w 78"/>
                <a:gd name="T17" fmla="*/ 53 h 86"/>
                <a:gd name="T18" fmla="*/ 70 w 78"/>
                <a:gd name="T19" fmla="*/ 51 h 86"/>
                <a:gd name="T20" fmla="*/ 44 w 78"/>
                <a:gd name="T21" fmla="*/ 72 h 86"/>
                <a:gd name="T22" fmla="*/ 61 w 78"/>
                <a:gd name="T23" fmla="*/ 35 h 86"/>
                <a:gd name="T24" fmla="*/ 28 w 78"/>
                <a:gd name="T25" fmla="*/ 4 h 86"/>
                <a:gd name="T26" fmla="*/ 19 w 78"/>
                <a:gd name="T27" fmla="*/ 2 h 86"/>
                <a:gd name="T28" fmla="*/ 13 w 78"/>
                <a:gd name="T29" fmla="*/ 10 h 86"/>
                <a:gd name="T30" fmla="*/ 7 w 78"/>
                <a:gd name="T31" fmla="*/ 55 h 86"/>
                <a:gd name="T32" fmla="*/ 5 w 78"/>
                <a:gd name="T33" fmla="*/ 75 h 86"/>
                <a:gd name="T34" fmla="*/ 46 w 78"/>
                <a:gd name="T35" fmla="*/ 78 h 86"/>
                <a:gd name="T36" fmla="*/ 76 w 78"/>
                <a:gd name="T37" fmla="*/ 49 h 86"/>
                <a:gd name="T38" fmla="*/ 61 w 78"/>
                <a:gd name="T3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6">
                  <a:moveTo>
                    <a:pt x="38" y="56"/>
                  </a:moveTo>
                  <a:cubicBezTo>
                    <a:pt x="29" y="60"/>
                    <a:pt x="22" y="64"/>
                    <a:pt x="18" y="67"/>
                  </a:cubicBezTo>
                  <a:cubicBezTo>
                    <a:pt x="21" y="70"/>
                    <a:pt x="27" y="70"/>
                    <a:pt x="32" y="68"/>
                  </a:cubicBezTo>
                  <a:cubicBezTo>
                    <a:pt x="39" y="66"/>
                    <a:pt x="43" y="60"/>
                    <a:pt x="42" y="55"/>
                  </a:cubicBezTo>
                  <a:cubicBezTo>
                    <a:pt x="42" y="55"/>
                    <a:pt x="42" y="55"/>
                    <a:pt x="42" y="55"/>
                  </a:cubicBezTo>
                  <a:cubicBezTo>
                    <a:pt x="40" y="55"/>
                    <a:pt x="39" y="56"/>
                    <a:pt x="38" y="56"/>
                  </a:cubicBezTo>
                  <a:close/>
                  <a:moveTo>
                    <a:pt x="44" y="72"/>
                  </a:moveTo>
                  <a:cubicBezTo>
                    <a:pt x="26" y="79"/>
                    <a:pt x="11" y="75"/>
                    <a:pt x="11" y="73"/>
                  </a:cubicBezTo>
                  <a:cubicBezTo>
                    <a:pt x="10" y="70"/>
                    <a:pt x="17" y="60"/>
                    <a:pt x="37" y="53"/>
                  </a:cubicBezTo>
                  <a:cubicBezTo>
                    <a:pt x="57" y="45"/>
                    <a:pt x="69" y="48"/>
                    <a:pt x="70" y="51"/>
                  </a:cubicBezTo>
                  <a:cubicBezTo>
                    <a:pt x="70" y="53"/>
                    <a:pt x="62" y="66"/>
                    <a:pt x="44" y="72"/>
                  </a:cubicBezTo>
                  <a:close/>
                  <a:moveTo>
                    <a:pt x="61" y="35"/>
                  </a:moveTo>
                  <a:cubicBezTo>
                    <a:pt x="50" y="13"/>
                    <a:pt x="45" y="4"/>
                    <a:pt x="28" y="4"/>
                  </a:cubicBezTo>
                  <a:cubicBezTo>
                    <a:pt x="22" y="5"/>
                    <a:pt x="23" y="0"/>
                    <a:pt x="19" y="2"/>
                  </a:cubicBezTo>
                  <a:cubicBezTo>
                    <a:pt x="14" y="3"/>
                    <a:pt x="18" y="6"/>
                    <a:pt x="13" y="10"/>
                  </a:cubicBezTo>
                  <a:cubicBezTo>
                    <a:pt x="0" y="21"/>
                    <a:pt x="1" y="31"/>
                    <a:pt x="7" y="55"/>
                  </a:cubicBezTo>
                  <a:cubicBezTo>
                    <a:pt x="10" y="65"/>
                    <a:pt x="1" y="66"/>
                    <a:pt x="5" y="75"/>
                  </a:cubicBezTo>
                  <a:cubicBezTo>
                    <a:pt x="7" y="83"/>
                    <a:pt x="26" y="86"/>
                    <a:pt x="46" y="78"/>
                  </a:cubicBezTo>
                  <a:cubicBezTo>
                    <a:pt x="66" y="71"/>
                    <a:pt x="78" y="56"/>
                    <a:pt x="76" y="49"/>
                  </a:cubicBezTo>
                  <a:cubicBezTo>
                    <a:pt x="72" y="39"/>
                    <a:pt x="65" y="45"/>
                    <a:pt x="61" y="35"/>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6" name="Freeform 38"/>
            <p:cNvSpPr>
              <a:spLocks noEditPoints="1"/>
            </p:cNvSpPr>
            <p:nvPr/>
          </p:nvSpPr>
          <p:spPr bwMode="auto">
            <a:xfrm>
              <a:off x="4993218" y="3718985"/>
              <a:ext cx="57151" cy="99484"/>
            </a:xfrm>
            <a:custGeom>
              <a:avLst/>
              <a:gdLst>
                <a:gd name="T0" fmla="*/ 20 w 23"/>
                <a:gd name="T1" fmla="*/ 32 h 40"/>
                <a:gd name="T2" fmla="*/ 3 w 23"/>
                <a:gd name="T3" fmla="*/ 32 h 40"/>
                <a:gd name="T4" fmla="*/ 3 w 23"/>
                <a:gd name="T5" fmla="*/ 5 h 40"/>
                <a:gd name="T6" fmla="*/ 20 w 23"/>
                <a:gd name="T7" fmla="*/ 5 h 40"/>
                <a:gd name="T8" fmla="*/ 20 w 23"/>
                <a:gd name="T9" fmla="*/ 32 h 40"/>
                <a:gd name="T10" fmla="*/ 12 w 23"/>
                <a:gd name="T11" fmla="*/ 38 h 40"/>
                <a:gd name="T12" fmla="*/ 9 w 23"/>
                <a:gd name="T13" fmla="*/ 36 h 40"/>
                <a:gd name="T14" fmla="*/ 12 w 23"/>
                <a:gd name="T15" fmla="*/ 34 h 40"/>
                <a:gd name="T16" fmla="*/ 14 w 23"/>
                <a:gd name="T17" fmla="*/ 36 h 40"/>
                <a:gd name="T18" fmla="*/ 12 w 23"/>
                <a:gd name="T19" fmla="*/ 38 h 40"/>
                <a:gd name="T20" fmla="*/ 19 w 23"/>
                <a:gd name="T21" fmla="*/ 0 h 40"/>
                <a:gd name="T22" fmla="*/ 4 w 23"/>
                <a:gd name="T23" fmla="*/ 0 h 40"/>
                <a:gd name="T24" fmla="*/ 0 w 23"/>
                <a:gd name="T25" fmla="*/ 4 h 40"/>
                <a:gd name="T26" fmla="*/ 0 w 23"/>
                <a:gd name="T27" fmla="*/ 36 h 40"/>
                <a:gd name="T28" fmla="*/ 4 w 23"/>
                <a:gd name="T29" fmla="*/ 40 h 40"/>
                <a:gd name="T30" fmla="*/ 19 w 23"/>
                <a:gd name="T31" fmla="*/ 40 h 40"/>
                <a:gd name="T32" fmla="*/ 23 w 23"/>
                <a:gd name="T33" fmla="*/ 36 h 40"/>
                <a:gd name="T34" fmla="*/ 23 w 23"/>
                <a:gd name="T35" fmla="*/ 4 h 40"/>
                <a:gd name="T36" fmla="*/ 19 w 23"/>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0">
                  <a:moveTo>
                    <a:pt x="20" y="32"/>
                  </a:moveTo>
                  <a:cubicBezTo>
                    <a:pt x="3" y="32"/>
                    <a:pt x="3" y="32"/>
                    <a:pt x="3" y="32"/>
                  </a:cubicBezTo>
                  <a:cubicBezTo>
                    <a:pt x="3" y="5"/>
                    <a:pt x="3" y="5"/>
                    <a:pt x="3" y="5"/>
                  </a:cubicBezTo>
                  <a:cubicBezTo>
                    <a:pt x="20" y="5"/>
                    <a:pt x="20" y="5"/>
                    <a:pt x="20" y="5"/>
                  </a:cubicBezTo>
                  <a:lnTo>
                    <a:pt x="20" y="32"/>
                  </a:lnTo>
                  <a:close/>
                  <a:moveTo>
                    <a:pt x="12" y="38"/>
                  </a:moveTo>
                  <a:cubicBezTo>
                    <a:pt x="10" y="38"/>
                    <a:pt x="9" y="37"/>
                    <a:pt x="9" y="36"/>
                  </a:cubicBezTo>
                  <a:cubicBezTo>
                    <a:pt x="9" y="35"/>
                    <a:pt x="10" y="34"/>
                    <a:pt x="12" y="34"/>
                  </a:cubicBezTo>
                  <a:cubicBezTo>
                    <a:pt x="13" y="34"/>
                    <a:pt x="14" y="35"/>
                    <a:pt x="14" y="36"/>
                  </a:cubicBezTo>
                  <a:cubicBezTo>
                    <a:pt x="14" y="37"/>
                    <a:pt x="13" y="38"/>
                    <a:pt x="12" y="38"/>
                  </a:cubicBezTo>
                  <a:close/>
                  <a:moveTo>
                    <a:pt x="19" y="0"/>
                  </a:moveTo>
                  <a:cubicBezTo>
                    <a:pt x="4" y="0"/>
                    <a:pt x="4" y="0"/>
                    <a:pt x="4" y="0"/>
                  </a:cubicBezTo>
                  <a:cubicBezTo>
                    <a:pt x="2" y="0"/>
                    <a:pt x="0" y="2"/>
                    <a:pt x="0" y="4"/>
                  </a:cubicBezTo>
                  <a:cubicBezTo>
                    <a:pt x="0" y="36"/>
                    <a:pt x="0" y="36"/>
                    <a:pt x="0" y="36"/>
                  </a:cubicBezTo>
                  <a:cubicBezTo>
                    <a:pt x="0" y="38"/>
                    <a:pt x="2" y="40"/>
                    <a:pt x="4" y="40"/>
                  </a:cubicBezTo>
                  <a:cubicBezTo>
                    <a:pt x="19" y="40"/>
                    <a:pt x="19" y="40"/>
                    <a:pt x="19" y="40"/>
                  </a:cubicBezTo>
                  <a:cubicBezTo>
                    <a:pt x="22" y="40"/>
                    <a:pt x="23" y="38"/>
                    <a:pt x="23" y="36"/>
                  </a:cubicBezTo>
                  <a:cubicBezTo>
                    <a:pt x="23" y="4"/>
                    <a:pt x="23" y="4"/>
                    <a:pt x="23" y="4"/>
                  </a:cubicBezTo>
                  <a:cubicBezTo>
                    <a:pt x="23" y="2"/>
                    <a:pt x="22" y="0"/>
                    <a:pt x="19" y="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7" name="Freeform 47"/>
            <p:cNvSpPr>
              <a:spLocks noEditPoints="1"/>
            </p:cNvSpPr>
            <p:nvPr/>
          </p:nvSpPr>
          <p:spPr bwMode="auto">
            <a:xfrm>
              <a:off x="5391151" y="4768851"/>
              <a:ext cx="93133" cy="97367"/>
            </a:xfrm>
            <a:custGeom>
              <a:avLst/>
              <a:gdLst>
                <a:gd name="T0" fmla="*/ 18 w 37"/>
                <a:gd name="T1" fmla="*/ 17 h 39"/>
                <a:gd name="T2" fmla="*/ 12 w 37"/>
                <a:gd name="T3" fmla="*/ 33 h 39"/>
                <a:gd name="T4" fmla="*/ 18 w 37"/>
                <a:gd name="T5" fmla="*/ 39 h 39"/>
                <a:gd name="T6" fmla="*/ 25 w 37"/>
                <a:gd name="T7" fmla="*/ 33 h 39"/>
                <a:gd name="T8" fmla="*/ 19 w 37"/>
                <a:gd name="T9" fmla="*/ 17 h 39"/>
                <a:gd name="T10" fmla="*/ 18 w 37"/>
                <a:gd name="T11" fmla="*/ 17 h 39"/>
                <a:gd name="T12" fmla="*/ 31 w 37"/>
                <a:gd name="T13" fmla="*/ 0 h 39"/>
                <a:gd name="T14" fmla="*/ 30 w 37"/>
                <a:gd name="T15" fmla="*/ 0 h 39"/>
                <a:gd name="T16" fmla="*/ 24 w 37"/>
                <a:gd name="T17" fmla="*/ 15 h 39"/>
                <a:gd name="T18" fmla="*/ 30 w 37"/>
                <a:gd name="T19" fmla="*/ 22 h 39"/>
                <a:gd name="T20" fmla="*/ 37 w 37"/>
                <a:gd name="T21" fmla="*/ 15 h 39"/>
                <a:gd name="T22" fmla="*/ 31 w 37"/>
                <a:gd name="T23" fmla="*/ 0 h 39"/>
                <a:gd name="T24" fmla="*/ 7 w 37"/>
                <a:gd name="T25" fmla="*/ 0 h 39"/>
                <a:gd name="T26" fmla="*/ 6 w 37"/>
                <a:gd name="T27" fmla="*/ 0 h 39"/>
                <a:gd name="T28" fmla="*/ 0 w 37"/>
                <a:gd name="T29" fmla="*/ 15 h 39"/>
                <a:gd name="T30" fmla="*/ 6 w 37"/>
                <a:gd name="T31" fmla="*/ 22 h 39"/>
                <a:gd name="T32" fmla="*/ 13 w 37"/>
                <a:gd name="T33" fmla="*/ 15 h 39"/>
                <a:gd name="T34" fmla="*/ 7 w 37"/>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9">
                  <a:moveTo>
                    <a:pt x="18" y="17"/>
                  </a:moveTo>
                  <a:cubicBezTo>
                    <a:pt x="17" y="25"/>
                    <a:pt x="12" y="27"/>
                    <a:pt x="12" y="33"/>
                  </a:cubicBezTo>
                  <a:cubicBezTo>
                    <a:pt x="12" y="36"/>
                    <a:pt x="15" y="39"/>
                    <a:pt x="18" y="39"/>
                  </a:cubicBezTo>
                  <a:cubicBezTo>
                    <a:pt x="22" y="39"/>
                    <a:pt x="25" y="36"/>
                    <a:pt x="25" y="33"/>
                  </a:cubicBezTo>
                  <a:cubicBezTo>
                    <a:pt x="25" y="27"/>
                    <a:pt x="20" y="25"/>
                    <a:pt x="19" y="17"/>
                  </a:cubicBezTo>
                  <a:cubicBezTo>
                    <a:pt x="18" y="17"/>
                    <a:pt x="18" y="17"/>
                    <a:pt x="18" y="17"/>
                  </a:cubicBezTo>
                  <a:moveTo>
                    <a:pt x="31" y="0"/>
                  </a:moveTo>
                  <a:cubicBezTo>
                    <a:pt x="30" y="0"/>
                    <a:pt x="30" y="0"/>
                    <a:pt x="30" y="0"/>
                  </a:cubicBezTo>
                  <a:cubicBezTo>
                    <a:pt x="29" y="8"/>
                    <a:pt x="24" y="10"/>
                    <a:pt x="24" y="15"/>
                  </a:cubicBezTo>
                  <a:cubicBezTo>
                    <a:pt x="24" y="19"/>
                    <a:pt x="27" y="22"/>
                    <a:pt x="30" y="22"/>
                  </a:cubicBezTo>
                  <a:cubicBezTo>
                    <a:pt x="34" y="22"/>
                    <a:pt x="37" y="19"/>
                    <a:pt x="37" y="15"/>
                  </a:cubicBezTo>
                  <a:cubicBezTo>
                    <a:pt x="37" y="10"/>
                    <a:pt x="32" y="8"/>
                    <a:pt x="31" y="0"/>
                  </a:cubicBezTo>
                  <a:moveTo>
                    <a:pt x="7" y="0"/>
                  </a:moveTo>
                  <a:cubicBezTo>
                    <a:pt x="6" y="0"/>
                    <a:pt x="6" y="0"/>
                    <a:pt x="6" y="0"/>
                  </a:cubicBezTo>
                  <a:cubicBezTo>
                    <a:pt x="5" y="8"/>
                    <a:pt x="0" y="10"/>
                    <a:pt x="0" y="15"/>
                  </a:cubicBezTo>
                  <a:cubicBezTo>
                    <a:pt x="0" y="19"/>
                    <a:pt x="3" y="22"/>
                    <a:pt x="6" y="22"/>
                  </a:cubicBezTo>
                  <a:cubicBezTo>
                    <a:pt x="10" y="22"/>
                    <a:pt x="13" y="19"/>
                    <a:pt x="13" y="15"/>
                  </a:cubicBezTo>
                  <a:cubicBezTo>
                    <a:pt x="13" y="10"/>
                    <a:pt x="8" y="8"/>
                    <a:pt x="7" y="0"/>
                  </a:cubicBezTo>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8" name="Freeform 51"/>
            <p:cNvSpPr>
              <a:spLocks noEditPoints="1"/>
            </p:cNvSpPr>
            <p:nvPr/>
          </p:nvSpPr>
          <p:spPr bwMode="auto">
            <a:xfrm>
              <a:off x="5988051" y="3706285"/>
              <a:ext cx="84667" cy="105833"/>
            </a:xfrm>
            <a:custGeom>
              <a:avLst/>
              <a:gdLst>
                <a:gd name="T0" fmla="*/ 34 w 34"/>
                <a:gd name="T1" fmla="*/ 37 h 42"/>
                <a:gd name="T2" fmla="*/ 29 w 34"/>
                <a:gd name="T3" fmla="*/ 42 h 42"/>
                <a:gd name="T4" fmla="*/ 5 w 34"/>
                <a:gd name="T5" fmla="*/ 42 h 42"/>
                <a:gd name="T6" fmla="*/ 0 w 34"/>
                <a:gd name="T7" fmla="*/ 37 h 42"/>
                <a:gd name="T8" fmla="*/ 0 w 34"/>
                <a:gd name="T9" fmla="*/ 4 h 42"/>
                <a:gd name="T10" fmla="*/ 5 w 34"/>
                <a:gd name="T11" fmla="*/ 0 h 42"/>
                <a:gd name="T12" fmla="*/ 29 w 34"/>
                <a:gd name="T13" fmla="*/ 0 h 42"/>
                <a:gd name="T14" fmla="*/ 34 w 34"/>
                <a:gd name="T15" fmla="*/ 4 h 42"/>
                <a:gd name="T16" fmla="*/ 34 w 34"/>
                <a:gd name="T17" fmla="*/ 37 h 42"/>
                <a:gd name="T18" fmla="*/ 30 w 34"/>
                <a:gd name="T19" fmla="*/ 4 h 42"/>
                <a:gd name="T20" fmla="*/ 29 w 34"/>
                <a:gd name="T21" fmla="*/ 3 h 42"/>
                <a:gd name="T22" fmla="*/ 5 w 34"/>
                <a:gd name="T23" fmla="*/ 3 h 42"/>
                <a:gd name="T24" fmla="*/ 4 w 34"/>
                <a:gd name="T25" fmla="*/ 4 h 42"/>
                <a:gd name="T26" fmla="*/ 4 w 34"/>
                <a:gd name="T27" fmla="*/ 33 h 42"/>
                <a:gd name="T28" fmla="*/ 5 w 34"/>
                <a:gd name="T29" fmla="*/ 34 h 42"/>
                <a:gd name="T30" fmla="*/ 29 w 34"/>
                <a:gd name="T31" fmla="*/ 34 h 42"/>
                <a:gd name="T32" fmla="*/ 30 w 34"/>
                <a:gd name="T33" fmla="*/ 33 h 42"/>
                <a:gd name="T34" fmla="*/ 30 w 34"/>
                <a:gd name="T35" fmla="*/ 4 h 42"/>
                <a:gd name="T36" fmla="*/ 17 w 34"/>
                <a:gd name="T37" fmla="*/ 36 h 42"/>
                <a:gd name="T38" fmla="*/ 15 w 34"/>
                <a:gd name="T39" fmla="*/ 38 h 42"/>
                <a:gd name="T40" fmla="*/ 17 w 34"/>
                <a:gd name="T41" fmla="*/ 40 h 42"/>
                <a:gd name="T42" fmla="*/ 19 w 34"/>
                <a:gd name="T43" fmla="*/ 38 h 42"/>
                <a:gd name="T44" fmla="*/ 17 w 34"/>
                <a:gd name="T4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2">
                  <a:moveTo>
                    <a:pt x="34" y="37"/>
                  </a:moveTo>
                  <a:cubicBezTo>
                    <a:pt x="34" y="39"/>
                    <a:pt x="32" y="42"/>
                    <a:pt x="29" y="42"/>
                  </a:cubicBezTo>
                  <a:cubicBezTo>
                    <a:pt x="5" y="42"/>
                    <a:pt x="5" y="42"/>
                    <a:pt x="5" y="42"/>
                  </a:cubicBezTo>
                  <a:cubicBezTo>
                    <a:pt x="2" y="42"/>
                    <a:pt x="0" y="39"/>
                    <a:pt x="0" y="37"/>
                  </a:cubicBezTo>
                  <a:cubicBezTo>
                    <a:pt x="0" y="4"/>
                    <a:pt x="0" y="4"/>
                    <a:pt x="0" y="4"/>
                  </a:cubicBezTo>
                  <a:cubicBezTo>
                    <a:pt x="0" y="2"/>
                    <a:pt x="2" y="0"/>
                    <a:pt x="5" y="0"/>
                  </a:cubicBezTo>
                  <a:cubicBezTo>
                    <a:pt x="29" y="0"/>
                    <a:pt x="29" y="0"/>
                    <a:pt x="29" y="0"/>
                  </a:cubicBezTo>
                  <a:cubicBezTo>
                    <a:pt x="32" y="0"/>
                    <a:pt x="34" y="2"/>
                    <a:pt x="34" y="4"/>
                  </a:cubicBezTo>
                  <a:lnTo>
                    <a:pt x="34" y="37"/>
                  </a:lnTo>
                  <a:close/>
                  <a:moveTo>
                    <a:pt x="30" y="4"/>
                  </a:moveTo>
                  <a:cubicBezTo>
                    <a:pt x="30" y="4"/>
                    <a:pt x="30" y="3"/>
                    <a:pt x="29" y="3"/>
                  </a:cubicBezTo>
                  <a:cubicBezTo>
                    <a:pt x="5" y="3"/>
                    <a:pt x="5" y="3"/>
                    <a:pt x="5" y="3"/>
                  </a:cubicBezTo>
                  <a:cubicBezTo>
                    <a:pt x="4" y="3"/>
                    <a:pt x="4" y="4"/>
                    <a:pt x="4" y="4"/>
                  </a:cubicBezTo>
                  <a:cubicBezTo>
                    <a:pt x="4" y="33"/>
                    <a:pt x="4" y="33"/>
                    <a:pt x="4" y="33"/>
                  </a:cubicBezTo>
                  <a:cubicBezTo>
                    <a:pt x="4" y="33"/>
                    <a:pt x="4" y="34"/>
                    <a:pt x="5" y="34"/>
                  </a:cubicBezTo>
                  <a:cubicBezTo>
                    <a:pt x="29" y="34"/>
                    <a:pt x="29" y="34"/>
                    <a:pt x="29" y="34"/>
                  </a:cubicBezTo>
                  <a:cubicBezTo>
                    <a:pt x="30" y="34"/>
                    <a:pt x="30" y="33"/>
                    <a:pt x="30" y="33"/>
                  </a:cubicBezTo>
                  <a:lnTo>
                    <a:pt x="30" y="4"/>
                  </a:lnTo>
                  <a:close/>
                  <a:moveTo>
                    <a:pt x="17" y="36"/>
                  </a:moveTo>
                  <a:cubicBezTo>
                    <a:pt x="16" y="36"/>
                    <a:pt x="15" y="37"/>
                    <a:pt x="15" y="38"/>
                  </a:cubicBezTo>
                  <a:cubicBezTo>
                    <a:pt x="15" y="39"/>
                    <a:pt x="16" y="40"/>
                    <a:pt x="17" y="40"/>
                  </a:cubicBezTo>
                  <a:cubicBezTo>
                    <a:pt x="18" y="40"/>
                    <a:pt x="19" y="39"/>
                    <a:pt x="19" y="38"/>
                  </a:cubicBezTo>
                  <a:cubicBezTo>
                    <a:pt x="19" y="37"/>
                    <a:pt x="18" y="36"/>
                    <a:pt x="17" y="36"/>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399" name="Freeform 52"/>
            <p:cNvSpPr>
              <a:spLocks noEditPoints="1"/>
            </p:cNvSpPr>
            <p:nvPr/>
          </p:nvSpPr>
          <p:spPr bwMode="auto">
            <a:xfrm>
              <a:off x="6229351" y="3824818"/>
              <a:ext cx="175684" cy="169333"/>
            </a:xfrm>
            <a:custGeom>
              <a:avLst/>
              <a:gdLst>
                <a:gd name="T0" fmla="*/ 69 w 70"/>
                <a:gd name="T1" fmla="*/ 35 h 68"/>
                <a:gd name="T2" fmla="*/ 68 w 70"/>
                <a:gd name="T3" fmla="*/ 35 h 68"/>
                <a:gd name="T4" fmla="*/ 60 w 70"/>
                <a:gd name="T5" fmla="*/ 31 h 68"/>
                <a:gd name="T6" fmla="*/ 50 w 70"/>
                <a:gd name="T7" fmla="*/ 36 h 68"/>
                <a:gd name="T8" fmla="*/ 49 w 70"/>
                <a:gd name="T9" fmla="*/ 39 h 68"/>
                <a:gd name="T10" fmla="*/ 47 w 70"/>
                <a:gd name="T11" fmla="*/ 39 h 68"/>
                <a:gd name="T12" fmla="*/ 46 w 70"/>
                <a:gd name="T13" fmla="*/ 39 h 68"/>
                <a:gd name="T14" fmla="*/ 45 w 70"/>
                <a:gd name="T15" fmla="*/ 36 h 68"/>
                <a:gd name="T16" fmla="*/ 35 w 70"/>
                <a:gd name="T17" fmla="*/ 31 h 68"/>
                <a:gd name="T18" fmla="*/ 25 w 70"/>
                <a:gd name="T19" fmla="*/ 36 h 68"/>
                <a:gd name="T20" fmla="*/ 24 w 70"/>
                <a:gd name="T21" fmla="*/ 39 h 68"/>
                <a:gd name="T22" fmla="*/ 23 w 70"/>
                <a:gd name="T23" fmla="*/ 39 h 68"/>
                <a:gd name="T24" fmla="*/ 22 w 70"/>
                <a:gd name="T25" fmla="*/ 39 h 68"/>
                <a:gd name="T26" fmla="*/ 20 w 70"/>
                <a:gd name="T27" fmla="*/ 36 h 68"/>
                <a:gd name="T28" fmla="*/ 11 w 70"/>
                <a:gd name="T29" fmla="*/ 31 h 68"/>
                <a:gd name="T30" fmla="*/ 2 w 70"/>
                <a:gd name="T31" fmla="*/ 35 h 68"/>
                <a:gd name="T32" fmla="*/ 1 w 70"/>
                <a:gd name="T33" fmla="*/ 35 h 68"/>
                <a:gd name="T34" fmla="*/ 0 w 70"/>
                <a:gd name="T35" fmla="*/ 34 h 68"/>
                <a:gd name="T36" fmla="*/ 0 w 70"/>
                <a:gd name="T37" fmla="*/ 33 h 68"/>
                <a:gd name="T38" fmla="*/ 35 w 70"/>
                <a:gd name="T39" fmla="*/ 8 h 68"/>
                <a:gd name="T40" fmla="*/ 70 w 70"/>
                <a:gd name="T41" fmla="*/ 33 h 68"/>
                <a:gd name="T42" fmla="*/ 70 w 70"/>
                <a:gd name="T43" fmla="*/ 34 h 68"/>
                <a:gd name="T44" fmla="*/ 69 w 70"/>
                <a:gd name="T45" fmla="*/ 35 h 68"/>
                <a:gd name="T46" fmla="*/ 38 w 70"/>
                <a:gd name="T47" fmla="*/ 57 h 68"/>
                <a:gd name="T48" fmla="*/ 27 w 70"/>
                <a:gd name="T49" fmla="*/ 68 h 68"/>
                <a:gd name="T50" fmla="*/ 16 w 70"/>
                <a:gd name="T51" fmla="*/ 57 h 68"/>
                <a:gd name="T52" fmla="*/ 19 w 70"/>
                <a:gd name="T53" fmla="*/ 54 h 68"/>
                <a:gd name="T54" fmla="*/ 22 w 70"/>
                <a:gd name="T55" fmla="*/ 57 h 68"/>
                <a:gd name="T56" fmla="*/ 27 w 70"/>
                <a:gd name="T57" fmla="*/ 62 h 68"/>
                <a:gd name="T58" fmla="*/ 32 w 70"/>
                <a:gd name="T59" fmla="*/ 57 h 68"/>
                <a:gd name="T60" fmla="*/ 32 w 70"/>
                <a:gd name="T61" fmla="*/ 32 h 68"/>
                <a:gd name="T62" fmla="*/ 35 w 70"/>
                <a:gd name="T63" fmla="*/ 32 h 68"/>
                <a:gd name="T64" fmla="*/ 38 w 70"/>
                <a:gd name="T65" fmla="*/ 32 h 68"/>
                <a:gd name="T66" fmla="*/ 38 w 70"/>
                <a:gd name="T67" fmla="*/ 57 h 68"/>
                <a:gd name="T68" fmla="*/ 38 w 70"/>
                <a:gd name="T69" fmla="*/ 7 h 68"/>
                <a:gd name="T70" fmla="*/ 35 w 70"/>
                <a:gd name="T71" fmla="*/ 7 h 68"/>
                <a:gd name="T72" fmla="*/ 32 w 70"/>
                <a:gd name="T73" fmla="*/ 7 h 68"/>
                <a:gd name="T74" fmla="*/ 32 w 70"/>
                <a:gd name="T75" fmla="*/ 3 h 68"/>
                <a:gd name="T76" fmla="*/ 35 w 70"/>
                <a:gd name="T77" fmla="*/ 0 h 68"/>
                <a:gd name="T78" fmla="*/ 38 w 70"/>
                <a:gd name="T79" fmla="*/ 3 h 68"/>
                <a:gd name="T80" fmla="*/ 38 w 70"/>
                <a:gd name="T81"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8">
                  <a:moveTo>
                    <a:pt x="69" y="35"/>
                  </a:moveTo>
                  <a:cubicBezTo>
                    <a:pt x="68" y="35"/>
                    <a:pt x="68" y="35"/>
                    <a:pt x="68" y="35"/>
                  </a:cubicBezTo>
                  <a:cubicBezTo>
                    <a:pt x="65" y="32"/>
                    <a:pt x="63" y="31"/>
                    <a:pt x="60" y="31"/>
                  </a:cubicBezTo>
                  <a:cubicBezTo>
                    <a:pt x="56" y="31"/>
                    <a:pt x="52" y="33"/>
                    <a:pt x="50" y="36"/>
                  </a:cubicBezTo>
                  <a:cubicBezTo>
                    <a:pt x="49" y="37"/>
                    <a:pt x="49" y="38"/>
                    <a:pt x="49" y="39"/>
                  </a:cubicBezTo>
                  <a:cubicBezTo>
                    <a:pt x="48" y="39"/>
                    <a:pt x="48" y="39"/>
                    <a:pt x="47" y="39"/>
                  </a:cubicBezTo>
                  <a:cubicBezTo>
                    <a:pt x="47" y="39"/>
                    <a:pt x="46" y="39"/>
                    <a:pt x="46" y="39"/>
                  </a:cubicBezTo>
                  <a:cubicBezTo>
                    <a:pt x="46" y="38"/>
                    <a:pt x="45" y="37"/>
                    <a:pt x="45" y="36"/>
                  </a:cubicBezTo>
                  <a:cubicBezTo>
                    <a:pt x="43" y="33"/>
                    <a:pt x="39" y="31"/>
                    <a:pt x="35" y="31"/>
                  </a:cubicBezTo>
                  <a:cubicBezTo>
                    <a:pt x="31" y="31"/>
                    <a:pt x="28" y="33"/>
                    <a:pt x="25" y="36"/>
                  </a:cubicBezTo>
                  <a:cubicBezTo>
                    <a:pt x="25" y="37"/>
                    <a:pt x="25" y="38"/>
                    <a:pt x="24" y="39"/>
                  </a:cubicBezTo>
                  <a:cubicBezTo>
                    <a:pt x="24" y="39"/>
                    <a:pt x="23" y="39"/>
                    <a:pt x="23" y="39"/>
                  </a:cubicBezTo>
                  <a:cubicBezTo>
                    <a:pt x="22" y="39"/>
                    <a:pt x="22" y="39"/>
                    <a:pt x="22" y="39"/>
                  </a:cubicBezTo>
                  <a:cubicBezTo>
                    <a:pt x="21" y="38"/>
                    <a:pt x="21" y="37"/>
                    <a:pt x="20" y="36"/>
                  </a:cubicBezTo>
                  <a:cubicBezTo>
                    <a:pt x="18" y="33"/>
                    <a:pt x="15" y="31"/>
                    <a:pt x="11" y="31"/>
                  </a:cubicBezTo>
                  <a:cubicBezTo>
                    <a:pt x="7" y="31"/>
                    <a:pt x="5" y="32"/>
                    <a:pt x="2" y="35"/>
                  </a:cubicBezTo>
                  <a:cubicBezTo>
                    <a:pt x="2" y="35"/>
                    <a:pt x="2" y="35"/>
                    <a:pt x="1" y="35"/>
                  </a:cubicBezTo>
                  <a:cubicBezTo>
                    <a:pt x="1" y="35"/>
                    <a:pt x="0" y="34"/>
                    <a:pt x="0" y="34"/>
                  </a:cubicBezTo>
                  <a:cubicBezTo>
                    <a:pt x="0" y="33"/>
                    <a:pt x="0" y="33"/>
                    <a:pt x="0" y="33"/>
                  </a:cubicBezTo>
                  <a:cubicBezTo>
                    <a:pt x="4" y="17"/>
                    <a:pt x="19" y="8"/>
                    <a:pt x="35" y="8"/>
                  </a:cubicBezTo>
                  <a:cubicBezTo>
                    <a:pt x="51" y="8"/>
                    <a:pt x="66" y="17"/>
                    <a:pt x="70" y="33"/>
                  </a:cubicBezTo>
                  <a:cubicBezTo>
                    <a:pt x="70" y="34"/>
                    <a:pt x="70" y="34"/>
                    <a:pt x="70" y="34"/>
                  </a:cubicBezTo>
                  <a:cubicBezTo>
                    <a:pt x="70" y="34"/>
                    <a:pt x="70" y="35"/>
                    <a:pt x="69" y="35"/>
                  </a:cubicBezTo>
                  <a:close/>
                  <a:moveTo>
                    <a:pt x="38" y="57"/>
                  </a:moveTo>
                  <a:cubicBezTo>
                    <a:pt x="38" y="63"/>
                    <a:pt x="33" y="68"/>
                    <a:pt x="27" y="68"/>
                  </a:cubicBezTo>
                  <a:cubicBezTo>
                    <a:pt x="21" y="68"/>
                    <a:pt x="16" y="63"/>
                    <a:pt x="16" y="57"/>
                  </a:cubicBezTo>
                  <a:cubicBezTo>
                    <a:pt x="16" y="55"/>
                    <a:pt x="18" y="54"/>
                    <a:pt x="19" y="54"/>
                  </a:cubicBezTo>
                  <a:cubicBezTo>
                    <a:pt x="20" y="54"/>
                    <a:pt x="22" y="55"/>
                    <a:pt x="22" y="57"/>
                  </a:cubicBezTo>
                  <a:cubicBezTo>
                    <a:pt x="22" y="60"/>
                    <a:pt x="24" y="62"/>
                    <a:pt x="27" y="62"/>
                  </a:cubicBezTo>
                  <a:cubicBezTo>
                    <a:pt x="30" y="62"/>
                    <a:pt x="32" y="60"/>
                    <a:pt x="32" y="57"/>
                  </a:cubicBezTo>
                  <a:cubicBezTo>
                    <a:pt x="32" y="32"/>
                    <a:pt x="32" y="32"/>
                    <a:pt x="32" y="32"/>
                  </a:cubicBezTo>
                  <a:cubicBezTo>
                    <a:pt x="33" y="32"/>
                    <a:pt x="34" y="32"/>
                    <a:pt x="35" y="32"/>
                  </a:cubicBezTo>
                  <a:cubicBezTo>
                    <a:pt x="36" y="32"/>
                    <a:pt x="37" y="32"/>
                    <a:pt x="38" y="32"/>
                  </a:cubicBezTo>
                  <a:lnTo>
                    <a:pt x="38" y="57"/>
                  </a:lnTo>
                  <a:close/>
                  <a:moveTo>
                    <a:pt x="38" y="7"/>
                  </a:moveTo>
                  <a:cubicBezTo>
                    <a:pt x="37" y="7"/>
                    <a:pt x="36" y="7"/>
                    <a:pt x="35" y="7"/>
                  </a:cubicBezTo>
                  <a:cubicBezTo>
                    <a:pt x="34" y="7"/>
                    <a:pt x="33" y="7"/>
                    <a:pt x="32" y="7"/>
                  </a:cubicBezTo>
                  <a:cubicBezTo>
                    <a:pt x="32" y="3"/>
                    <a:pt x="32" y="3"/>
                    <a:pt x="32" y="3"/>
                  </a:cubicBezTo>
                  <a:cubicBezTo>
                    <a:pt x="32" y="2"/>
                    <a:pt x="34" y="0"/>
                    <a:pt x="35" y="0"/>
                  </a:cubicBezTo>
                  <a:cubicBezTo>
                    <a:pt x="37" y="0"/>
                    <a:pt x="38" y="2"/>
                    <a:pt x="38" y="3"/>
                  </a:cubicBezTo>
                  <a:lnTo>
                    <a:pt x="38" y="7"/>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0" name="Freeform 53"/>
            <p:cNvSpPr>
              <a:spLocks noEditPoints="1"/>
            </p:cNvSpPr>
            <p:nvPr/>
          </p:nvSpPr>
          <p:spPr bwMode="auto">
            <a:xfrm>
              <a:off x="5528735" y="3606801"/>
              <a:ext cx="112184" cy="91017"/>
            </a:xfrm>
            <a:custGeom>
              <a:avLst/>
              <a:gdLst>
                <a:gd name="T0" fmla="*/ 45 w 45"/>
                <a:gd name="T1" fmla="*/ 29 h 37"/>
                <a:gd name="T2" fmla="*/ 43 w 45"/>
                <a:gd name="T3" fmla="*/ 30 h 37"/>
                <a:gd name="T4" fmla="*/ 39 w 45"/>
                <a:gd name="T5" fmla="*/ 30 h 37"/>
                <a:gd name="T6" fmla="*/ 33 w 45"/>
                <a:gd name="T7" fmla="*/ 37 h 37"/>
                <a:gd name="T8" fmla="*/ 26 w 45"/>
                <a:gd name="T9" fmla="*/ 30 h 37"/>
                <a:gd name="T10" fmla="*/ 17 w 45"/>
                <a:gd name="T11" fmla="*/ 30 h 37"/>
                <a:gd name="T12" fmla="*/ 11 w 45"/>
                <a:gd name="T13" fmla="*/ 37 h 37"/>
                <a:gd name="T14" fmla="*/ 5 w 45"/>
                <a:gd name="T15" fmla="*/ 30 h 37"/>
                <a:gd name="T16" fmla="*/ 2 w 45"/>
                <a:gd name="T17" fmla="*/ 30 h 37"/>
                <a:gd name="T18" fmla="*/ 0 w 45"/>
                <a:gd name="T19" fmla="*/ 29 h 37"/>
                <a:gd name="T20" fmla="*/ 2 w 45"/>
                <a:gd name="T21" fmla="*/ 27 h 37"/>
                <a:gd name="T22" fmla="*/ 2 w 45"/>
                <a:gd name="T23" fmla="*/ 17 h 37"/>
                <a:gd name="T24" fmla="*/ 3 w 45"/>
                <a:gd name="T25" fmla="*/ 15 h 37"/>
                <a:gd name="T26" fmla="*/ 8 w 45"/>
                <a:gd name="T27" fmla="*/ 10 h 37"/>
                <a:gd name="T28" fmla="*/ 10 w 45"/>
                <a:gd name="T29" fmla="*/ 9 h 37"/>
                <a:gd name="T30" fmla="*/ 14 w 45"/>
                <a:gd name="T31" fmla="*/ 9 h 37"/>
                <a:gd name="T32" fmla="*/ 14 w 45"/>
                <a:gd name="T33" fmla="*/ 1 h 37"/>
                <a:gd name="T34" fmla="*/ 16 w 45"/>
                <a:gd name="T35" fmla="*/ 0 h 37"/>
                <a:gd name="T36" fmla="*/ 43 w 45"/>
                <a:gd name="T37" fmla="*/ 0 h 37"/>
                <a:gd name="T38" fmla="*/ 45 w 45"/>
                <a:gd name="T39" fmla="*/ 1 h 37"/>
                <a:gd name="T40" fmla="*/ 45 w 45"/>
                <a:gd name="T41" fmla="*/ 29 h 37"/>
                <a:gd name="T42" fmla="*/ 14 w 45"/>
                <a:gd name="T43" fmla="*/ 18 h 37"/>
                <a:gd name="T44" fmla="*/ 14 w 45"/>
                <a:gd name="T45" fmla="*/ 12 h 37"/>
                <a:gd name="T46" fmla="*/ 10 w 45"/>
                <a:gd name="T47" fmla="*/ 12 h 37"/>
                <a:gd name="T48" fmla="*/ 10 w 45"/>
                <a:gd name="T49" fmla="*/ 12 h 37"/>
                <a:gd name="T50" fmla="*/ 5 w 45"/>
                <a:gd name="T51" fmla="*/ 17 h 37"/>
                <a:gd name="T52" fmla="*/ 5 w 45"/>
                <a:gd name="T53" fmla="*/ 17 h 37"/>
                <a:gd name="T54" fmla="*/ 5 w 45"/>
                <a:gd name="T55" fmla="*/ 18 h 37"/>
                <a:gd name="T56" fmla="*/ 14 w 45"/>
                <a:gd name="T57" fmla="*/ 18 h 37"/>
                <a:gd name="T58" fmla="*/ 11 w 45"/>
                <a:gd name="T59" fmla="*/ 27 h 37"/>
                <a:gd name="T60" fmla="*/ 8 w 45"/>
                <a:gd name="T61" fmla="*/ 30 h 37"/>
                <a:gd name="T62" fmla="*/ 11 w 45"/>
                <a:gd name="T63" fmla="*/ 33 h 37"/>
                <a:gd name="T64" fmla="*/ 14 w 45"/>
                <a:gd name="T65" fmla="*/ 30 h 37"/>
                <a:gd name="T66" fmla="*/ 11 w 45"/>
                <a:gd name="T67" fmla="*/ 27 h 37"/>
                <a:gd name="T68" fmla="*/ 39 w 45"/>
                <a:gd name="T69" fmla="*/ 10 h 37"/>
                <a:gd name="T70" fmla="*/ 38 w 45"/>
                <a:gd name="T71" fmla="*/ 9 h 37"/>
                <a:gd name="T72" fmla="*/ 33 w 45"/>
                <a:gd name="T73" fmla="*/ 9 h 37"/>
                <a:gd name="T74" fmla="*/ 33 w 45"/>
                <a:gd name="T75" fmla="*/ 3 h 37"/>
                <a:gd name="T76" fmla="*/ 32 w 45"/>
                <a:gd name="T77" fmla="*/ 3 h 37"/>
                <a:gd name="T78" fmla="*/ 27 w 45"/>
                <a:gd name="T79" fmla="*/ 3 h 37"/>
                <a:gd name="T80" fmla="*/ 26 w 45"/>
                <a:gd name="T81" fmla="*/ 3 h 37"/>
                <a:gd name="T82" fmla="*/ 26 w 45"/>
                <a:gd name="T83" fmla="*/ 9 h 37"/>
                <a:gd name="T84" fmla="*/ 21 w 45"/>
                <a:gd name="T85" fmla="*/ 9 h 37"/>
                <a:gd name="T86" fmla="*/ 20 w 45"/>
                <a:gd name="T87" fmla="*/ 10 h 37"/>
                <a:gd name="T88" fmla="*/ 20 w 45"/>
                <a:gd name="T89" fmla="*/ 14 h 37"/>
                <a:gd name="T90" fmla="*/ 21 w 45"/>
                <a:gd name="T91" fmla="*/ 15 h 37"/>
                <a:gd name="T92" fmla="*/ 26 w 45"/>
                <a:gd name="T93" fmla="*/ 15 h 37"/>
                <a:gd name="T94" fmla="*/ 26 w 45"/>
                <a:gd name="T95" fmla="*/ 20 h 37"/>
                <a:gd name="T96" fmla="*/ 27 w 45"/>
                <a:gd name="T97" fmla="*/ 21 h 37"/>
                <a:gd name="T98" fmla="*/ 32 w 45"/>
                <a:gd name="T99" fmla="*/ 21 h 37"/>
                <a:gd name="T100" fmla="*/ 33 w 45"/>
                <a:gd name="T101" fmla="*/ 20 h 37"/>
                <a:gd name="T102" fmla="*/ 33 w 45"/>
                <a:gd name="T103" fmla="*/ 15 h 37"/>
                <a:gd name="T104" fmla="*/ 38 w 45"/>
                <a:gd name="T105" fmla="*/ 15 h 37"/>
                <a:gd name="T106" fmla="*/ 39 w 45"/>
                <a:gd name="T107" fmla="*/ 14 h 37"/>
                <a:gd name="T108" fmla="*/ 39 w 45"/>
                <a:gd name="T109" fmla="*/ 10 h 37"/>
                <a:gd name="T110" fmla="*/ 33 w 45"/>
                <a:gd name="T111" fmla="*/ 27 h 37"/>
                <a:gd name="T112" fmla="*/ 30 w 45"/>
                <a:gd name="T113" fmla="*/ 30 h 37"/>
                <a:gd name="T114" fmla="*/ 33 w 45"/>
                <a:gd name="T115" fmla="*/ 33 h 37"/>
                <a:gd name="T116" fmla="*/ 36 w 45"/>
                <a:gd name="T117" fmla="*/ 30 h 37"/>
                <a:gd name="T118" fmla="*/ 33 w 45"/>
                <a:gd name="T11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37">
                  <a:moveTo>
                    <a:pt x="45" y="29"/>
                  </a:moveTo>
                  <a:cubicBezTo>
                    <a:pt x="45" y="30"/>
                    <a:pt x="44" y="30"/>
                    <a:pt x="43" y="30"/>
                  </a:cubicBezTo>
                  <a:cubicBezTo>
                    <a:pt x="39" y="30"/>
                    <a:pt x="39" y="30"/>
                    <a:pt x="39" y="30"/>
                  </a:cubicBezTo>
                  <a:cubicBezTo>
                    <a:pt x="39" y="34"/>
                    <a:pt x="36" y="37"/>
                    <a:pt x="33" y="37"/>
                  </a:cubicBezTo>
                  <a:cubicBezTo>
                    <a:pt x="29" y="37"/>
                    <a:pt x="26" y="34"/>
                    <a:pt x="26" y="30"/>
                  </a:cubicBezTo>
                  <a:cubicBezTo>
                    <a:pt x="17" y="30"/>
                    <a:pt x="17" y="30"/>
                    <a:pt x="17" y="30"/>
                  </a:cubicBezTo>
                  <a:cubicBezTo>
                    <a:pt x="17" y="34"/>
                    <a:pt x="14" y="37"/>
                    <a:pt x="11" y="37"/>
                  </a:cubicBezTo>
                  <a:cubicBezTo>
                    <a:pt x="8" y="37"/>
                    <a:pt x="5" y="34"/>
                    <a:pt x="5" y="30"/>
                  </a:cubicBezTo>
                  <a:cubicBezTo>
                    <a:pt x="2" y="30"/>
                    <a:pt x="2" y="30"/>
                    <a:pt x="2" y="30"/>
                  </a:cubicBezTo>
                  <a:cubicBezTo>
                    <a:pt x="1" y="30"/>
                    <a:pt x="0" y="30"/>
                    <a:pt x="0" y="29"/>
                  </a:cubicBezTo>
                  <a:cubicBezTo>
                    <a:pt x="0" y="28"/>
                    <a:pt x="1" y="27"/>
                    <a:pt x="2" y="27"/>
                  </a:cubicBezTo>
                  <a:cubicBezTo>
                    <a:pt x="2" y="17"/>
                    <a:pt x="2" y="17"/>
                    <a:pt x="2" y="17"/>
                  </a:cubicBezTo>
                  <a:cubicBezTo>
                    <a:pt x="2" y="16"/>
                    <a:pt x="2" y="15"/>
                    <a:pt x="3" y="15"/>
                  </a:cubicBezTo>
                  <a:cubicBezTo>
                    <a:pt x="8" y="10"/>
                    <a:pt x="8" y="10"/>
                    <a:pt x="8" y="10"/>
                  </a:cubicBezTo>
                  <a:cubicBezTo>
                    <a:pt x="8" y="9"/>
                    <a:pt x="9" y="9"/>
                    <a:pt x="10" y="9"/>
                  </a:cubicBezTo>
                  <a:cubicBezTo>
                    <a:pt x="14" y="9"/>
                    <a:pt x="14" y="9"/>
                    <a:pt x="14" y="9"/>
                  </a:cubicBezTo>
                  <a:cubicBezTo>
                    <a:pt x="14" y="1"/>
                    <a:pt x="14" y="1"/>
                    <a:pt x="14" y="1"/>
                  </a:cubicBezTo>
                  <a:cubicBezTo>
                    <a:pt x="14" y="0"/>
                    <a:pt x="15" y="0"/>
                    <a:pt x="16" y="0"/>
                  </a:cubicBezTo>
                  <a:cubicBezTo>
                    <a:pt x="43" y="0"/>
                    <a:pt x="43" y="0"/>
                    <a:pt x="43" y="0"/>
                  </a:cubicBezTo>
                  <a:cubicBezTo>
                    <a:pt x="44" y="0"/>
                    <a:pt x="45" y="0"/>
                    <a:pt x="45" y="1"/>
                  </a:cubicBezTo>
                  <a:lnTo>
                    <a:pt x="45" y="29"/>
                  </a:lnTo>
                  <a:close/>
                  <a:moveTo>
                    <a:pt x="14" y="18"/>
                  </a:moveTo>
                  <a:cubicBezTo>
                    <a:pt x="14" y="12"/>
                    <a:pt x="14" y="12"/>
                    <a:pt x="14" y="12"/>
                  </a:cubicBezTo>
                  <a:cubicBezTo>
                    <a:pt x="10" y="12"/>
                    <a:pt x="10" y="12"/>
                    <a:pt x="10" y="12"/>
                  </a:cubicBezTo>
                  <a:cubicBezTo>
                    <a:pt x="10" y="12"/>
                    <a:pt x="10" y="12"/>
                    <a:pt x="10" y="12"/>
                  </a:cubicBezTo>
                  <a:cubicBezTo>
                    <a:pt x="5" y="17"/>
                    <a:pt x="5" y="17"/>
                    <a:pt x="5" y="17"/>
                  </a:cubicBezTo>
                  <a:cubicBezTo>
                    <a:pt x="5" y="17"/>
                    <a:pt x="5" y="17"/>
                    <a:pt x="5" y="17"/>
                  </a:cubicBezTo>
                  <a:cubicBezTo>
                    <a:pt x="5" y="18"/>
                    <a:pt x="5" y="18"/>
                    <a:pt x="5" y="18"/>
                  </a:cubicBezTo>
                  <a:lnTo>
                    <a:pt x="14" y="18"/>
                  </a:lnTo>
                  <a:close/>
                  <a:moveTo>
                    <a:pt x="11" y="27"/>
                  </a:moveTo>
                  <a:cubicBezTo>
                    <a:pt x="9" y="27"/>
                    <a:pt x="8" y="29"/>
                    <a:pt x="8" y="30"/>
                  </a:cubicBezTo>
                  <a:cubicBezTo>
                    <a:pt x="8" y="32"/>
                    <a:pt x="9" y="33"/>
                    <a:pt x="11" y="33"/>
                  </a:cubicBezTo>
                  <a:cubicBezTo>
                    <a:pt x="13" y="33"/>
                    <a:pt x="14" y="32"/>
                    <a:pt x="14" y="30"/>
                  </a:cubicBezTo>
                  <a:cubicBezTo>
                    <a:pt x="14" y="29"/>
                    <a:pt x="13" y="27"/>
                    <a:pt x="11" y="27"/>
                  </a:cubicBezTo>
                  <a:close/>
                  <a:moveTo>
                    <a:pt x="39" y="10"/>
                  </a:moveTo>
                  <a:cubicBezTo>
                    <a:pt x="39" y="9"/>
                    <a:pt x="38" y="9"/>
                    <a:pt x="38" y="9"/>
                  </a:cubicBezTo>
                  <a:cubicBezTo>
                    <a:pt x="33" y="9"/>
                    <a:pt x="33" y="9"/>
                    <a:pt x="33" y="9"/>
                  </a:cubicBezTo>
                  <a:cubicBezTo>
                    <a:pt x="33" y="3"/>
                    <a:pt x="33" y="3"/>
                    <a:pt x="33" y="3"/>
                  </a:cubicBezTo>
                  <a:cubicBezTo>
                    <a:pt x="33" y="3"/>
                    <a:pt x="32" y="3"/>
                    <a:pt x="32" y="3"/>
                  </a:cubicBezTo>
                  <a:cubicBezTo>
                    <a:pt x="27" y="3"/>
                    <a:pt x="27" y="3"/>
                    <a:pt x="27" y="3"/>
                  </a:cubicBezTo>
                  <a:cubicBezTo>
                    <a:pt x="27" y="3"/>
                    <a:pt x="26" y="3"/>
                    <a:pt x="26" y="3"/>
                  </a:cubicBezTo>
                  <a:cubicBezTo>
                    <a:pt x="26" y="9"/>
                    <a:pt x="26" y="9"/>
                    <a:pt x="26" y="9"/>
                  </a:cubicBezTo>
                  <a:cubicBezTo>
                    <a:pt x="21" y="9"/>
                    <a:pt x="21" y="9"/>
                    <a:pt x="21" y="9"/>
                  </a:cubicBezTo>
                  <a:cubicBezTo>
                    <a:pt x="21" y="9"/>
                    <a:pt x="20" y="9"/>
                    <a:pt x="20" y="10"/>
                  </a:cubicBezTo>
                  <a:cubicBezTo>
                    <a:pt x="20" y="14"/>
                    <a:pt x="20" y="14"/>
                    <a:pt x="20" y="14"/>
                  </a:cubicBezTo>
                  <a:cubicBezTo>
                    <a:pt x="20" y="15"/>
                    <a:pt x="21" y="15"/>
                    <a:pt x="21" y="15"/>
                  </a:cubicBezTo>
                  <a:cubicBezTo>
                    <a:pt x="26" y="15"/>
                    <a:pt x="26" y="15"/>
                    <a:pt x="26" y="15"/>
                  </a:cubicBezTo>
                  <a:cubicBezTo>
                    <a:pt x="26" y="20"/>
                    <a:pt x="26" y="20"/>
                    <a:pt x="26" y="20"/>
                  </a:cubicBezTo>
                  <a:cubicBezTo>
                    <a:pt x="26" y="21"/>
                    <a:pt x="27" y="21"/>
                    <a:pt x="27" y="21"/>
                  </a:cubicBezTo>
                  <a:cubicBezTo>
                    <a:pt x="32" y="21"/>
                    <a:pt x="32" y="21"/>
                    <a:pt x="32" y="21"/>
                  </a:cubicBezTo>
                  <a:cubicBezTo>
                    <a:pt x="32" y="21"/>
                    <a:pt x="33" y="21"/>
                    <a:pt x="33" y="20"/>
                  </a:cubicBezTo>
                  <a:cubicBezTo>
                    <a:pt x="33" y="15"/>
                    <a:pt x="33" y="15"/>
                    <a:pt x="33" y="15"/>
                  </a:cubicBezTo>
                  <a:cubicBezTo>
                    <a:pt x="38" y="15"/>
                    <a:pt x="38" y="15"/>
                    <a:pt x="38" y="15"/>
                  </a:cubicBezTo>
                  <a:cubicBezTo>
                    <a:pt x="38" y="15"/>
                    <a:pt x="39" y="15"/>
                    <a:pt x="39" y="14"/>
                  </a:cubicBezTo>
                  <a:lnTo>
                    <a:pt x="39" y="10"/>
                  </a:lnTo>
                  <a:close/>
                  <a:moveTo>
                    <a:pt x="33" y="27"/>
                  </a:moveTo>
                  <a:cubicBezTo>
                    <a:pt x="31" y="27"/>
                    <a:pt x="30" y="29"/>
                    <a:pt x="30" y="30"/>
                  </a:cubicBezTo>
                  <a:cubicBezTo>
                    <a:pt x="30" y="32"/>
                    <a:pt x="31" y="33"/>
                    <a:pt x="33" y="33"/>
                  </a:cubicBezTo>
                  <a:cubicBezTo>
                    <a:pt x="34" y="33"/>
                    <a:pt x="36" y="32"/>
                    <a:pt x="36" y="30"/>
                  </a:cubicBezTo>
                  <a:cubicBezTo>
                    <a:pt x="36" y="29"/>
                    <a:pt x="34" y="27"/>
                    <a:pt x="33" y="27"/>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1" name="Freeform 65"/>
            <p:cNvSpPr>
              <a:spLocks noEditPoints="1"/>
            </p:cNvSpPr>
            <p:nvPr/>
          </p:nvSpPr>
          <p:spPr bwMode="auto">
            <a:xfrm>
              <a:off x="6468535" y="4303185"/>
              <a:ext cx="67733" cy="57151"/>
            </a:xfrm>
            <a:custGeom>
              <a:avLst/>
              <a:gdLst>
                <a:gd name="T0" fmla="*/ 12 w 27"/>
                <a:gd name="T1" fmla="*/ 15 h 23"/>
                <a:gd name="T2" fmla="*/ 4 w 27"/>
                <a:gd name="T3" fmla="*/ 23 h 23"/>
                <a:gd name="T4" fmla="*/ 3 w 27"/>
                <a:gd name="T5" fmla="*/ 23 h 23"/>
                <a:gd name="T6" fmla="*/ 2 w 27"/>
                <a:gd name="T7" fmla="*/ 22 h 23"/>
                <a:gd name="T8" fmla="*/ 2 w 27"/>
                <a:gd name="T9" fmla="*/ 20 h 23"/>
                <a:gd name="T10" fmla="*/ 3 w 27"/>
                <a:gd name="T11" fmla="*/ 19 h 23"/>
                <a:gd name="T12" fmla="*/ 4 w 27"/>
                <a:gd name="T13" fmla="*/ 19 h 23"/>
                <a:gd name="T14" fmla="*/ 8 w 27"/>
                <a:gd name="T15" fmla="*/ 15 h 23"/>
                <a:gd name="T16" fmla="*/ 8 w 27"/>
                <a:gd name="T17" fmla="*/ 14 h 23"/>
                <a:gd name="T18" fmla="*/ 6 w 27"/>
                <a:gd name="T19" fmla="*/ 13 h 23"/>
                <a:gd name="T20" fmla="*/ 3 w 27"/>
                <a:gd name="T21" fmla="*/ 13 h 23"/>
                <a:gd name="T22" fmla="*/ 0 w 27"/>
                <a:gd name="T23" fmla="*/ 10 h 23"/>
                <a:gd name="T24" fmla="*/ 0 w 27"/>
                <a:gd name="T25" fmla="*/ 3 h 23"/>
                <a:gd name="T26" fmla="*/ 3 w 27"/>
                <a:gd name="T27" fmla="*/ 0 h 23"/>
                <a:gd name="T28" fmla="*/ 9 w 27"/>
                <a:gd name="T29" fmla="*/ 0 h 23"/>
                <a:gd name="T30" fmla="*/ 12 w 27"/>
                <a:gd name="T31" fmla="*/ 3 h 23"/>
                <a:gd name="T32" fmla="*/ 12 w 27"/>
                <a:gd name="T33" fmla="*/ 15 h 23"/>
                <a:gd name="T34" fmla="*/ 27 w 27"/>
                <a:gd name="T35" fmla="*/ 15 h 23"/>
                <a:gd name="T36" fmla="*/ 19 w 27"/>
                <a:gd name="T37" fmla="*/ 23 h 23"/>
                <a:gd name="T38" fmla="*/ 17 w 27"/>
                <a:gd name="T39" fmla="*/ 23 h 23"/>
                <a:gd name="T40" fmla="*/ 16 w 27"/>
                <a:gd name="T41" fmla="*/ 22 h 23"/>
                <a:gd name="T42" fmla="*/ 16 w 27"/>
                <a:gd name="T43" fmla="*/ 20 h 23"/>
                <a:gd name="T44" fmla="*/ 17 w 27"/>
                <a:gd name="T45" fmla="*/ 19 h 23"/>
                <a:gd name="T46" fmla="*/ 19 w 27"/>
                <a:gd name="T47" fmla="*/ 19 h 23"/>
                <a:gd name="T48" fmla="*/ 23 w 27"/>
                <a:gd name="T49" fmla="*/ 15 h 23"/>
                <a:gd name="T50" fmla="*/ 23 w 27"/>
                <a:gd name="T51" fmla="*/ 14 h 23"/>
                <a:gd name="T52" fmla="*/ 21 w 27"/>
                <a:gd name="T53" fmla="*/ 13 h 23"/>
                <a:gd name="T54" fmla="*/ 17 w 27"/>
                <a:gd name="T55" fmla="*/ 13 h 23"/>
                <a:gd name="T56" fmla="*/ 14 w 27"/>
                <a:gd name="T57" fmla="*/ 10 h 23"/>
                <a:gd name="T58" fmla="*/ 14 w 27"/>
                <a:gd name="T59" fmla="*/ 3 h 23"/>
                <a:gd name="T60" fmla="*/ 17 w 27"/>
                <a:gd name="T61" fmla="*/ 0 h 23"/>
                <a:gd name="T62" fmla="*/ 24 w 27"/>
                <a:gd name="T63" fmla="*/ 0 h 23"/>
                <a:gd name="T64" fmla="*/ 27 w 27"/>
                <a:gd name="T65" fmla="*/ 3 h 23"/>
                <a:gd name="T66" fmla="*/ 27 w 27"/>
                <a:gd name="T6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23">
                  <a:moveTo>
                    <a:pt x="12" y="15"/>
                  </a:moveTo>
                  <a:cubicBezTo>
                    <a:pt x="12" y="19"/>
                    <a:pt x="8" y="23"/>
                    <a:pt x="4" y="23"/>
                  </a:cubicBezTo>
                  <a:cubicBezTo>
                    <a:pt x="3" y="23"/>
                    <a:pt x="3" y="23"/>
                    <a:pt x="3" y="23"/>
                  </a:cubicBezTo>
                  <a:cubicBezTo>
                    <a:pt x="2" y="23"/>
                    <a:pt x="2" y="23"/>
                    <a:pt x="2" y="22"/>
                  </a:cubicBezTo>
                  <a:cubicBezTo>
                    <a:pt x="2" y="20"/>
                    <a:pt x="2" y="20"/>
                    <a:pt x="2" y="20"/>
                  </a:cubicBezTo>
                  <a:cubicBezTo>
                    <a:pt x="2" y="19"/>
                    <a:pt x="2" y="19"/>
                    <a:pt x="3" y="19"/>
                  </a:cubicBezTo>
                  <a:cubicBezTo>
                    <a:pt x="4" y="19"/>
                    <a:pt x="4" y="19"/>
                    <a:pt x="4" y="19"/>
                  </a:cubicBezTo>
                  <a:cubicBezTo>
                    <a:pt x="6" y="19"/>
                    <a:pt x="8" y="17"/>
                    <a:pt x="8" y="15"/>
                  </a:cubicBezTo>
                  <a:cubicBezTo>
                    <a:pt x="8" y="14"/>
                    <a:pt x="8" y="14"/>
                    <a:pt x="8" y="14"/>
                  </a:cubicBezTo>
                  <a:cubicBezTo>
                    <a:pt x="8" y="13"/>
                    <a:pt x="7" y="13"/>
                    <a:pt x="6" y="13"/>
                  </a:cubicBezTo>
                  <a:cubicBezTo>
                    <a:pt x="3" y="13"/>
                    <a:pt x="3" y="13"/>
                    <a:pt x="3" y="13"/>
                  </a:cubicBezTo>
                  <a:cubicBezTo>
                    <a:pt x="1" y="13"/>
                    <a:pt x="0" y="11"/>
                    <a:pt x="0" y="10"/>
                  </a:cubicBezTo>
                  <a:cubicBezTo>
                    <a:pt x="0" y="3"/>
                    <a:pt x="0" y="3"/>
                    <a:pt x="0" y="3"/>
                  </a:cubicBezTo>
                  <a:cubicBezTo>
                    <a:pt x="0" y="2"/>
                    <a:pt x="1" y="0"/>
                    <a:pt x="3" y="0"/>
                  </a:cubicBezTo>
                  <a:cubicBezTo>
                    <a:pt x="9" y="0"/>
                    <a:pt x="9" y="0"/>
                    <a:pt x="9" y="0"/>
                  </a:cubicBezTo>
                  <a:cubicBezTo>
                    <a:pt x="11" y="0"/>
                    <a:pt x="12" y="2"/>
                    <a:pt x="12" y="3"/>
                  </a:cubicBezTo>
                  <a:lnTo>
                    <a:pt x="12" y="15"/>
                  </a:lnTo>
                  <a:close/>
                  <a:moveTo>
                    <a:pt x="27" y="15"/>
                  </a:moveTo>
                  <a:cubicBezTo>
                    <a:pt x="27" y="19"/>
                    <a:pt x="23" y="23"/>
                    <a:pt x="19" y="23"/>
                  </a:cubicBezTo>
                  <a:cubicBezTo>
                    <a:pt x="17" y="23"/>
                    <a:pt x="17" y="23"/>
                    <a:pt x="17" y="23"/>
                  </a:cubicBezTo>
                  <a:cubicBezTo>
                    <a:pt x="17" y="23"/>
                    <a:pt x="16" y="23"/>
                    <a:pt x="16" y="22"/>
                  </a:cubicBezTo>
                  <a:cubicBezTo>
                    <a:pt x="16" y="20"/>
                    <a:pt x="16" y="20"/>
                    <a:pt x="16" y="20"/>
                  </a:cubicBezTo>
                  <a:cubicBezTo>
                    <a:pt x="16" y="19"/>
                    <a:pt x="17" y="19"/>
                    <a:pt x="17" y="19"/>
                  </a:cubicBezTo>
                  <a:cubicBezTo>
                    <a:pt x="19" y="19"/>
                    <a:pt x="19" y="19"/>
                    <a:pt x="19" y="19"/>
                  </a:cubicBezTo>
                  <a:cubicBezTo>
                    <a:pt x="21" y="19"/>
                    <a:pt x="23" y="17"/>
                    <a:pt x="23" y="15"/>
                  </a:cubicBezTo>
                  <a:cubicBezTo>
                    <a:pt x="23" y="14"/>
                    <a:pt x="23" y="14"/>
                    <a:pt x="23" y="14"/>
                  </a:cubicBezTo>
                  <a:cubicBezTo>
                    <a:pt x="23" y="13"/>
                    <a:pt x="22" y="13"/>
                    <a:pt x="21" y="13"/>
                  </a:cubicBezTo>
                  <a:cubicBezTo>
                    <a:pt x="17" y="13"/>
                    <a:pt x="17" y="13"/>
                    <a:pt x="17" y="13"/>
                  </a:cubicBezTo>
                  <a:cubicBezTo>
                    <a:pt x="16" y="13"/>
                    <a:pt x="14" y="11"/>
                    <a:pt x="14" y="10"/>
                  </a:cubicBezTo>
                  <a:cubicBezTo>
                    <a:pt x="14" y="3"/>
                    <a:pt x="14" y="3"/>
                    <a:pt x="14" y="3"/>
                  </a:cubicBezTo>
                  <a:cubicBezTo>
                    <a:pt x="14" y="2"/>
                    <a:pt x="16" y="0"/>
                    <a:pt x="17" y="0"/>
                  </a:cubicBezTo>
                  <a:cubicBezTo>
                    <a:pt x="24" y="0"/>
                    <a:pt x="24" y="0"/>
                    <a:pt x="24" y="0"/>
                  </a:cubicBezTo>
                  <a:cubicBezTo>
                    <a:pt x="25" y="0"/>
                    <a:pt x="27" y="2"/>
                    <a:pt x="27" y="3"/>
                  </a:cubicBezTo>
                  <a:lnTo>
                    <a:pt x="27" y="1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2" name="Freeform 83"/>
            <p:cNvSpPr>
              <a:spLocks noEditPoints="1"/>
            </p:cNvSpPr>
            <p:nvPr/>
          </p:nvSpPr>
          <p:spPr bwMode="auto">
            <a:xfrm>
              <a:off x="6153151" y="4656668"/>
              <a:ext cx="154517" cy="141817"/>
            </a:xfrm>
            <a:custGeom>
              <a:avLst/>
              <a:gdLst>
                <a:gd name="T0" fmla="*/ 36 w 73"/>
                <a:gd name="T1" fmla="*/ 11 h 67"/>
                <a:gd name="T2" fmla="*/ 15 w 73"/>
                <a:gd name="T3" fmla="*/ 24 h 67"/>
                <a:gd name="T4" fmla="*/ 0 w 73"/>
                <a:gd name="T5" fmla="*/ 13 h 67"/>
                <a:gd name="T6" fmla="*/ 22 w 73"/>
                <a:gd name="T7" fmla="*/ 0 h 67"/>
                <a:gd name="T8" fmla="*/ 36 w 73"/>
                <a:gd name="T9" fmla="*/ 11 h 67"/>
                <a:gd name="T10" fmla="*/ 36 w 73"/>
                <a:gd name="T11" fmla="*/ 39 h 67"/>
                <a:gd name="T12" fmla="*/ 22 w 73"/>
                <a:gd name="T13" fmla="*/ 50 h 67"/>
                <a:gd name="T14" fmla="*/ 0 w 73"/>
                <a:gd name="T15" fmla="*/ 36 h 67"/>
                <a:gd name="T16" fmla="*/ 15 w 73"/>
                <a:gd name="T17" fmla="*/ 24 h 67"/>
                <a:gd name="T18" fmla="*/ 36 w 73"/>
                <a:gd name="T19" fmla="*/ 39 h 67"/>
                <a:gd name="T20" fmla="*/ 58 w 73"/>
                <a:gd name="T21" fmla="*/ 54 h 67"/>
                <a:gd name="T22" fmla="*/ 36 w 73"/>
                <a:gd name="T23" fmla="*/ 67 h 67"/>
                <a:gd name="T24" fmla="*/ 36 w 73"/>
                <a:gd name="T25" fmla="*/ 67 h 67"/>
                <a:gd name="T26" fmla="*/ 36 w 73"/>
                <a:gd name="T27" fmla="*/ 67 h 67"/>
                <a:gd name="T28" fmla="*/ 36 w 73"/>
                <a:gd name="T29" fmla="*/ 67 h 67"/>
                <a:gd name="T30" fmla="*/ 36 w 73"/>
                <a:gd name="T31" fmla="*/ 67 h 67"/>
                <a:gd name="T32" fmla="*/ 15 w 73"/>
                <a:gd name="T33" fmla="*/ 54 h 67"/>
                <a:gd name="T34" fmla="*/ 15 w 73"/>
                <a:gd name="T35" fmla="*/ 49 h 67"/>
                <a:gd name="T36" fmla="*/ 22 w 73"/>
                <a:gd name="T37" fmla="*/ 53 h 67"/>
                <a:gd name="T38" fmla="*/ 36 w 73"/>
                <a:gd name="T39" fmla="*/ 41 h 67"/>
                <a:gd name="T40" fmla="*/ 36 w 73"/>
                <a:gd name="T41" fmla="*/ 41 h 67"/>
                <a:gd name="T42" fmla="*/ 36 w 73"/>
                <a:gd name="T43" fmla="*/ 41 h 67"/>
                <a:gd name="T44" fmla="*/ 36 w 73"/>
                <a:gd name="T45" fmla="*/ 41 h 67"/>
                <a:gd name="T46" fmla="*/ 36 w 73"/>
                <a:gd name="T47" fmla="*/ 41 h 67"/>
                <a:gd name="T48" fmla="*/ 52 w 73"/>
                <a:gd name="T49" fmla="*/ 53 h 67"/>
                <a:gd name="T50" fmla="*/ 58 w 73"/>
                <a:gd name="T51" fmla="*/ 49 h 67"/>
                <a:gd name="T52" fmla="*/ 58 w 73"/>
                <a:gd name="T53" fmla="*/ 54 h 67"/>
                <a:gd name="T54" fmla="*/ 73 w 73"/>
                <a:gd name="T55" fmla="*/ 13 h 67"/>
                <a:gd name="T56" fmla="*/ 58 w 73"/>
                <a:gd name="T57" fmla="*/ 24 h 67"/>
                <a:gd name="T58" fmla="*/ 36 w 73"/>
                <a:gd name="T59" fmla="*/ 11 h 67"/>
                <a:gd name="T60" fmla="*/ 52 w 73"/>
                <a:gd name="T61" fmla="*/ 0 h 67"/>
                <a:gd name="T62" fmla="*/ 73 w 73"/>
                <a:gd name="T63" fmla="*/ 13 h 67"/>
                <a:gd name="T64" fmla="*/ 73 w 73"/>
                <a:gd name="T65" fmla="*/ 36 h 67"/>
                <a:gd name="T66" fmla="*/ 52 w 73"/>
                <a:gd name="T67" fmla="*/ 50 h 67"/>
                <a:gd name="T68" fmla="*/ 36 w 73"/>
                <a:gd name="T69" fmla="*/ 39 h 67"/>
                <a:gd name="T70" fmla="*/ 58 w 73"/>
                <a:gd name="T71" fmla="*/ 24 h 67"/>
                <a:gd name="T72" fmla="*/ 73 w 73"/>
                <a:gd name="T7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7">
                  <a:moveTo>
                    <a:pt x="36" y="11"/>
                  </a:moveTo>
                  <a:lnTo>
                    <a:pt x="15" y="24"/>
                  </a:lnTo>
                  <a:lnTo>
                    <a:pt x="0" y="13"/>
                  </a:lnTo>
                  <a:lnTo>
                    <a:pt x="22" y="0"/>
                  </a:lnTo>
                  <a:lnTo>
                    <a:pt x="36" y="11"/>
                  </a:lnTo>
                  <a:close/>
                  <a:moveTo>
                    <a:pt x="36" y="39"/>
                  </a:moveTo>
                  <a:lnTo>
                    <a:pt x="22" y="50"/>
                  </a:lnTo>
                  <a:lnTo>
                    <a:pt x="0" y="36"/>
                  </a:lnTo>
                  <a:lnTo>
                    <a:pt x="15" y="24"/>
                  </a:lnTo>
                  <a:lnTo>
                    <a:pt x="36" y="39"/>
                  </a:lnTo>
                  <a:close/>
                  <a:moveTo>
                    <a:pt x="58" y="54"/>
                  </a:moveTo>
                  <a:lnTo>
                    <a:pt x="36" y="67"/>
                  </a:lnTo>
                  <a:lnTo>
                    <a:pt x="36" y="67"/>
                  </a:lnTo>
                  <a:lnTo>
                    <a:pt x="36" y="67"/>
                  </a:lnTo>
                  <a:lnTo>
                    <a:pt x="36" y="67"/>
                  </a:lnTo>
                  <a:lnTo>
                    <a:pt x="36" y="67"/>
                  </a:lnTo>
                  <a:lnTo>
                    <a:pt x="15" y="54"/>
                  </a:lnTo>
                  <a:lnTo>
                    <a:pt x="15" y="49"/>
                  </a:lnTo>
                  <a:lnTo>
                    <a:pt x="22" y="53"/>
                  </a:lnTo>
                  <a:lnTo>
                    <a:pt x="36" y="41"/>
                  </a:lnTo>
                  <a:lnTo>
                    <a:pt x="36" y="41"/>
                  </a:lnTo>
                  <a:lnTo>
                    <a:pt x="36" y="41"/>
                  </a:lnTo>
                  <a:lnTo>
                    <a:pt x="36" y="41"/>
                  </a:lnTo>
                  <a:lnTo>
                    <a:pt x="36" y="41"/>
                  </a:lnTo>
                  <a:lnTo>
                    <a:pt x="52" y="53"/>
                  </a:lnTo>
                  <a:lnTo>
                    <a:pt x="58" y="49"/>
                  </a:lnTo>
                  <a:lnTo>
                    <a:pt x="58" y="54"/>
                  </a:lnTo>
                  <a:close/>
                  <a:moveTo>
                    <a:pt x="73" y="13"/>
                  </a:moveTo>
                  <a:lnTo>
                    <a:pt x="58" y="24"/>
                  </a:lnTo>
                  <a:lnTo>
                    <a:pt x="36" y="11"/>
                  </a:lnTo>
                  <a:lnTo>
                    <a:pt x="52" y="0"/>
                  </a:lnTo>
                  <a:lnTo>
                    <a:pt x="73" y="13"/>
                  </a:lnTo>
                  <a:close/>
                  <a:moveTo>
                    <a:pt x="73" y="36"/>
                  </a:moveTo>
                  <a:lnTo>
                    <a:pt x="52" y="50"/>
                  </a:lnTo>
                  <a:lnTo>
                    <a:pt x="36" y="39"/>
                  </a:lnTo>
                  <a:lnTo>
                    <a:pt x="58" y="24"/>
                  </a:lnTo>
                  <a:lnTo>
                    <a:pt x="73" y="3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3" name="Freeform 145"/>
            <p:cNvSpPr>
              <a:spLocks noEditPoints="1"/>
            </p:cNvSpPr>
            <p:nvPr/>
          </p:nvSpPr>
          <p:spPr bwMode="auto">
            <a:xfrm>
              <a:off x="6062135" y="4470401"/>
              <a:ext cx="118533" cy="114300"/>
            </a:xfrm>
            <a:custGeom>
              <a:avLst/>
              <a:gdLst>
                <a:gd name="T0" fmla="*/ 47 w 47"/>
                <a:gd name="T1" fmla="*/ 23 h 46"/>
                <a:gd name="T2" fmla="*/ 24 w 47"/>
                <a:gd name="T3" fmla="*/ 46 h 46"/>
                <a:gd name="T4" fmla="*/ 0 w 47"/>
                <a:gd name="T5" fmla="*/ 23 h 46"/>
                <a:gd name="T6" fmla="*/ 24 w 47"/>
                <a:gd name="T7" fmla="*/ 0 h 46"/>
                <a:gd name="T8" fmla="*/ 47 w 47"/>
                <a:gd name="T9" fmla="*/ 23 h 46"/>
                <a:gd name="T10" fmla="*/ 11 w 47"/>
                <a:gd name="T11" fmla="*/ 27 h 46"/>
                <a:gd name="T12" fmla="*/ 10 w 47"/>
                <a:gd name="T13" fmla="*/ 23 h 46"/>
                <a:gd name="T14" fmla="*/ 11 w 47"/>
                <a:gd name="T15" fmla="*/ 19 h 46"/>
                <a:gd name="T16" fmla="*/ 6 w 47"/>
                <a:gd name="T17" fmla="*/ 14 h 46"/>
                <a:gd name="T18" fmla="*/ 4 w 47"/>
                <a:gd name="T19" fmla="*/ 23 h 46"/>
                <a:gd name="T20" fmla="*/ 6 w 47"/>
                <a:gd name="T21" fmla="*/ 32 h 46"/>
                <a:gd name="T22" fmla="*/ 11 w 47"/>
                <a:gd name="T23" fmla="*/ 27 h 46"/>
                <a:gd name="T24" fmla="*/ 34 w 47"/>
                <a:gd name="T25" fmla="*/ 23 h 46"/>
                <a:gd name="T26" fmla="*/ 24 w 47"/>
                <a:gd name="T27" fmla="*/ 13 h 46"/>
                <a:gd name="T28" fmla="*/ 14 w 47"/>
                <a:gd name="T29" fmla="*/ 23 h 46"/>
                <a:gd name="T30" fmla="*/ 24 w 47"/>
                <a:gd name="T31" fmla="*/ 33 h 46"/>
                <a:gd name="T32" fmla="*/ 34 w 47"/>
                <a:gd name="T33" fmla="*/ 23 h 46"/>
                <a:gd name="T34" fmla="*/ 14 w 47"/>
                <a:gd name="T35" fmla="*/ 5 h 46"/>
                <a:gd name="T36" fmla="*/ 19 w 47"/>
                <a:gd name="T37" fmla="*/ 10 h 46"/>
                <a:gd name="T38" fmla="*/ 24 w 47"/>
                <a:gd name="T39" fmla="*/ 10 h 46"/>
                <a:gd name="T40" fmla="*/ 28 w 47"/>
                <a:gd name="T41" fmla="*/ 10 h 46"/>
                <a:gd name="T42" fmla="*/ 33 w 47"/>
                <a:gd name="T43" fmla="*/ 5 h 46"/>
                <a:gd name="T44" fmla="*/ 24 w 47"/>
                <a:gd name="T45" fmla="*/ 3 h 46"/>
                <a:gd name="T46" fmla="*/ 14 w 47"/>
                <a:gd name="T47" fmla="*/ 5 h 46"/>
                <a:gd name="T48" fmla="*/ 33 w 47"/>
                <a:gd name="T49" fmla="*/ 41 h 46"/>
                <a:gd name="T50" fmla="*/ 28 w 47"/>
                <a:gd name="T51" fmla="*/ 36 h 46"/>
                <a:gd name="T52" fmla="*/ 24 w 47"/>
                <a:gd name="T53" fmla="*/ 36 h 46"/>
                <a:gd name="T54" fmla="*/ 19 w 47"/>
                <a:gd name="T55" fmla="*/ 36 h 46"/>
                <a:gd name="T56" fmla="*/ 14 w 47"/>
                <a:gd name="T57" fmla="*/ 41 h 46"/>
                <a:gd name="T58" fmla="*/ 24 w 47"/>
                <a:gd name="T59" fmla="*/ 43 h 46"/>
                <a:gd name="T60" fmla="*/ 33 w 47"/>
                <a:gd name="T61" fmla="*/ 41 h 46"/>
                <a:gd name="T62" fmla="*/ 41 w 47"/>
                <a:gd name="T63" fmla="*/ 32 h 46"/>
                <a:gd name="T64" fmla="*/ 44 w 47"/>
                <a:gd name="T65" fmla="*/ 23 h 46"/>
                <a:gd name="T66" fmla="*/ 41 w 47"/>
                <a:gd name="T67" fmla="*/ 14 h 46"/>
                <a:gd name="T68" fmla="*/ 36 w 47"/>
                <a:gd name="T69" fmla="*/ 19 h 46"/>
                <a:gd name="T70" fmla="*/ 37 w 47"/>
                <a:gd name="T71" fmla="*/ 23 h 46"/>
                <a:gd name="T72" fmla="*/ 36 w 47"/>
                <a:gd name="T73" fmla="*/ 27 h 46"/>
                <a:gd name="T74" fmla="*/ 41 w 47"/>
                <a:gd name="T7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6">
                  <a:moveTo>
                    <a:pt x="47" y="23"/>
                  </a:moveTo>
                  <a:cubicBezTo>
                    <a:pt x="47" y="36"/>
                    <a:pt x="37" y="46"/>
                    <a:pt x="24" y="46"/>
                  </a:cubicBezTo>
                  <a:cubicBezTo>
                    <a:pt x="11" y="46"/>
                    <a:pt x="0" y="36"/>
                    <a:pt x="0" y="23"/>
                  </a:cubicBezTo>
                  <a:cubicBezTo>
                    <a:pt x="0" y="10"/>
                    <a:pt x="11" y="0"/>
                    <a:pt x="24" y="0"/>
                  </a:cubicBezTo>
                  <a:cubicBezTo>
                    <a:pt x="37" y="0"/>
                    <a:pt x="47" y="10"/>
                    <a:pt x="47" y="23"/>
                  </a:cubicBezTo>
                  <a:close/>
                  <a:moveTo>
                    <a:pt x="11" y="27"/>
                  </a:moveTo>
                  <a:cubicBezTo>
                    <a:pt x="10" y="26"/>
                    <a:pt x="10" y="24"/>
                    <a:pt x="10" y="23"/>
                  </a:cubicBezTo>
                  <a:cubicBezTo>
                    <a:pt x="10" y="21"/>
                    <a:pt x="10" y="20"/>
                    <a:pt x="11" y="19"/>
                  </a:cubicBezTo>
                  <a:cubicBezTo>
                    <a:pt x="6" y="14"/>
                    <a:pt x="6" y="14"/>
                    <a:pt x="6" y="14"/>
                  </a:cubicBezTo>
                  <a:cubicBezTo>
                    <a:pt x="4" y="16"/>
                    <a:pt x="4" y="20"/>
                    <a:pt x="4" y="23"/>
                  </a:cubicBezTo>
                  <a:cubicBezTo>
                    <a:pt x="4" y="26"/>
                    <a:pt x="4" y="30"/>
                    <a:pt x="6" y="32"/>
                  </a:cubicBezTo>
                  <a:lnTo>
                    <a:pt x="11" y="27"/>
                  </a:lnTo>
                  <a:close/>
                  <a:moveTo>
                    <a:pt x="34" y="23"/>
                  </a:moveTo>
                  <a:cubicBezTo>
                    <a:pt x="34" y="17"/>
                    <a:pt x="29" y="13"/>
                    <a:pt x="24" y="13"/>
                  </a:cubicBezTo>
                  <a:cubicBezTo>
                    <a:pt x="18" y="13"/>
                    <a:pt x="14" y="17"/>
                    <a:pt x="14" y="23"/>
                  </a:cubicBezTo>
                  <a:cubicBezTo>
                    <a:pt x="14" y="29"/>
                    <a:pt x="18" y="33"/>
                    <a:pt x="24" y="33"/>
                  </a:cubicBezTo>
                  <a:cubicBezTo>
                    <a:pt x="29" y="33"/>
                    <a:pt x="34" y="29"/>
                    <a:pt x="34" y="23"/>
                  </a:cubicBezTo>
                  <a:close/>
                  <a:moveTo>
                    <a:pt x="14" y="5"/>
                  </a:moveTo>
                  <a:cubicBezTo>
                    <a:pt x="19" y="10"/>
                    <a:pt x="19" y="10"/>
                    <a:pt x="19" y="10"/>
                  </a:cubicBezTo>
                  <a:cubicBezTo>
                    <a:pt x="21" y="10"/>
                    <a:pt x="22" y="10"/>
                    <a:pt x="24" y="10"/>
                  </a:cubicBezTo>
                  <a:cubicBezTo>
                    <a:pt x="25" y="10"/>
                    <a:pt x="27" y="10"/>
                    <a:pt x="28" y="10"/>
                  </a:cubicBezTo>
                  <a:cubicBezTo>
                    <a:pt x="33" y="5"/>
                    <a:pt x="33" y="5"/>
                    <a:pt x="33" y="5"/>
                  </a:cubicBezTo>
                  <a:cubicBezTo>
                    <a:pt x="30" y="4"/>
                    <a:pt x="27" y="3"/>
                    <a:pt x="24" y="3"/>
                  </a:cubicBezTo>
                  <a:cubicBezTo>
                    <a:pt x="20" y="3"/>
                    <a:pt x="17" y="4"/>
                    <a:pt x="14" y="5"/>
                  </a:cubicBezTo>
                  <a:close/>
                  <a:moveTo>
                    <a:pt x="33" y="41"/>
                  </a:moveTo>
                  <a:cubicBezTo>
                    <a:pt x="28" y="36"/>
                    <a:pt x="28" y="36"/>
                    <a:pt x="28" y="36"/>
                  </a:cubicBezTo>
                  <a:cubicBezTo>
                    <a:pt x="27" y="36"/>
                    <a:pt x="25" y="36"/>
                    <a:pt x="24" y="36"/>
                  </a:cubicBezTo>
                  <a:cubicBezTo>
                    <a:pt x="22" y="36"/>
                    <a:pt x="21" y="36"/>
                    <a:pt x="19" y="36"/>
                  </a:cubicBezTo>
                  <a:cubicBezTo>
                    <a:pt x="14" y="41"/>
                    <a:pt x="14" y="41"/>
                    <a:pt x="14" y="41"/>
                  </a:cubicBezTo>
                  <a:cubicBezTo>
                    <a:pt x="17" y="42"/>
                    <a:pt x="20" y="43"/>
                    <a:pt x="24" y="43"/>
                  </a:cubicBezTo>
                  <a:cubicBezTo>
                    <a:pt x="27" y="43"/>
                    <a:pt x="30" y="42"/>
                    <a:pt x="33" y="41"/>
                  </a:cubicBezTo>
                  <a:close/>
                  <a:moveTo>
                    <a:pt x="41" y="32"/>
                  </a:moveTo>
                  <a:cubicBezTo>
                    <a:pt x="43" y="30"/>
                    <a:pt x="44" y="26"/>
                    <a:pt x="44" y="23"/>
                  </a:cubicBezTo>
                  <a:cubicBezTo>
                    <a:pt x="44" y="20"/>
                    <a:pt x="43" y="16"/>
                    <a:pt x="41" y="14"/>
                  </a:cubicBezTo>
                  <a:cubicBezTo>
                    <a:pt x="36" y="19"/>
                    <a:pt x="36" y="19"/>
                    <a:pt x="36" y="19"/>
                  </a:cubicBezTo>
                  <a:cubicBezTo>
                    <a:pt x="37" y="20"/>
                    <a:pt x="37" y="21"/>
                    <a:pt x="37" y="23"/>
                  </a:cubicBezTo>
                  <a:cubicBezTo>
                    <a:pt x="37" y="24"/>
                    <a:pt x="37" y="26"/>
                    <a:pt x="36" y="27"/>
                  </a:cubicBezTo>
                  <a:lnTo>
                    <a:pt x="41" y="32"/>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4" name="Freeform 147"/>
            <p:cNvSpPr>
              <a:spLocks noEditPoints="1"/>
            </p:cNvSpPr>
            <p:nvPr/>
          </p:nvSpPr>
          <p:spPr bwMode="auto">
            <a:xfrm>
              <a:off x="5221818" y="4224867"/>
              <a:ext cx="148167" cy="148167"/>
            </a:xfrm>
            <a:custGeom>
              <a:avLst/>
              <a:gdLst>
                <a:gd name="T0" fmla="*/ 59 w 59"/>
                <a:gd name="T1" fmla="*/ 30 h 59"/>
                <a:gd name="T2" fmla="*/ 29 w 59"/>
                <a:gd name="T3" fmla="*/ 59 h 59"/>
                <a:gd name="T4" fmla="*/ 0 w 59"/>
                <a:gd name="T5" fmla="*/ 30 h 59"/>
                <a:gd name="T6" fmla="*/ 29 w 59"/>
                <a:gd name="T7" fmla="*/ 0 h 59"/>
                <a:gd name="T8" fmla="*/ 59 w 59"/>
                <a:gd name="T9" fmla="*/ 30 h 59"/>
                <a:gd name="T10" fmla="*/ 55 w 59"/>
                <a:gd name="T11" fmla="*/ 30 h 59"/>
                <a:gd name="T12" fmla="*/ 55 w 59"/>
                <a:gd name="T13" fmla="*/ 30 h 59"/>
                <a:gd name="T14" fmla="*/ 52 w 59"/>
                <a:gd name="T15" fmla="*/ 32 h 59"/>
                <a:gd name="T16" fmla="*/ 44 w 59"/>
                <a:gd name="T17" fmla="*/ 25 h 59"/>
                <a:gd name="T18" fmla="*/ 46 w 59"/>
                <a:gd name="T19" fmla="*/ 14 h 59"/>
                <a:gd name="T20" fmla="*/ 50 w 59"/>
                <a:gd name="T21" fmla="*/ 15 h 59"/>
                <a:gd name="T22" fmla="*/ 37 w 59"/>
                <a:gd name="T23" fmla="*/ 5 h 59"/>
                <a:gd name="T24" fmla="*/ 39 w 59"/>
                <a:gd name="T25" fmla="*/ 10 h 59"/>
                <a:gd name="T26" fmla="*/ 29 w 59"/>
                <a:gd name="T27" fmla="*/ 15 h 59"/>
                <a:gd name="T28" fmla="*/ 20 w 59"/>
                <a:gd name="T29" fmla="*/ 10 h 59"/>
                <a:gd name="T30" fmla="*/ 22 w 59"/>
                <a:gd name="T31" fmla="*/ 5 h 59"/>
                <a:gd name="T32" fmla="*/ 9 w 59"/>
                <a:gd name="T33" fmla="*/ 15 h 59"/>
                <a:gd name="T34" fmla="*/ 13 w 59"/>
                <a:gd name="T35" fmla="*/ 14 h 59"/>
                <a:gd name="T36" fmla="*/ 15 w 59"/>
                <a:gd name="T37" fmla="*/ 25 h 59"/>
                <a:gd name="T38" fmla="*/ 7 w 59"/>
                <a:gd name="T39" fmla="*/ 32 h 59"/>
                <a:gd name="T40" fmla="*/ 4 w 59"/>
                <a:gd name="T41" fmla="*/ 30 h 59"/>
                <a:gd name="T42" fmla="*/ 4 w 59"/>
                <a:gd name="T43" fmla="*/ 30 h 59"/>
                <a:gd name="T44" fmla="*/ 9 w 59"/>
                <a:gd name="T45" fmla="*/ 45 h 59"/>
                <a:gd name="T46" fmla="*/ 10 w 59"/>
                <a:gd name="T47" fmla="*/ 40 h 59"/>
                <a:gd name="T48" fmla="*/ 21 w 59"/>
                <a:gd name="T49" fmla="*/ 42 h 59"/>
                <a:gd name="T50" fmla="*/ 25 w 59"/>
                <a:gd name="T51" fmla="*/ 52 h 59"/>
                <a:gd name="T52" fmla="*/ 22 w 59"/>
                <a:gd name="T53" fmla="*/ 54 h 59"/>
                <a:gd name="T54" fmla="*/ 29 w 59"/>
                <a:gd name="T55" fmla="*/ 55 h 59"/>
                <a:gd name="T56" fmla="*/ 37 w 59"/>
                <a:gd name="T57" fmla="*/ 54 h 59"/>
                <a:gd name="T58" fmla="*/ 34 w 59"/>
                <a:gd name="T59" fmla="*/ 52 h 59"/>
                <a:gd name="T60" fmla="*/ 38 w 59"/>
                <a:gd name="T61" fmla="*/ 42 h 59"/>
                <a:gd name="T62" fmla="*/ 49 w 59"/>
                <a:gd name="T63" fmla="*/ 40 h 59"/>
                <a:gd name="T64" fmla="*/ 50 w 59"/>
                <a:gd name="T65" fmla="*/ 45 h 59"/>
                <a:gd name="T66" fmla="*/ 55 w 59"/>
                <a:gd name="T67" fmla="*/ 30 h 59"/>
                <a:gd name="T68" fmla="*/ 29 w 59"/>
                <a:gd name="T69" fmla="*/ 20 h 59"/>
                <a:gd name="T70" fmla="*/ 39 w 59"/>
                <a:gd name="T71" fmla="*/ 27 h 59"/>
                <a:gd name="T72" fmla="*/ 35 w 59"/>
                <a:gd name="T73" fmla="*/ 38 h 59"/>
                <a:gd name="T74" fmla="*/ 24 w 59"/>
                <a:gd name="T75" fmla="*/ 38 h 59"/>
                <a:gd name="T76" fmla="*/ 20 w 59"/>
                <a:gd name="T77" fmla="*/ 27 h 59"/>
                <a:gd name="T78" fmla="*/ 29 w 59"/>
                <a:gd name="T79"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9">
                  <a:moveTo>
                    <a:pt x="59" y="30"/>
                  </a:moveTo>
                  <a:cubicBezTo>
                    <a:pt x="59" y="46"/>
                    <a:pt x="46" y="59"/>
                    <a:pt x="29" y="59"/>
                  </a:cubicBezTo>
                  <a:cubicBezTo>
                    <a:pt x="13" y="59"/>
                    <a:pt x="0" y="46"/>
                    <a:pt x="0" y="30"/>
                  </a:cubicBezTo>
                  <a:cubicBezTo>
                    <a:pt x="0" y="13"/>
                    <a:pt x="13" y="0"/>
                    <a:pt x="29" y="0"/>
                  </a:cubicBezTo>
                  <a:cubicBezTo>
                    <a:pt x="46" y="0"/>
                    <a:pt x="59" y="13"/>
                    <a:pt x="59" y="30"/>
                  </a:cubicBezTo>
                  <a:close/>
                  <a:moveTo>
                    <a:pt x="55" y="30"/>
                  </a:moveTo>
                  <a:cubicBezTo>
                    <a:pt x="55" y="30"/>
                    <a:pt x="55" y="30"/>
                    <a:pt x="55" y="30"/>
                  </a:cubicBezTo>
                  <a:cubicBezTo>
                    <a:pt x="52" y="32"/>
                    <a:pt x="52" y="32"/>
                    <a:pt x="52" y="32"/>
                  </a:cubicBezTo>
                  <a:cubicBezTo>
                    <a:pt x="44" y="25"/>
                    <a:pt x="44" y="25"/>
                    <a:pt x="44" y="25"/>
                  </a:cubicBezTo>
                  <a:cubicBezTo>
                    <a:pt x="46" y="14"/>
                    <a:pt x="46" y="14"/>
                    <a:pt x="46" y="14"/>
                  </a:cubicBezTo>
                  <a:cubicBezTo>
                    <a:pt x="50" y="15"/>
                    <a:pt x="50" y="15"/>
                    <a:pt x="50" y="15"/>
                  </a:cubicBezTo>
                  <a:cubicBezTo>
                    <a:pt x="47" y="10"/>
                    <a:pt x="42" y="7"/>
                    <a:pt x="37" y="5"/>
                  </a:cubicBezTo>
                  <a:cubicBezTo>
                    <a:pt x="39" y="10"/>
                    <a:pt x="39" y="10"/>
                    <a:pt x="39" y="10"/>
                  </a:cubicBezTo>
                  <a:cubicBezTo>
                    <a:pt x="29" y="15"/>
                    <a:pt x="29" y="15"/>
                    <a:pt x="29" y="15"/>
                  </a:cubicBezTo>
                  <a:cubicBezTo>
                    <a:pt x="20" y="10"/>
                    <a:pt x="20" y="10"/>
                    <a:pt x="20" y="10"/>
                  </a:cubicBezTo>
                  <a:cubicBezTo>
                    <a:pt x="22" y="5"/>
                    <a:pt x="22" y="5"/>
                    <a:pt x="22" y="5"/>
                  </a:cubicBezTo>
                  <a:cubicBezTo>
                    <a:pt x="16" y="7"/>
                    <a:pt x="12" y="10"/>
                    <a:pt x="9" y="15"/>
                  </a:cubicBezTo>
                  <a:cubicBezTo>
                    <a:pt x="13" y="14"/>
                    <a:pt x="13" y="14"/>
                    <a:pt x="13" y="14"/>
                  </a:cubicBezTo>
                  <a:cubicBezTo>
                    <a:pt x="15" y="25"/>
                    <a:pt x="15" y="25"/>
                    <a:pt x="15" y="25"/>
                  </a:cubicBezTo>
                  <a:cubicBezTo>
                    <a:pt x="7" y="32"/>
                    <a:pt x="7" y="32"/>
                    <a:pt x="7" y="32"/>
                  </a:cubicBezTo>
                  <a:cubicBezTo>
                    <a:pt x="4" y="30"/>
                    <a:pt x="4" y="30"/>
                    <a:pt x="4" y="30"/>
                  </a:cubicBezTo>
                  <a:cubicBezTo>
                    <a:pt x="4" y="30"/>
                    <a:pt x="4" y="30"/>
                    <a:pt x="4" y="30"/>
                  </a:cubicBezTo>
                  <a:cubicBezTo>
                    <a:pt x="4" y="35"/>
                    <a:pt x="6" y="40"/>
                    <a:pt x="9" y="45"/>
                  </a:cubicBezTo>
                  <a:cubicBezTo>
                    <a:pt x="10" y="40"/>
                    <a:pt x="10" y="40"/>
                    <a:pt x="10" y="40"/>
                  </a:cubicBezTo>
                  <a:cubicBezTo>
                    <a:pt x="21" y="42"/>
                    <a:pt x="21" y="42"/>
                    <a:pt x="21" y="42"/>
                  </a:cubicBezTo>
                  <a:cubicBezTo>
                    <a:pt x="25" y="52"/>
                    <a:pt x="25" y="52"/>
                    <a:pt x="25" y="52"/>
                  </a:cubicBezTo>
                  <a:cubicBezTo>
                    <a:pt x="22" y="54"/>
                    <a:pt x="22" y="54"/>
                    <a:pt x="22" y="54"/>
                  </a:cubicBezTo>
                  <a:cubicBezTo>
                    <a:pt x="24" y="55"/>
                    <a:pt x="27" y="55"/>
                    <a:pt x="29" y="55"/>
                  </a:cubicBezTo>
                  <a:cubicBezTo>
                    <a:pt x="32" y="55"/>
                    <a:pt x="35" y="55"/>
                    <a:pt x="37" y="54"/>
                  </a:cubicBezTo>
                  <a:cubicBezTo>
                    <a:pt x="34" y="52"/>
                    <a:pt x="34" y="52"/>
                    <a:pt x="34" y="52"/>
                  </a:cubicBezTo>
                  <a:cubicBezTo>
                    <a:pt x="38" y="42"/>
                    <a:pt x="38" y="42"/>
                    <a:pt x="38" y="42"/>
                  </a:cubicBezTo>
                  <a:cubicBezTo>
                    <a:pt x="49" y="40"/>
                    <a:pt x="49" y="40"/>
                    <a:pt x="49" y="40"/>
                  </a:cubicBezTo>
                  <a:cubicBezTo>
                    <a:pt x="50" y="45"/>
                    <a:pt x="50" y="45"/>
                    <a:pt x="50" y="45"/>
                  </a:cubicBezTo>
                  <a:cubicBezTo>
                    <a:pt x="53" y="40"/>
                    <a:pt x="55" y="35"/>
                    <a:pt x="55" y="30"/>
                  </a:cubicBezTo>
                  <a:close/>
                  <a:moveTo>
                    <a:pt x="29" y="20"/>
                  </a:moveTo>
                  <a:cubicBezTo>
                    <a:pt x="39" y="27"/>
                    <a:pt x="39" y="27"/>
                    <a:pt x="39" y="27"/>
                  </a:cubicBezTo>
                  <a:cubicBezTo>
                    <a:pt x="35" y="38"/>
                    <a:pt x="35" y="38"/>
                    <a:pt x="35" y="38"/>
                  </a:cubicBezTo>
                  <a:cubicBezTo>
                    <a:pt x="24" y="38"/>
                    <a:pt x="24" y="38"/>
                    <a:pt x="24" y="38"/>
                  </a:cubicBezTo>
                  <a:cubicBezTo>
                    <a:pt x="20" y="27"/>
                    <a:pt x="20" y="27"/>
                    <a:pt x="20" y="27"/>
                  </a:cubicBezTo>
                  <a:lnTo>
                    <a:pt x="29" y="2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5" name="Freeform 151"/>
            <p:cNvSpPr>
              <a:spLocks/>
            </p:cNvSpPr>
            <p:nvPr/>
          </p:nvSpPr>
          <p:spPr bwMode="auto">
            <a:xfrm>
              <a:off x="5541435" y="4756151"/>
              <a:ext cx="129117" cy="150284"/>
            </a:xfrm>
            <a:custGeom>
              <a:avLst/>
              <a:gdLst>
                <a:gd name="T0" fmla="*/ 52 w 52"/>
                <a:gd name="T1" fmla="*/ 51 h 60"/>
                <a:gd name="T2" fmla="*/ 31 w 52"/>
                <a:gd name="T3" fmla="*/ 60 h 60"/>
                <a:gd name="T4" fmla="*/ 0 w 52"/>
                <a:gd name="T5" fmla="*/ 30 h 60"/>
                <a:gd name="T6" fmla="*/ 31 w 52"/>
                <a:gd name="T7" fmla="*/ 0 h 60"/>
                <a:gd name="T8" fmla="*/ 31 w 52"/>
                <a:gd name="T9" fmla="*/ 30 h 60"/>
                <a:gd name="T10" fmla="*/ 52 w 52"/>
                <a:gd name="T11" fmla="*/ 51 h 60"/>
              </a:gdLst>
              <a:ahLst/>
              <a:cxnLst>
                <a:cxn ang="0">
                  <a:pos x="T0" y="T1"/>
                </a:cxn>
                <a:cxn ang="0">
                  <a:pos x="T2" y="T3"/>
                </a:cxn>
                <a:cxn ang="0">
                  <a:pos x="T4" y="T5"/>
                </a:cxn>
                <a:cxn ang="0">
                  <a:pos x="T6" y="T7"/>
                </a:cxn>
                <a:cxn ang="0">
                  <a:pos x="T8" y="T9"/>
                </a:cxn>
                <a:cxn ang="0">
                  <a:pos x="T10" y="T11"/>
                </a:cxn>
              </a:cxnLst>
              <a:rect l="0" t="0" r="r" b="b"/>
              <a:pathLst>
                <a:path w="52" h="60">
                  <a:moveTo>
                    <a:pt x="52" y="51"/>
                  </a:moveTo>
                  <a:cubicBezTo>
                    <a:pt x="47" y="57"/>
                    <a:pt x="39" y="60"/>
                    <a:pt x="31" y="60"/>
                  </a:cubicBezTo>
                  <a:cubicBezTo>
                    <a:pt x="14" y="60"/>
                    <a:pt x="0" y="46"/>
                    <a:pt x="0" y="30"/>
                  </a:cubicBezTo>
                  <a:cubicBezTo>
                    <a:pt x="0" y="13"/>
                    <a:pt x="14" y="0"/>
                    <a:pt x="31" y="0"/>
                  </a:cubicBezTo>
                  <a:cubicBezTo>
                    <a:pt x="31" y="30"/>
                    <a:pt x="31" y="30"/>
                    <a:pt x="31" y="30"/>
                  </a:cubicBezTo>
                  <a:lnTo>
                    <a:pt x="52" y="5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6" name="Freeform 152"/>
            <p:cNvSpPr>
              <a:spLocks/>
            </p:cNvSpPr>
            <p:nvPr/>
          </p:nvSpPr>
          <p:spPr bwMode="auto">
            <a:xfrm>
              <a:off x="5630335" y="4743451"/>
              <a:ext cx="76200" cy="76200"/>
            </a:xfrm>
            <a:custGeom>
              <a:avLst/>
              <a:gdLst>
                <a:gd name="T0" fmla="*/ 0 w 30"/>
                <a:gd name="T1" fmla="*/ 30 h 30"/>
                <a:gd name="T2" fmla="*/ 0 w 30"/>
                <a:gd name="T3" fmla="*/ 0 h 30"/>
                <a:gd name="T4" fmla="*/ 30 w 30"/>
                <a:gd name="T5" fmla="*/ 30 h 30"/>
                <a:gd name="T6" fmla="*/ 0 w 30"/>
                <a:gd name="T7" fmla="*/ 30 h 30"/>
              </a:gdLst>
              <a:ahLst/>
              <a:cxnLst>
                <a:cxn ang="0">
                  <a:pos x="T0" y="T1"/>
                </a:cxn>
                <a:cxn ang="0">
                  <a:pos x="T2" y="T3"/>
                </a:cxn>
                <a:cxn ang="0">
                  <a:pos x="T4" y="T5"/>
                </a:cxn>
                <a:cxn ang="0">
                  <a:pos x="T6" y="T7"/>
                </a:cxn>
              </a:cxnLst>
              <a:rect l="0" t="0" r="r" b="b"/>
              <a:pathLst>
                <a:path w="30" h="30">
                  <a:moveTo>
                    <a:pt x="0" y="30"/>
                  </a:moveTo>
                  <a:cubicBezTo>
                    <a:pt x="0" y="0"/>
                    <a:pt x="0" y="0"/>
                    <a:pt x="0" y="0"/>
                  </a:cubicBezTo>
                  <a:cubicBezTo>
                    <a:pt x="16" y="0"/>
                    <a:pt x="30" y="13"/>
                    <a:pt x="30" y="30"/>
                  </a:cubicBezTo>
                  <a:lnTo>
                    <a:pt x="0" y="3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7" name="Freeform 153"/>
            <p:cNvSpPr>
              <a:spLocks/>
            </p:cNvSpPr>
            <p:nvPr/>
          </p:nvSpPr>
          <p:spPr bwMode="auto">
            <a:xfrm>
              <a:off x="5636685" y="4830234"/>
              <a:ext cx="74084" cy="52917"/>
            </a:xfrm>
            <a:custGeom>
              <a:avLst/>
              <a:gdLst>
                <a:gd name="T0" fmla="*/ 30 w 30"/>
                <a:gd name="T1" fmla="*/ 0 h 21"/>
                <a:gd name="T2" fmla="*/ 21 w 30"/>
                <a:gd name="T3" fmla="*/ 21 h 21"/>
                <a:gd name="T4" fmla="*/ 0 w 30"/>
                <a:gd name="T5" fmla="*/ 0 h 21"/>
                <a:gd name="T6" fmla="*/ 30 w 30"/>
                <a:gd name="T7" fmla="*/ 0 h 21"/>
              </a:gdLst>
              <a:ahLst/>
              <a:cxnLst>
                <a:cxn ang="0">
                  <a:pos x="T0" y="T1"/>
                </a:cxn>
                <a:cxn ang="0">
                  <a:pos x="T2" y="T3"/>
                </a:cxn>
                <a:cxn ang="0">
                  <a:pos x="T4" y="T5"/>
                </a:cxn>
                <a:cxn ang="0">
                  <a:pos x="T6" y="T7"/>
                </a:cxn>
              </a:cxnLst>
              <a:rect l="0" t="0" r="r" b="b"/>
              <a:pathLst>
                <a:path w="30" h="21">
                  <a:moveTo>
                    <a:pt x="30" y="0"/>
                  </a:moveTo>
                  <a:cubicBezTo>
                    <a:pt x="30" y="8"/>
                    <a:pt x="27" y="16"/>
                    <a:pt x="21" y="21"/>
                  </a:cubicBezTo>
                  <a:cubicBezTo>
                    <a:pt x="0" y="0"/>
                    <a:pt x="0" y="0"/>
                    <a:pt x="0" y="0"/>
                  </a:cubicBezTo>
                  <a:lnTo>
                    <a:pt x="3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8" name="Freeform 160"/>
            <p:cNvSpPr>
              <a:spLocks noEditPoints="1"/>
            </p:cNvSpPr>
            <p:nvPr/>
          </p:nvSpPr>
          <p:spPr bwMode="auto">
            <a:xfrm>
              <a:off x="8619069" y="298451"/>
              <a:ext cx="444500" cy="416984"/>
            </a:xfrm>
            <a:custGeom>
              <a:avLst/>
              <a:gdLst>
                <a:gd name="T0" fmla="*/ 177 w 178"/>
                <a:gd name="T1" fmla="*/ 54 h 166"/>
                <a:gd name="T2" fmla="*/ 148 w 178"/>
                <a:gd name="T3" fmla="*/ 150 h 166"/>
                <a:gd name="T4" fmla="*/ 126 w 178"/>
                <a:gd name="T5" fmla="*/ 166 h 166"/>
                <a:gd name="T6" fmla="*/ 28 w 178"/>
                <a:gd name="T7" fmla="*/ 166 h 166"/>
                <a:gd name="T8" fmla="*/ 2 w 178"/>
                <a:gd name="T9" fmla="*/ 147 h 166"/>
                <a:gd name="T10" fmla="*/ 2 w 178"/>
                <a:gd name="T11" fmla="*/ 133 h 166"/>
                <a:gd name="T12" fmla="*/ 2 w 178"/>
                <a:gd name="T13" fmla="*/ 126 h 166"/>
                <a:gd name="T14" fmla="*/ 2 w 178"/>
                <a:gd name="T15" fmla="*/ 122 h 166"/>
                <a:gd name="T16" fmla="*/ 6 w 178"/>
                <a:gd name="T17" fmla="*/ 115 h 166"/>
                <a:gd name="T18" fmla="*/ 14 w 178"/>
                <a:gd name="T19" fmla="*/ 95 h 166"/>
                <a:gd name="T20" fmla="*/ 14 w 178"/>
                <a:gd name="T21" fmla="*/ 89 h 166"/>
                <a:gd name="T22" fmla="*/ 18 w 178"/>
                <a:gd name="T23" fmla="*/ 84 h 166"/>
                <a:gd name="T24" fmla="*/ 25 w 178"/>
                <a:gd name="T25" fmla="*/ 64 h 166"/>
                <a:gd name="T26" fmla="*/ 25 w 178"/>
                <a:gd name="T27" fmla="*/ 58 h 166"/>
                <a:gd name="T28" fmla="*/ 29 w 178"/>
                <a:gd name="T29" fmla="*/ 52 h 166"/>
                <a:gd name="T30" fmla="*/ 37 w 178"/>
                <a:gd name="T31" fmla="*/ 33 h 166"/>
                <a:gd name="T32" fmla="*/ 36 w 178"/>
                <a:gd name="T33" fmla="*/ 28 h 166"/>
                <a:gd name="T34" fmla="*/ 41 w 178"/>
                <a:gd name="T35" fmla="*/ 21 h 166"/>
                <a:gd name="T36" fmla="*/ 60 w 178"/>
                <a:gd name="T37" fmla="*/ 4 h 166"/>
                <a:gd name="T38" fmla="*/ 60 w 178"/>
                <a:gd name="T39" fmla="*/ 4 h 166"/>
                <a:gd name="T40" fmla="*/ 65 w 178"/>
                <a:gd name="T41" fmla="*/ 3 h 166"/>
                <a:gd name="T42" fmla="*/ 146 w 178"/>
                <a:gd name="T43" fmla="*/ 3 h 166"/>
                <a:gd name="T44" fmla="*/ 158 w 178"/>
                <a:gd name="T45" fmla="*/ 9 h 166"/>
                <a:gd name="T46" fmla="*/ 160 w 178"/>
                <a:gd name="T47" fmla="*/ 23 h 166"/>
                <a:gd name="T48" fmla="*/ 131 w 178"/>
                <a:gd name="T49" fmla="*/ 119 h 166"/>
                <a:gd name="T50" fmla="*/ 110 w 178"/>
                <a:gd name="T51" fmla="*/ 139 h 166"/>
                <a:gd name="T52" fmla="*/ 17 w 178"/>
                <a:gd name="T53" fmla="*/ 139 h 166"/>
                <a:gd name="T54" fmla="*/ 13 w 178"/>
                <a:gd name="T55" fmla="*/ 141 h 166"/>
                <a:gd name="T56" fmla="*/ 13 w 178"/>
                <a:gd name="T57" fmla="*/ 145 h 166"/>
                <a:gd name="T58" fmla="*/ 28 w 178"/>
                <a:gd name="T59" fmla="*/ 153 h 166"/>
                <a:gd name="T60" fmla="*/ 126 w 178"/>
                <a:gd name="T61" fmla="*/ 153 h 166"/>
                <a:gd name="T62" fmla="*/ 136 w 178"/>
                <a:gd name="T63" fmla="*/ 147 h 166"/>
                <a:gd name="T64" fmla="*/ 168 w 178"/>
                <a:gd name="T65" fmla="*/ 42 h 166"/>
                <a:gd name="T66" fmla="*/ 169 w 178"/>
                <a:gd name="T67" fmla="*/ 36 h 166"/>
                <a:gd name="T68" fmla="*/ 175 w 178"/>
                <a:gd name="T69" fmla="*/ 40 h 166"/>
                <a:gd name="T70" fmla="*/ 177 w 178"/>
                <a:gd name="T71" fmla="*/ 54 h 166"/>
                <a:gd name="T72" fmla="*/ 55 w 178"/>
                <a:gd name="T73" fmla="*/ 71 h 166"/>
                <a:gd name="T74" fmla="*/ 120 w 178"/>
                <a:gd name="T75" fmla="*/ 71 h 166"/>
                <a:gd name="T76" fmla="*/ 124 w 178"/>
                <a:gd name="T77" fmla="*/ 68 h 166"/>
                <a:gd name="T78" fmla="*/ 127 w 178"/>
                <a:gd name="T79" fmla="*/ 61 h 166"/>
                <a:gd name="T80" fmla="*/ 124 w 178"/>
                <a:gd name="T81" fmla="*/ 57 h 166"/>
                <a:gd name="T82" fmla="*/ 60 w 178"/>
                <a:gd name="T83" fmla="*/ 57 h 166"/>
                <a:gd name="T84" fmla="*/ 55 w 178"/>
                <a:gd name="T85" fmla="*/ 61 h 166"/>
                <a:gd name="T86" fmla="*/ 53 w 178"/>
                <a:gd name="T87" fmla="*/ 68 h 166"/>
                <a:gd name="T88" fmla="*/ 55 w 178"/>
                <a:gd name="T89" fmla="*/ 71 h 166"/>
                <a:gd name="T90" fmla="*/ 64 w 178"/>
                <a:gd name="T91" fmla="*/ 44 h 166"/>
                <a:gd name="T92" fmla="*/ 129 w 178"/>
                <a:gd name="T93" fmla="*/ 44 h 166"/>
                <a:gd name="T94" fmla="*/ 133 w 178"/>
                <a:gd name="T95" fmla="*/ 40 h 166"/>
                <a:gd name="T96" fmla="*/ 135 w 178"/>
                <a:gd name="T97" fmla="*/ 34 h 166"/>
                <a:gd name="T98" fmla="*/ 133 w 178"/>
                <a:gd name="T99" fmla="*/ 30 h 166"/>
                <a:gd name="T100" fmla="*/ 68 w 178"/>
                <a:gd name="T101" fmla="*/ 30 h 166"/>
                <a:gd name="T102" fmla="*/ 64 w 178"/>
                <a:gd name="T103" fmla="*/ 34 h 166"/>
                <a:gd name="T104" fmla="*/ 62 w 178"/>
                <a:gd name="T105" fmla="*/ 40 h 166"/>
                <a:gd name="T106" fmla="*/ 64 w 178"/>
                <a:gd name="T107" fmla="*/ 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66">
                  <a:moveTo>
                    <a:pt x="177" y="54"/>
                  </a:moveTo>
                  <a:cubicBezTo>
                    <a:pt x="148" y="150"/>
                    <a:pt x="148" y="150"/>
                    <a:pt x="148" y="150"/>
                  </a:cubicBezTo>
                  <a:cubicBezTo>
                    <a:pt x="145" y="159"/>
                    <a:pt x="136" y="166"/>
                    <a:pt x="126" y="166"/>
                  </a:cubicBezTo>
                  <a:cubicBezTo>
                    <a:pt x="28" y="166"/>
                    <a:pt x="28" y="166"/>
                    <a:pt x="28" y="166"/>
                  </a:cubicBezTo>
                  <a:cubicBezTo>
                    <a:pt x="17" y="166"/>
                    <a:pt x="6" y="158"/>
                    <a:pt x="2" y="147"/>
                  </a:cubicBezTo>
                  <a:cubicBezTo>
                    <a:pt x="0" y="142"/>
                    <a:pt x="0" y="137"/>
                    <a:pt x="2" y="133"/>
                  </a:cubicBezTo>
                  <a:cubicBezTo>
                    <a:pt x="2" y="131"/>
                    <a:pt x="2" y="129"/>
                    <a:pt x="2" y="126"/>
                  </a:cubicBezTo>
                  <a:cubicBezTo>
                    <a:pt x="2" y="125"/>
                    <a:pt x="1" y="123"/>
                    <a:pt x="2" y="122"/>
                  </a:cubicBezTo>
                  <a:cubicBezTo>
                    <a:pt x="2" y="119"/>
                    <a:pt x="4" y="118"/>
                    <a:pt x="6" y="115"/>
                  </a:cubicBezTo>
                  <a:cubicBezTo>
                    <a:pt x="9" y="109"/>
                    <a:pt x="13" y="101"/>
                    <a:pt x="14" y="95"/>
                  </a:cubicBezTo>
                  <a:cubicBezTo>
                    <a:pt x="15" y="93"/>
                    <a:pt x="13" y="91"/>
                    <a:pt x="14" y="89"/>
                  </a:cubicBezTo>
                  <a:cubicBezTo>
                    <a:pt x="15" y="87"/>
                    <a:pt x="17" y="86"/>
                    <a:pt x="18" y="84"/>
                  </a:cubicBezTo>
                  <a:cubicBezTo>
                    <a:pt x="21" y="79"/>
                    <a:pt x="24" y="69"/>
                    <a:pt x="25" y="64"/>
                  </a:cubicBezTo>
                  <a:cubicBezTo>
                    <a:pt x="25" y="62"/>
                    <a:pt x="24" y="60"/>
                    <a:pt x="25" y="58"/>
                  </a:cubicBezTo>
                  <a:cubicBezTo>
                    <a:pt x="25" y="55"/>
                    <a:pt x="28" y="54"/>
                    <a:pt x="29" y="52"/>
                  </a:cubicBezTo>
                  <a:cubicBezTo>
                    <a:pt x="32" y="49"/>
                    <a:pt x="36" y="39"/>
                    <a:pt x="37" y="33"/>
                  </a:cubicBezTo>
                  <a:cubicBezTo>
                    <a:pt x="37" y="31"/>
                    <a:pt x="36" y="29"/>
                    <a:pt x="36" y="28"/>
                  </a:cubicBezTo>
                  <a:cubicBezTo>
                    <a:pt x="37" y="25"/>
                    <a:pt x="39" y="23"/>
                    <a:pt x="41" y="21"/>
                  </a:cubicBezTo>
                  <a:cubicBezTo>
                    <a:pt x="45" y="14"/>
                    <a:pt x="46" y="0"/>
                    <a:pt x="60" y="4"/>
                  </a:cubicBezTo>
                  <a:cubicBezTo>
                    <a:pt x="60" y="4"/>
                    <a:pt x="60" y="4"/>
                    <a:pt x="60" y="4"/>
                  </a:cubicBezTo>
                  <a:cubicBezTo>
                    <a:pt x="61" y="3"/>
                    <a:pt x="63" y="3"/>
                    <a:pt x="65" y="3"/>
                  </a:cubicBezTo>
                  <a:cubicBezTo>
                    <a:pt x="146" y="3"/>
                    <a:pt x="146" y="3"/>
                    <a:pt x="146" y="3"/>
                  </a:cubicBezTo>
                  <a:cubicBezTo>
                    <a:pt x="151" y="3"/>
                    <a:pt x="155" y="5"/>
                    <a:pt x="158" y="9"/>
                  </a:cubicBezTo>
                  <a:cubicBezTo>
                    <a:pt x="161" y="13"/>
                    <a:pt x="162" y="18"/>
                    <a:pt x="160" y="23"/>
                  </a:cubicBezTo>
                  <a:cubicBezTo>
                    <a:pt x="131" y="119"/>
                    <a:pt x="131" y="119"/>
                    <a:pt x="131" y="119"/>
                  </a:cubicBezTo>
                  <a:cubicBezTo>
                    <a:pt x="126" y="136"/>
                    <a:pt x="123" y="139"/>
                    <a:pt x="110" y="139"/>
                  </a:cubicBezTo>
                  <a:cubicBezTo>
                    <a:pt x="17" y="139"/>
                    <a:pt x="17" y="139"/>
                    <a:pt x="17" y="139"/>
                  </a:cubicBezTo>
                  <a:cubicBezTo>
                    <a:pt x="16" y="139"/>
                    <a:pt x="14" y="139"/>
                    <a:pt x="13" y="141"/>
                  </a:cubicBezTo>
                  <a:cubicBezTo>
                    <a:pt x="12" y="142"/>
                    <a:pt x="12" y="143"/>
                    <a:pt x="13" y="145"/>
                  </a:cubicBezTo>
                  <a:cubicBezTo>
                    <a:pt x="15" y="152"/>
                    <a:pt x="22" y="153"/>
                    <a:pt x="28" y="153"/>
                  </a:cubicBezTo>
                  <a:cubicBezTo>
                    <a:pt x="126" y="153"/>
                    <a:pt x="126" y="153"/>
                    <a:pt x="126" y="153"/>
                  </a:cubicBezTo>
                  <a:cubicBezTo>
                    <a:pt x="130" y="153"/>
                    <a:pt x="135" y="151"/>
                    <a:pt x="136" y="147"/>
                  </a:cubicBezTo>
                  <a:cubicBezTo>
                    <a:pt x="168" y="42"/>
                    <a:pt x="168" y="42"/>
                    <a:pt x="168" y="42"/>
                  </a:cubicBezTo>
                  <a:cubicBezTo>
                    <a:pt x="169" y="40"/>
                    <a:pt x="169" y="38"/>
                    <a:pt x="169" y="36"/>
                  </a:cubicBezTo>
                  <a:cubicBezTo>
                    <a:pt x="171" y="37"/>
                    <a:pt x="173" y="38"/>
                    <a:pt x="175" y="40"/>
                  </a:cubicBezTo>
                  <a:cubicBezTo>
                    <a:pt x="178" y="44"/>
                    <a:pt x="178" y="49"/>
                    <a:pt x="177" y="54"/>
                  </a:cubicBezTo>
                  <a:close/>
                  <a:moveTo>
                    <a:pt x="55" y="71"/>
                  </a:moveTo>
                  <a:cubicBezTo>
                    <a:pt x="120" y="71"/>
                    <a:pt x="120" y="71"/>
                    <a:pt x="120" y="71"/>
                  </a:cubicBezTo>
                  <a:cubicBezTo>
                    <a:pt x="122" y="71"/>
                    <a:pt x="124" y="70"/>
                    <a:pt x="124" y="68"/>
                  </a:cubicBezTo>
                  <a:cubicBezTo>
                    <a:pt x="127" y="61"/>
                    <a:pt x="127" y="61"/>
                    <a:pt x="127" y="61"/>
                  </a:cubicBezTo>
                  <a:cubicBezTo>
                    <a:pt x="127" y="59"/>
                    <a:pt x="126" y="57"/>
                    <a:pt x="124" y="57"/>
                  </a:cubicBezTo>
                  <a:cubicBezTo>
                    <a:pt x="60" y="57"/>
                    <a:pt x="60" y="57"/>
                    <a:pt x="60" y="57"/>
                  </a:cubicBezTo>
                  <a:cubicBezTo>
                    <a:pt x="58" y="57"/>
                    <a:pt x="56" y="59"/>
                    <a:pt x="55" y="61"/>
                  </a:cubicBezTo>
                  <a:cubicBezTo>
                    <a:pt x="53" y="68"/>
                    <a:pt x="53" y="68"/>
                    <a:pt x="53" y="68"/>
                  </a:cubicBezTo>
                  <a:cubicBezTo>
                    <a:pt x="52" y="70"/>
                    <a:pt x="53" y="71"/>
                    <a:pt x="55" y="71"/>
                  </a:cubicBezTo>
                  <a:close/>
                  <a:moveTo>
                    <a:pt x="64" y="44"/>
                  </a:moveTo>
                  <a:cubicBezTo>
                    <a:pt x="129" y="44"/>
                    <a:pt x="129" y="44"/>
                    <a:pt x="129" y="44"/>
                  </a:cubicBezTo>
                  <a:cubicBezTo>
                    <a:pt x="131" y="44"/>
                    <a:pt x="133" y="42"/>
                    <a:pt x="133" y="40"/>
                  </a:cubicBezTo>
                  <a:cubicBezTo>
                    <a:pt x="135" y="34"/>
                    <a:pt x="135" y="34"/>
                    <a:pt x="135" y="34"/>
                  </a:cubicBezTo>
                  <a:cubicBezTo>
                    <a:pt x="136" y="32"/>
                    <a:pt x="135" y="30"/>
                    <a:pt x="133" y="30"/>
                  </a:cubicBezTo>
                  <a:cubicBezTo>
                    <a:pt x="68" y="30"/>
                    <a:pt x="68" y="30"/>
                    <a:pt x="68" y="30"/>
                  </a:cubicBezTo>
                  <a:cubicBezTo>
                    <a:pt x="67" y="30"/>
                    <a:pt x="65" y="32"/>
                    <a:pt x="64" y="34"/>
                  </a:cubicBezTo>
                  <a:cubicBezTo>
                    <a:pt x="62" y="40"/>
                    <a:pt x="62" y="40"/>
                    <a:pt x="62" y="40"/>
                  </a:cubicBezTo>
                  <a:cubicBezTo>
                    <a:pt x="61" y="42"/>
                    <a:pt x="62" y="44"/>
                    <a:pt x="64" y="4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09" name="Freeform 166"/>
            <p:cNvSpPr>
              <a:spLocks/>
            </p:cNvSpPr>
            <p:nvPr/>
          </p:nvSpPr>
          <p:spPr bwMode="auto">
            <a:xfrm>
              <a:off x="5793318" y="4064000"/>
              <a:ext cx="198967" cy="228600"/>
            </a:xfrm>
            <a:custGeom>
              <a:avLst/>
              <a:gdLst>
                <a:gd name="T0" fmla="*/ 67 w 79"/>
                <a:gd name="T1" fmla="*/ 22 h 91"/>
                <a:gd name="T2" fmla="*/ 61 w 79"/>
                <a:gd name="T3" fmla="*/ 33 h 91"/>
                <a:gd name="T4" fmla="*/ 79 w 79"/>
                <a:gd name="T5" fmla="*/ 69 h 91"/>
                <a:gd name="T6" fmla="*/ 79 w 79"/>
                <a:gd name="T7" fmla="*/ 71 h 91"/>
                <a:gd name="T8" fmla="*/ 73 w 79"/>
                <a:gd name="T9" fmla="*/ 78 h 91"/>
                <a:gd name="T10" fmla="*/ 72 w 79"/>
                <a:gd name="T11" fmla="*/ 78 h 91"/>
                <a:gd name="T12" fmla="*/ 72 w 79"/>
                <a:gd name="T13" fmla="*/ 78 h 91"/>
                <a:gd name="T14" fmla="*/ 70 w 79"/>
                <a:gd name="T15" fmla="*/ 78 h 91"/>
                <a:gd name="T16" fmla="*/ 48 w 79"/>
                <a:gd name="T17" fmla="*/ 54 h 91"/>
                <a:gd name="T18" fmla="*/ 37 w 79"/>
                <a:gd name="T19" fmla="*/ 72 h 91"/>
                <a:gd name="T20" fmla="*/ 43 w 79"/>
                <a:gd name="T21" fmla="*/ 81 h 91"/>
                <a:gd name="T22" fmla="*/ 43 w 79"/>
                <a:gd name="T23" fmla="*/ 83 h 91"/>
                <a:gd name="T24" fmla="*/ 39 w 79"/>
                <a:gd name="T25" fmla="*/ 90 h 91"/>
                <a:gd name="T26" fmla="*/ 38 w 79"/>
                <a:gd name="T27" fmla="*/ 91 h 91"/>
                <a:gd name="T28" fmla="*/ 38 w 79"/>
                <a:gd name="T29" fmla="*/ 91 h 91"/>
                <a:gd name="T30" fmla="*/ 36 w 79"/>
                <a:gd name="T31" fmla="*/ 90 h 91"/>
                <a:gd name="T32" fmla="*/ 22 w 79"/>
                <a:gd name="T33" fmla="*/ 79 h 91"/>
                <a:gd name="T34" fmla="*/ 6 w 79"/>
                <a:gd name="T35" fmla="*/ 72 h 91"/>
                <a:gd name="T36" fmla="*/ 5 w 79"/>
                <a:gd name="T37" fmla="*/ 71 h 91"/>
                <a:gd name="T38" fmla="*/ 5 w 79"/>
                <a:gd name="T39" fmla="*/ 70 h 91"/>
                <a:gd name="T40" fmla="*/ 9 w 79"/>
                <a:gd name="T41" fmla="*/ 63 h 91"/>
                <a:gd name="T42" fmla="*/ 10 w 79"/>
                <a:gd name="T43" fmla="*/ 62 h 91"/>
                <a:gd name="T44" fmla="*/ 11 w 79"/>
                <a:gd name="T45" fmla="*/ 62 h 91"/>
                <a:gd name="T46" fmla="*/ 22 w 79"/>
                <a:gd name="T47" fmla="*/ 62 h 91"/>
                <a:gd name="T48" fmla="*/ 33 w 79"/>
                <a:gd name="T49" fmla="*/ 45 h 91"/>
                <a:gd name="T50" fmla="*/ 1 w 79"/>
                <a:gd name="T51" fmla="*/ 36 h 91"/>
                <a:gd name="T52" fmla="*/ 0 w 79"/>
                <a:gd name="T53" fmla="*/ 35 h 91"/>
                <a:gd name="T54" fmla="*/ 0 w 79"/>
                <a:gd name="T55" fmla="*/ 34 h 91"/>
                <a:gd name="T56" fmla="*/ 5 w 79"/>
                <a:gd name="T57" fmla="*/ 25 h 91"/>
                <a:gd name="T58" fmla="*/ 7 w 79"/>
                <a:gd name="T59" fmla="*/ 24 h 91"/>
                <a:gd name="T60" fmla="*/ 45 w 79"/>
                <a:gd name="T61" fmla="*/ 24 h 91"/>
                <a:gd name="T62" fmla="*/ 52 w 79"/>
                <a:gd name="T63" fmla="*/ 13 h 91"/>
                <a:gd name="T64" fmla="*/ 68 w 79"/>
                <a:gd name="T65" fmla="*/ 3 h 91"/>
                <a:gd name="T66" fmla="*/ 67 w 79"/>
                <a:gd name="T6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67" y="22"/>
                  </a:moveTo>
                  <a:cubicBezTo>
                    <a:pt x="61" y="33"/>
                    <a:pt x="61" y="33"/>
                    <a:pt x="61" y="33"/>
                  </a:cubicBezTo>
                  <a:cubicBezTo>
                    <a:pt x="79" y="69"/>
                    <a:pt x="79" y="69"/>
                    <a:pt x="79" y="69"/>
                  </a:cubicBezTo>
                  <a:cubicBezTo>
                    <a:pt x="79" y="69"/>
                    <a:pt x="79" y="70"/>
                    <a:pt x="79" y="71"/>
                  </a:cubicBezTo>
                  <a:cubicBezTo>
                    <a:pt x="73" y="78"/>
                    <a:pt x="73" y="78"/>
                    <a:pt x="73" y="78"/>
                  </a:cubicBezTo>
                  <a:cubicBezTo>
                    <a:pt x="73" y="78"/>
                    <a:pt x="72" y="78"/>
                    <a:pt x="72" y="78"/>
                  </a:cubicBezTo>
                  <a:cubicBezTo>
                    <a:pt x="72" y="78"/>
                    <a:pt x="72" y="78"/>
                    <a:pt x="72" y="78"/>
                  </a:cubicBezTo>
                  <a:cubicBezTo>
                    <a:pt x="71" y="78"/>
                    <a:pt x="70" y="78"/>
                    <a:pt x="70" y="78"/>
                  </a:cubicBezTo>
                  <a:cubicBezTo>
                    <a:pt x="48" y="54"/>
                    <a:pt x="48" y="54"/>
                    <a:pt x="48" y="54"/>
                  </a:cubicBezTo>
                  <a:cubicBezTo>
                    <a:pt x="37" y="72"/>
                    <a:pt x="37" y="72"/>
                    <a:pt x="37" y="72"/>
                  </a:cubicBezTo>
                  <a:cubicBezTo>
                    <a:pt x="43" y="81"/>
                    <a:pt x="43" y="81"/>
                    <a:pt x="43" y="81"/>
                  </a:cubicBezTo>
                  <a:cubicBezTo>
                    <a:pt x="43" y="82"/>
                    <a:pt x="43" y="83"/>
                    <a:pt x="43" y="83"/>
                  </a:cubicBezTo>
                  <a:cubicBezTo>
                    <a:pt x="39" y="90"/>
                    <a:pt x="39" y="90"/>
                    <a:pt x="39" y="90"/>
                  </a:cubicBezTo>
                  <a:cubicBezTo>
                    <a:pt x="39" y="90"/>
                    <a:pt x="38" y="91"/>
                    <a:pt x="38" y="91"/>
                  </a:cubicBezTo>
                  <a:cubicBezTo>
                    <a:pt x="38" y="91"/>
                    <a:pt x="38" y="91"/>
                    <a:pt x="38" y="91"/>
                  </a:cubicBezTo>
                  <a:cubicBezTo>
                    <a:pt x="37" y="91"/>
                    <a:pt x="37" y="91"/>
                    <a:pt x="36" y="90"/>
                  </a:cubicBezTo>
                  <a:cubicBezTo>
                    <a:pt x="22" y="79"/>
                    <a:pt x="22" y="79"/>
                    <a:pt x="22" y="79"/>
                  </a:cubicBezTo>
                  <a:cubicBezTo>
                    <a:pt x="6" y="72"/>
                    <a:pt x="6" y="72"/>
                    <a:pt x="6" y="72"/>
                  </a:cubicBezTo>
                  <a:cubicBezTo>
                    <a:pt x="5" y="72"/>
                    <a:pt x="5" y="72"/>
                    <a:pt x="5" y="71"/>
                  </a:cubicBezTo>
                  <a:cubicBezTo>
                    <a:pt x="5" y="71"/>
                    <a:pt x="5" y="70"/>
                    <a:pt x="5" y="70"/>
                  </a:cubicBezTo>
                  <a:cubicBezTo>
                    <a:pt x="9" y="63"/>
                    <a:pt x="9" y="63"/>
                    <a:pt x="9" y="63"/>
                  </a:cubicBezTo>
                  <a:cubicBezTo>
                    <a:pt x="9" y="63"/>
                    <a:pt x="10" y="62"/>
                    <a:pt x="10" y="62"/>
                  </a:cubicBezTo>
                  <a:cubicBezTo>
                    <a:pt x="11" y="62"/>
                    <a:pt x="11" y="62"/>
                    <a:pt x="11" y="62"/>
                  </a:cubicBezTo>
                  <a:cubicBezTo>
                    <a:pt x="22" y="62"/>
                    <a:pt x="22" y="62"/>
                    <a:pt x="22" y="62"/>
                  </a:cubicBezTo>
                  <a:cubicBezTo>
                    <a:pt x="33" y="45"/>
                    <a:pt x="33" y="45"/>
                    <a:pt x="33" y="45"/>
                  </a:cubicBezTo>
                  <a:cubicBezTo>
                    <a:pt x="1" y="36"/>
                    <a:pt x="1" y="36"/>
                    <a:pt x="1" y="36"/>
                  </a:cubicBezTo>
                  <a:cubicBezTo>
                    <a:pt x="0" y="36"/>
                    <a:pt x="0" y="36"/>
                    <a:pt x="0" y="35"/>
                  </a:cubicBezTo>
                  <a:cubicBezTo>
                    <a:pt x="0" y="35"/>
                    <a:pt x="0" y="34"/>
                    <a:pt x="0" y="34"/>
                  </a:cubicBezTo>
                  <a:cubicBezTo>
                    <a:pt x="5" y="25"/>
                    <a:pt x="5" y="25"/>
                    <a:pt x="5" y="25"/>
                  </a:cubicBezTo>
                  <a:cubicBezTo>
                    <a:pt x="5" y="24"/>
                    <a:pt x="6" y="24"/>
                    <a:pt x="7" y="24"/>
                  </a:cubicBezTo>
                  <a:cubicBezTo>
                    <a:pt x="45" y="24"/>
                    <a:pt x="45" y="24"/>
                    <a:pt x="45" y="24"/>
                  </a:cubicBezTo>
                  <a:cubicBezTo>
                    <a:pt x="52" y="13"/>
                    <a:pt x="52" y="13"/>
                    <a:pt x="52" y="13"/>
                  </a:cubicBezTo>
                  <a:cubicBezTo>
                    <a:pt x="56" y="6"/>
                    <a:pt x="64" y="0"/>
                    <a:pt x="68" y="3"/>
                  </a:cubicBezTo>
                  <a:cubicBezTo>
                    <a:pt x="72" y="6"/>
                    <a:pt x="71" y="15"/>
                    <a:pt x="67" y="2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0" name="Freeform 168"/>
            <p:cNvSpPr>
              <a:spLocks noEditPoints="1"/>
            </p:cNvSpPr>
            <p:nvPr/>
          </p:nvSpPr>
          <p:spPr bwMode="auto">
            <a:xfrm>
              <a:off x="5825069" y="4635500"/>
              <a:ext cx="192617" cy="127000"/>
            </a:xfrm>
            <a:custGeom>
              <a:avLst/>
              <a:gdLst>
                <a:gd name="T0" fmla="*/ 76 w 77"/>
                <a:gd name="T1" fmla="*/ 14 h 51"/>
                <a:gd name="T2" fmla="*/ 39 w 77"/>
                <a:gd name="T3" fmla="*/ 25 h 51"/>
                <a:gd name="T4" fmla="*/ 38 w 77"/>
                <a:gd name="T5" fmla="*/ 25 h 51"/>
                <a:gd name="T6" fmla="*/ 38 w 77"/>
                <a:gd name="T7" fmla="*/ 25 h 51"/>
                <a:gd name="T8" fmla="*/ 17 w 77"/>
                <a:gd name="T9" fmla="*/ 18 h 51"/>
                <a:gd name="T10" fmla="*/ 13 w 77"/>
                <a:gd name="T11" fmla="*/ 28 h 51"/>
                <a:gd name="T12" fmla="*/ 15 w 77"/>
                <a:gd name="T13" fmla="*/ 32 h 51"/>
                <a:gd name="T14" fmla="*/ 13 w 77"/>
                <a:gd name="T15" fmla="*/ 35 h 51"/>
                <a:gd name="T16" fmla="*/ 15 w 77"/>
                <a:gd name="T17" fmla="*/ 50 h 51"/>
                <a:gd name="T18" fmla="*/ 15 w 77"/>
                <a:gd name="T19" fmla="*/ 50 h 51"/>
                <a:gd name="T20" fmla="*/ 14 w 77"/>
                <a:gd name="T21" fmla="*/ 51 h 51"/>
                <a:gd name="T22" fmla="*/ 8 w 77"/>
                <a:gd name="T23" fmla="*/ 51 h 51"/>
                <a:gd name="T24" fmla="*/ 7 w 77"/>
                <a:gd name="T25" fmla="*/ 50 h 51"/>
                <a:gd name="T26" fmla="*/ 7 w 77"/>
                <a:gd name="T27" fmla="*/ 50 h 51"/>
                <a:gd name="T28" fmla="*/ 9 w 77"/>
                <a:gd name="T29" fmla="*/ 35 h 51"/>
                <a:gd name="T30" fmla="*/ 7 w 77"/>
                <a:gd name="T31" fmla="*/ 32 h 51"/>
                <a:gd name="T32" fmla="*/ 9 w 77"/>
                <a:gd name="T33" fmla="*/ 28 h 51"/>
                <a:gd name="T34" fmla="*/ 12 w 77"/>
                <a:gd name="T35" fmla="*/ 17 h 51"/>
                <a:gd name="T36" fmla="*/ 1 w 77"/>
                <a:gd name="T37" fmla="*/ 14 h 51"/>
                <a:gd name="T38" fmla="*/ 0 w 77"/>
                <a:gd name="T39" fmla="*/ 13 h 51"/>
                <a:gd name="T40" fmla="*/ 1 w 77"/>
                <a:gd name="T41" fmla="*/ 12 h 51"/>
                <a:gd name="T42" fmla="*/ 38 w 77"/>
                <a:gd name="T43" fmla="*/ 0 h 51"/>
                <a:gd name="T44" fmla="*/ 38 w 77"/>
                <a:gd name="T45" fmla="*/ 0 h 51"/>
                <a:gd name="T46" fmla="*/ 39 w 77"/>
                <a:gd name="T47" fmla="*/ 0 h 51"/>
                <a:gd name="T48" fmla="*/ 76 w 77"/>
                <a:gd name="T49" fmla="*/ 12 h 51"/>
                <a:gd name="T50" fmla="*/ 77 w 77"/>
                <a:gd name="T51" fmla="*/ 13 h 51"/>
                <a:gd name="T52" fmla="*/ 76 w 77"/>
                <a:gd name="T53" fmla="*/ 14 h 51"/>
                <a:gd name="T54" fmla="*/ 60 w 77"/>
                <a:gd name="T55" fmla="*/ 34 h 51"/>
                <a:gd name="T56" fmla="*/ 38 w 77"/>
                <a:gd name="T57" fmla="*/ 42 h 51"/>
                <a:gd name="T58" fmla="*/ 17 w 77"/>
                <a:gd name="T59" fmla="*/ 34 h 51"/>
                <a:gd name="T60" fmla="*/ 18 w 77"/>
                <a:gd name="T61" fmla="*/ 23 h 51"/>
                <a:gd name="T62" fmla="*/ 37 w 77"/>
                <a:gd name="T63" fmla="*/ 29 h 51"/>
                <a:gd name="T64" fmla="*/ 38 w 77"/>
                <a:gd name="T65" fmla="*/ 30 h 51"/>
                <a:gd name="T66" fmla="*/ 40 w 77"/>
                <a:gd name="T67" fmla="*/ 29 h 51"/>
                <a:gd name="T68" fmla="*/ 59 w 77"/>
                <a:gd name="T69" fmla="*/ 23 h 51"/>
                <a:gd name="T70" fmla="*/ 60 w 77"/>
                <a:gd name="T7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51">
                  <a:moveTo>
                    <a:pt x="76" y="14"/>
                  </a:moveTo>
                  <a:cubicBezTo>
                    <a:pt x="39" y="25"/>
                    <a:pt x="39" y="25"/>
                    <a:pt x="39" y="25"/>
                  </a:cubicBezTo>
                  <a:cubicBezTo>
                    <a:pt x="38" y="25"/>
                    <a:pt x="38" y="25"/>
                    <a:pt x="38" y="25"/>
                  </a:cubicBezTo>
                  <a:cubicBezTo>
                    <a:pt x="38" y="25"/>
                    <a:pt x="38" y="25"/>
                    <a:pt x="38" y="25"/>
                  </a:cubicBezTo>
                  <a:cubicBezTo>
                    <a:pt x="17" y="18"/>
                    <a:pt x="17" y="18"/>
                    <a:pt x="17" y="18"/>
                  </a:cubicBezTo>
                  <a:cubicBezTo>
                    <a:pt x="15" y="20"/>
                    <a:pt x="13" y="24"/>
                    <a:pt x="13" y="28"/>
                  </a:cubicBezTo>
                  <a:cubicBezTo>
                    <a:pt x="14" y="29"/>
                    <a:pt x="15" y="30"/>
                    <a:pt x="15" y="32"/>
                  </a:cubicBezTo>
                  <a:cubicBezTo>
                    <a:pt x="15" y="33"/>
                    <a:pt x="14" y="34"/>
                    <a:pt x="13" y="35"/>
                  </a:cubicBezTo>
                  <a:cubicBezTo>
                    <a:pt x="15" y="50"/>
                    <a:pt x="15" y="50"/>
                    <a:pt x="15" y="50"/>
                  </a:cubicBezTo>
                  <a:cubicBezTo>
                    <a:pt x="15" y="50"/>
                    <a:pt x="15" y="50"/>
                    <a:pt x="15" y="50"/>
                  </a:cubicBezTo>
                  <a:cubicBezTo>
                    <a:pt x="14" y="51"/>
                    <a:pt x="14" y="51"/>
                    <a:pt x="14" y="51"/>
                  </a:cubicBezTo>
                  <a:cubicBezTo>
                    <a:pt x="8" y="51"/>
                    <a:pt x="8" y="51"/>
                    <a:pt x="8" y="51"/>
                  </a:cubicBezTo>
                  <a:cubicBezTo>
                    <a:pt x="7" y="50"/>
                    <a:pt x="7" y="50"/>
                    <a:pt x="7" y="50"/>
                  </a:cubicBezTo>
                  <a:cubicBezTo>
                    <a:pt x="7" y="50"/>
                    <a:pt x="7" y="50"/>
                    <a:pt x="7" y="50"/>
                  </a:cubicBezTo>
                  <a:cubicBezTo>
                    <a:pt x="9" y="35"/>
                    <a:pt x="9" y="35"/>
                    <a:pt x="9" y="35"/>
                  </a:cubicBezTo>
                  <a:cubicBezTo>
                    <a:pt x="7" y="34"/>
                    <a:pt x="7" y="33"/>
                    <a:pt x="7" y="32"/>
                  </a:cubicBezTo>
                  <a:cubicBezTo>
                    <a:pt x="7" y="30"/>
                    <a:pt x="8" y="29"/>
                    <a:pt x="9" y="28"/>
                  </a:cubicBezTo>
                  <a:cubicBezTo>
                    <a:pt x="9" y="24"/>
                    <a:pt x="10" y="20"/>
                    <a:pt x="12" y="17"/>
                  </a:cubicBezTo>
                  <a:cubicBezTo>
                    <a:pt x="1" y="14"/>
                    <a:pt x="1" y="14"/>
                    <a:pt x="1" y="14"/>
                  </a:cubicBezTo>
                  <a:cubicBezTo>
                    <a:pt x="1" y="13"/>
                    <a:pt x="0" y="13"/>
                    <a:pt x="0" y="13"/>
                  </a:cubicBezTo>
                  <a:cubicBezTo>
                    <a:pt x="0" y="12"/>
                    <a:pt x="1" y="12"/>
                    <a:pt x="1" y="12"/>
                  </a:cubicBezTo>
                  <a:cubicBezTo>
                    <a:pt x="38" y="0"/>
                    <a:pt x="38" y="0"/>
                    <a:pt x="38" y="0"/>
                  </a:cubicBezTo>
                  <a:cubicBezTo>
                    <a:pt x="38" y="0"/>
                    <a:pt x="38" y="0"/>
                    <a:pt x="38" y="0"/>
                  </a:cubicBezTo>
                  <a:cubicBezTo>
                    <a:pt x="39" y="0"/>
                    <a:pt x="39" y="0"/>
                    <a:pt x="39" y="0"/>
                  </a:cubicBezTo>
                  <a:cubicBezTo>
                    <a:pt x="76" y="12"/>
                    <a:pt x="76" y="12"/>
                    <a:pt x="76" y="12"/>
                  </a:cubicBezTo>
                  <a:cubicBezTo>
                    <a:pt x="76" y="12"/>
                    <a:pt x="77" y="12"/>
                    <a:pt x="77" y="13"/>
                  </a:cubicBezTo>
                  <a:cubicBezTo>
                    <a:pt x="77" y="13"/>
                    <a:pt x="76" y="13"/>
                    <a:pt x="76" y="14"/>
                  </a:cubicBezTo>
                  <a:close/>
                  <a:moveTo>
                    <a:pt x="60" y="34"/>
                  </a:moveTo>
                  <a:cubicBezTo>
                    <a:pt x="60" y="38"/>
                    <a:pt x="50" y="42"/>
                    <a:pt x="38" y="42"/>
                  </a:cubicBezTo>
                  <a:cubicBezTo>
                    <a:pt x="27" y="42"/>
                    <a:pt x="17" y="38"/>
                    <a:pt x="17" y="34"/>
                  </a:cubicBezTo>
                  <a:cubicBezTo>
                    <a:pt x="18" y="23"/>
                    <a:pt x="18" y="23"/>
                    <a:pt x="18" y="23"/>
                  </a:cubicBezTo>
                  <a:cubicBezTo>
                    <a:pt x="37" y="29"/>
                    <a:pt x="37" y="29"/>
                    <a:pt x="37" y="29"/>
                  </a:cubicBezTo>
                  <a:cubicBezTo>
                    <a:pt x="37" y="29"/>
                    <a:pt x="38" y="30"/>
                    <a:pt x="38" y="30"/>
                  </a:cubicBezTo>
                  <a:cubicBezTo>
                    <a:pt x="39" y="30"/>
                    <a:pt x="40" y="29"/>
                    <a:pt x="40" y="29"/>
                  </a:cubicBezTo>
                  <a:cubicBezTo>
                    <a:pt x="59" y="23"/>
                    <a:pt x="59" y="23"/>
                    <a:pt x="59" y="23"/>
                  </a:cubicBezTo>
                  <a:lnTo>
                    <a:pt x="60" y="34"/>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1" name="Freeform 170"/>
            <p:cNvSpPr>
              <a:spLocks/>
            </p:cNvSpPr>
            <p:nvPr/>
          </p:nvSpPr>
          <p:spPr bwMode="auto">
            <a:xfrm>
              <a:off x="5044017" y="3530601"/>
              <a:ext cx="101600" cy="131233"/>
            </a:xfrm>
            <a:custGeom>
              <a:avLst/>
              <a:gdLst>
                <a:gd name="T0" fmla="*/ 12 w 40"/>
                <a:gd name="T1" fmla="*/ 6 h 52"/>
                <a:gd name="T2" fmla="*/ 12 w 40"/>
                <a:gd name="T3" fmla="*/ 38 h 52"/>
                <a:gd name="T4" fmla="*/ 6 w 40"/>
                <a:gd name="T5" fmla="*/ 38 h 52"/>
                <a:gd name="T6" fmla="*/ 1 w 40"/>
                <a:gd name="T7" fmla="*/ 47 h 52"/>
                <a:gd name="T8" fmla="*/ 10 w 40"/>
                <a:gd name="T9" fmla="*/ 50 h 52"/>
                <a:gd name="T10" fmla="*/ 16 w 40"/>
                <a:gd name="T11" fmla="*/ 43 h 52"/>
                <a:gd name="T12" fmla="*/ 16 w 40"/>
                <a:gd name="T13" fmla="*/ 16 h 52"/>
                <a:gd name="T14" fmla="*/ 35 w 40"/>
                <a:gd name="T15" fmla="*/ 12 h 52"/>
                <a:gd name="T16" fmla="*/ 35 w 40"/>
                <a:gd name="T17" fmla="*/ 32 h 52"/>
                <a:gd name="T18" fmla="*/ 30 w 40"/>
                <a:gd name="T19" fmla="*/ 33 h 52"/>
                <a:gd name="T20" fmla="*/ 25 w 40"/>
                <a:gd name="T21" fmla="*/ 42 h 52"/>
                <a:gd name="T22" fmla="*/ 34 w 40"/>
                <a:gd name="T23" fmla="*/ 45 h 52"/>
                <a:gd name="T24" fmla="*/ 40 w 40"/>
                <a:gd name="T25" fmla="*/ 37 h 52"/>
                <a:gd name="T26" fmla="*/ 40 w 40"/>
                <a:gd name="T27" fmla="*/ 0 h 52"/>
                <a:gd name="T28" fmla="*/ 12 w 40"/>
                <a:gd name="T29"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2">
                  <a:moveTo>
                    <a:pt x="12" y="6"/>
                  </a:moveTo>
                  <a:cubicBezTo>
                    <a:pt x="12" y="38"/>
                    <a:pt x="12" y="38"/>
                    <a:pt x="12" y="38"/>
                  </a:cubicBezTo>
                  <a:cubicBezTo>
                    <a:pt x="10" y="37"/>
                    <a:pt x="8" y="37"/>
                    <a:pt x="6" y="38"/>
                  </a:cubicBezTo>
                  <a:cubicBezTo>
                    <a:pt x="1" y="40"/>
                    <a:pt x="0" y="44"/>
                    <a:pt x="1" y="47"/>
                  </a:cubicBezTo>
                  <a:cubicBezTo>
                    <a:pt x="2" y="50"/>
                    <a:pt x="6" y="52"/>
                    <a:pt x="10" y="50"/>
                  </a:cubicBezTo>
                  <a:cubicBezTo>
                    <a:pt x="14" y="49"/>
                    <a:pt x="17" y="46"/>
                    <a:pt x="16" y="43"/>
                  </a:cubicBezTo>
                  <a:cubicBezTo>
                    <a:pt x="16" y="43"/>
                    <a:pt x="16" y="26"/>
                    <a:pt x="16" y="16"/>
                  </a:cubicBezTo>
                  <a:cubicBezTo>
                    <a:pt x="35" y="12"/>
                    <a:pt x="35" y="12"/>
                    <a:pt x="35" y="12"/>
                  </a:cubicBezTo>
                  <a:cubicBezTo>
                    <a:pt x="35" y="32"/>
                    <a:pt x="35" y="32"/>
                    <a:pt x="35" y="32"/>
                  </a:cubicBezTo>
                  <a:cubicBezTo>
                    <a:pt x="34" y="32"/>
                    <a:pt x="32" y="32"/>
                    <a:pt x="30" y="33"/>
                  </a:cubicBezTo>
                  <a:cubicBezTo>
                    <a:pt x="25" y="34"/>
                    <a:pt x="24" y="38"/>
                    <a:pt x="25" y="42"/>
                  </a:cubicBezTo>
                  <a:cubicBezTo>
                    <a:pt x="26" y="45"/>
                    <a:pt x="30" y="46"/>
                    <a:pt x="34" y="45"/>
                  </a:cubicBezTo>
                  <a:cubicBezTo>
                    <a:pt x="38" y="43"/>
                    <a:pt x="40" y="40"/>
                    <a:pt x="40" y="37"/>
                  </a:cubicBezTo>
                  <a:cubicBezTo>
                    <a:pt x="40" y="0"/>
                    <a:pt x="40" y="0"/>
                    <a:pt x="40" y="0"/>
                  </a:cubicBezTo>
                  <a:lnTo>
                    <a:pt x="12" y="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2" name="Freeform 176"/>
            <p:cNvSpPr>
              <a:spLocks/>
            </p:cNvSpPr>
            <p:nvPr/>
          </p:nvSpPr>
          <p:spPr bwMode="auto">
            <a:xfrm>
              <a:off x="6134101" y="3924300"/>
              <a:ext cx="95251" cy="95251"/>
            </a:xfrm>
            <a:custGeom>
              <a:avLst/>
              <a:gdLst>
                <a:gd name="T0" fmla="*/ 38 w 38"/>
                <a:gd name="T1" fmla="*/ 2 h 38"/>
                <a:gd name="T2" fmla="*/ 32 w 38"/>
                <a:gd name="T3" fmla="*/ 34 h 38"/>
                <a:gd name="T4" fmla="*/ 32 w 38"/>
                <a:gd name="T5" fmla="*/ 35 h 38"/>
                <a:gd name="T6" fmla="*/ 31 w 38"/>
                <a:gd name="T7" fmla="*/ 35 h 38"/>
                <a:gd name="T8" fmla="*/ 31 w 38"/>
                <a:gd name="T9" fmla="*/ 35 h 38"/>
                <a:gd name="T10" fmla="*/ 21 w 38"/>
                <a:gd name="T11" fmla="*/ 31 h 38"/>
                <a:gd name="T12" fmla="*/ 16 w 38"/>
                <a:gd name="T13" fmla="*/ 37 h 38"/>
                <a:gd name="T14" fmla="*/ 15 w 38"/>
                <a:gd name="T15" fmla="*/ 38 h 38"/>
                <a:gd name="T16" fmla="*/ 15 w 38"/>
                <a:gd name="T17" fmla="*/ 38 h 38"/>
                <a:gd name="T18" fmla="*/ 14 w 38"/>
                <a:gd name="T19" fmla="*/ 37 h 38"/>
                <a:gd name="T20" fmla="*/ 14 w 38"/>
                <a:gd name="T21" fmla="*/ 29 h 38"/>
                <a:gd name="T22" fmla="*/ 32 w 38"/>
                <a:gd name="T23" fmla="*/ 7 h 38"/>
                <a:gd name="T24" fmla="*/ 9 w 38"/>
                <a:gd name="T25" fmla="*/ 26 h 38"/>
                <a:gd name="T26" fmla="*/ 1 w 38"/>
                <a:gd name="T27" fmla="*/ 23 h 38"/>
                <a:gd name="T28" fmla="*/ 0 w 38"/>
                <a:gd name="T29" fmla="*/ 22 h 38"/>
                <a:gd name="T30" fmla="*/ 1 w 38"/>
                <a:gd name="T31" fmla="*/ 21 h 38"/>
                <a:gd name="T32" fmla="*/ 36 w 38"/>
                <a:gd name="T33" fmla="*/ 1 h 38"/>
                <a:gd name="T34" fmla="*/ 36 w 38"/>
                <a:gd name="T35" fmla="*/ 0 h 38"/>
                <a:gd name="T36" fmla="*/ 37 w 38"/>
                <a:gd name="T37" fmla="*/ 1 h 38"/>
                <a:gd name="T38" fmla="*/ 38 w 38"/>
                <a:gd name="T3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38" y="2"/>
                  </a:moveTo>
                  <a:cubicBezTo>
                    <a:pt x="32" y="34"/>
                    <a:pt x="32" y="34"/>
                    <a:pt x="32" y="34"/>
                  </a:cubicBezTo>
                  <a:cubicBezTo>
                    <a:pt x="32" y="34"/>
                    <a:pt x="32" y="35"/>
                    <a:pt x="32" y="35"/>
                  </a:cubicBezTo>
                  <a:cubicBezTo>
                    <a:pt x="31" y="35"/>
                    <a:pt x="31" y="35"/>
                    <a:pt x="31" y="35"/>
                  </a:cubicBezTo>
                  <a:cubicBezTo>
                    <a:pt x="31" y="35"/>
                    <a:pt x="31" y="35"/>
                    <a:pt x="31" y="35"/>
                  </a:cubicBezTo>
                  <a:cubicBezTo>
                    <a:pt x="21" y="31"/>
                    <a:pt x="21" y="31"/>
                    <a:pt x="21" y="31"/>
                  </a:cubicBezTo>
                  <a:cubicBezTo>
                    <a:pt x="16" y="37"/>
                    <a:pt x="16" y="37"/>
                    <a:pt x="16" y="37"/>
                  </a:cubicBezTo>
                  <a:cubicBezTo>
                    <a:pt x="16" y="38"/>
                    <a:pt x="15" y="38"/>
                    <a:pt x="15" y="38"/>
                  </a:cubicBezTo>
                  <a:cubicBezTo>
                    <a:pt x="15" y="38"/>
                    <a:pt x="15" y="38"/>
                    <a:pt x="15" y="38"/>
                  </a:cubicBezTo>
                  <a:cubicBezTo>
                    <a:pt x="14" y="38"/>
                    <a:pt x="14" y="37"/>
                    <a:pt x="14" y="37"/>
                  </a:cubicBezTo>
                  <a:cubicBezTo>
                    <a:pt x="14" y="29"/>
                    <a:pt x="14" y="29"/>
                    <a:pt x="14" y="29"/>
                  </a:cubicBezTo>
                  <a:cubicBezTo>
                    <a:pt x="32" y="7"/>
                    <a:pt x="32" y="7"/>
                    <a:pt x="32" y="7"/>
                  </a:cubicBezTo>
                  <a:cubicBezTo>
                    <a:pt x="9" y="26"/>
                    <a:pt x="9" y="26"/>
                    <a:pt x="9" y="26"/>
                  </a:cubicBezTo>
                  <a:cubicBezTo>
                    <a:pt x="1" y="23"/>
                    <a:pt x="1" y="23"/>
                    <a:pt x="1" y="23"/>
                  </a:cubicBezTo>
                  <a:cubicBezTo>
                    <a:pt x="1" y="23"/>
                    <a:pt x="0" y="22"/>
                    <a:pt x="0" y="22"/>
                  </a:cubicBezTo>
                  <a:cubicBezTo>
                    <a:pt x="0" y="21"/>
                    <a:pt x="0" y="21"/>
                    <a:pt x="1" y="21"/>
                  </a:cubicBezTo>
                  <a:cubicBezTo>
                    <a:pt x="36" y="1"/>
                    <a:pt x="36" y="1"/>
                    <a:pt x="36" y="1"/>
                  </a:cubicBezTo>
                  <a:cubicBezTo>
                    <a:pt x="36" y="0"/>
                    <a:pt x="36" y="0"/>
                    <a:pt x="36" y="0"/>
                  </a:cubicBezTo>
                  <a:cubicBezTo>
                    <a:pt x="37" y="1"/>
                    <a:pt x="37" y="1"/>
                    <a:pt x="37" y="1"/>
                  </a:cubicBezTo>
                  <a:cubicBezTo>
                    <a:pt x="38" y="1"/>
                    <a:pt x="38" y="1"/>
                    <a:pt x="38" y="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3" name="Freeform 177"/>
            <p:cNvSpPr>
              <a:spLocks noEditPoints="1"/>
            </p:cNvSpPr>
            <p:nvPr/>
          </p:nvSpPr>
          <p:spPr bwMode="auto">
            <a:xfrm>
              <a:off x="6690785" y="3647018"/>
              <a:ext cx="74084" cy="105833"/>
            </a:xfrm>
            <a:custGeom>
              <a:avLst/>
              <a:gdLst>
                <a:gd name="T0" fmla="*/ 15 w 29"/>
                <a:gd name="T1" fmla="*/ 43 h 43"/>
                <a:gd name="T2" fmla="*/ 0 w 29"/>
                <a:gd name="T3" fmla="*/ 28 h 43"/>
                <a:gd name="T4" fmla="*/ 2 w 29"/>
                <a:gd name="T5" fmla="*/ 20 h 43"/>
                <a:gd name="T6" fmla="*/ 12 w 29"/>
                <a:gd name="T7" fmla="*/ 1 h 43"/>
                <a:gd name="T8" fmla="*/ 15 w 29"/>
                <a:gd name="T9" fmla="*/ 0 h 43"/>
                <a:gd name="T10" fmla="*/ 17 w 29"/>
                <a:gd name="T11" fmla="*/ 1 h 43"/>
                <a:gd name="T12" fmla="*/ 27 w 29"/>
                <a:gd name="T13" fmla="*/ 20 h 43"/>
                <a:gd name="T14" fmla="*/ 29 w 29"/>
                <a:gd name="T15" fmla="*/ 28 h 43"/>
                <a:gd name="T16" fmla="*/ 15 w 29"/>
                <a:gd name="T17" fmla="*/ 43 h 43"/>
                <a:gd name="T18" fmla="*/ 14 w 29"/>
                <a:gd name="T19" fmla="*/ 29 h 43"/>
                <a:gd name="T20" fmla="*/ 11 w 29"/>
                <a:gd name="T21" fmla="*/ 25 h 43"/>
                <a:gd name="T22" fmla="*/ 11 w 29"/>
                <a:gd name="T23" fmla="*/ 24 h 43"/>
                <a:gd name="T24" fmla="*/ 10 w 29"/>
                <a:gd name="T25" fmla="*/ 25 h 43"/>
                <a:gd name="T26" fmla="*/ 8 w 29"/>
                <a:gd name="T27" fmla="*/ 29 h 43"/>
                <a:gd name="T28" fmla="*/ 7 w 29"/>
                <a:gd name="T29" fmla="*/ 31 h 43"/>
                <a:gd name="T30" fmla="*/ 11 w 29"/>
                <a:gd name="T31" fmla="*/ 35 h 43"/>
                <a:gd name="T32" fmla="*/ 15 w 29"/>
                <a:gd name="T33" fmla="*/ 31 h 43"/>
                <a:gd name="T34" fmla="*/ 14 w 29"/>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3">
                  <a:moveTo>
                    <a:pt x="15" y="43"/>
                  </a:moveTo>
                  <a:cubicBezTo>
                    <a:pt x="6" y="43"/>
                    <a:pt x="0" y="36"/>
                    <a:pt x="0" y="28"/>
                  </a:cubicBezTo>
                  <a:cubicBezTo>
                    <a:pt x="0" y="25"/>
                    <a:pt x="1" y="22"/>
                    <a:pt x="2" y="20"/>
                  </a:cubicBezTo>
                  <a:cubicBezTo>
                    <a:pt x="3" y="17"/>
                    <a:pt x="10" y="9"/>
                    <a:pt x="12" y="1"/>
                  </a:cubicBezTo>
                  <a:cubicBezTo>
                    <a:pt x="12" y="0"/>
                    <a:pt x="14" y="0"/>
                    <a:pt x="15" y="0"/>
                  </a:cubicBezTo>
                  <a:cubicBezTo>
                    <a:pt x="15" y="0"/>
                    <a:pt x="17" y="0"/>
                    <a:pt x="17" y="1"/>
                  </a:cubicBezTo>
                  <a:cubicBezTo>
                    <a:pt x="19" y="9"/>
                    <a:pt x="26" y="17"/>
                    <a:pt x="27" y="20"/>
                  </a:cubicBezTo>
                  <a:cubicBezTo>
                    <a:pt x="29" y="22"/>
                    <a:pt x="29" y="25"/>
                    <a:pt x="29" y="28"/>
                  </a:cubicBezTo>
                  <a:cubicBezTo>
                    <a:pt x="29" y="36"/>
                    <a:pt x="23" y="43"/>
                    <a:pt x="15" y="43"/>
                  </a:cubicBezTo>
                  <a:close/>
                  <a:moveTo>
                    <a:pt x="14" y="29"/>
                  </a:moveTo>
                  <a:cubicBezTo>
                    <a:pt x="14" y="29"/>
                    <a:pt x="12" y="27"/>
                    <a:pt x="11" y="25"/>
                  </a:cubicBezTo>
                  <a:cubicBezTo>
                    <a:pt x="11" y="24"/>
                    <a:pt x="11" y="24"/>
                    <a:pt x="11" y="24"/>
                  </a:cubicBezTo>
                  <a:cubicBezTo>
                    <a:pt x="10" y="25"/>
                    <a:pt x="10" y="25"/>
                    <a:pt x="10" y="25"/>
                  </a:cubicBezTo>
                  <a:cubicBezTo>
                    <a:pt x="10" y="27"/>
                    <a:pt x="8" y="29"/>
                    <a:pt x="8" y="29"/>
                  </a:cubicBezTo>
                  <a:cubicBezTo>
                    <a:pt x="7" y="30"/>
                    <a:pt x="7" y="31"/>
                    <a:pt x="7" y="31"/>
                  </a:cubicBezTo>
                  <a:cubicBezTo>
                    <a:pt x="7" y="33"/>
                    <a:pt x="9" y="35"/>
                    <a:pt x="11" y="35"/>
                  </a:cubicBezTo>
                  <a:cubicBezTo>
                    <a:pt x="13" y="35"/>
                    <a:pt x="15" y="33"/>
                    <a:pt x="15" y="31"/>
                  </a:cubicBezTo>
                  <a:cubicBezTo>
                    <a:pt x="15" y="31"/>
                    <a:pt x="14" y="30"/>
                    <a:pt x="14" y="29"/>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4" name="Freeform 180"/>
            <p:cNvSpPr>
              <a:spLocks noEditPoints="1"/>
            </p:cNvSpPr>
            <p:nvPr/>
          </p:nvSpPr>
          <p:spPr bwMode="auto">
            <a:xfrm>
              <a:off x="5679018" y="3803651"/>
              <a:ext cx="97367" cy="99484"/>
            </a:xfrm>
            <a:custGeom>
              <a:avLst/>
              <a:gdLst>
                <a:gd name="T0" fmla="*/ 34 w 39"/>
                <a:gd name="T1" fmla="*/ 38 h 40"/>
                <a:gd name="T2" fmla="*/ 31 w 39"/>
                <a:gd name="T3" fmla="*/ 35 h 40"/>
                <a:gd name="T4" fmla="*/ 34 w 39"/>
                <a:gd name="T5" fmla="*/ 32 h 40"/>
                <a:gd name="T6" fmla="*/ 37 w 39"/>
                <a:gd name="T7" fmla="*/ 35 h 40"/>
                <a:gd name="T8" fmla="*/ 34 w 39"/>
                <a:gd name="T9" fmla="*/ 38 h 40"/>
                <a:gd name="T10" fmla="*/ 22 w 39"/>
                <a:gd name="T11" fmla="*/ 35 h 40"/>
                <a:gd name="T12" fmla="*/ 19 w 39"/>
                <a:gd name="T13" fmla="*/ 38 h 40"/>
                <a:gd name="T14" fmla="*/ 16 w 39"/>
                <a:gd name="T15" fmla="*/ 35 h 40"/>
                <a:gd name="T16" fmla="*/ 19 w 39"/>
                <a:gd name="T17" fmla="*/ 32 h 40"/>
                <a:gd name="T18" fmla="*/ 22 w 39"/>
                <a:gd name="T19" fmla="*/ 35 h 40"/>
                <a:gd name="T20" fmla="*/ 16 w 39"/>
                <a:gd name="T21" fmla="*/ 5 h 40"/>
                <a:gd name="T22" fmla="*/ 19 w 39"/>
                <a:gd name="T23" fmla="*/ 3 h 40"/>
                <a:gd name="T24" fmla="*/ 22 w 39"/>
                <a:gd name="T25" fmla="*/ 5 h 40"/>
                <a:gd name="T26" fmla="*/ 19 w 39"/>
                <a:gd name="T27" fmla="*/ 8 h 40"/>
                <a:gd name="T28" fmla="*/ 16 w 39"/>
                <a:gd name="T29" fmla="*/ 5 h 40"/>
                <a:gd name="T30" fmla="*/ 8 w 39"/>
                <a:gd name="T31" fmla="*/ 35 h 40"/>
                <a:gd name="T32" fmla="*/ 5 w 39"/>
                <a:gd name="T33" fmla="*/ 38 h 40"/>
                <a:gd name="T34" fmla="*/ 2 w 39"/>
                <a:gd name="T35" fmla="*/ 35 h 40"/>
                <a:gd name="T36" fmla="*/ 5 w 39"/>
                <a:gd name="T37" fmla="*/ 32 h 40"/>
                <a:gd name="T38" fmla="*/ 8 w 39"/>
                <a:gd name="T39" fmla="*/ 35 h 40"/>
                <a:gd name="T40" fmla="*/ 36 w 39"/>
                <a:gd name="T41" fmla="*/ 30 h 40"/>
                <a:gd name="T42" fmla="*/ 36 w 39"/>
                <a:gd name="T43" fmla="*/ 25 h 40"/>
                <a:gd name="T44" fmla="*/ 29 w 39"/>
                <a:gd name="T45" fmla="*/ 18 h 40"/>
                <a:gd name="T46" fmla="*/ 24 w 39"/>
                <a:gd name="T47" fmla="*/ 18 h 40"/>
                <a:gd name="T48" fmla="*/ 21 w 39"/>
                <a:gd name="T49" fmla="*/ 16 h 40"/>
                <a:gd name="T50" fmla="*/ 21 w 39"/>
                <a:gd name="T51" fmla="*/ 10 h 40"/>
                <a:gd name="T52" fmla="*/ 24 w 39"/>
                <a:gd name="T53" fmla="*/ 5 h 40"/>
                <a:gd name="T54" fmla="*/ 19 w 39"/>
                <a:gd name="T55" fmla="*/ 0 h 40"/>
                <a:gd name="T56" fmla="*/ 14 w 39"/>
                <a:gd name="T57" fmla="*/ 5 h 40"/>
                <a:gd name="T58" fmla="*/ 17 w 39"/>
                <a:gd name="T59" fmla="*/ 10 h 40"/>
                <a:gd name="T60" fmla="*/ 17 w 39"/>
                <a:gd name="T61" fmla="*/ 16 h 40"/>
                <a:gd name="T62" fmla="*/ 14 w 39"/>
                <a:gd name="T63" fmla="*/ 18 h 40"/>
                <a:gd name="T64" fmla="*/ 10 w 39"/>
                <a:gd name="T65" fmla="*/ 18 h 40"/>
                <a:gd name="T66" fmla="*/ 3 w 39"/>
                <a:gd name="T67" fmla="*/ 25 h 40"/>
                <a:gd name="T68" fmla="*/ 3 w 39"/>
                <a:gd name="T69" fmla="*/ 30 h 40"/>
                <a:gd name="T70" fmla="*/ 0 w 39"/>
                <a:gd name="T71" fmla="*/ 35 h 40"/>
                <a:gd name="T72" fmla="*/ 5 w 39"/>
                <a:gd name="T73" fmla="*/ 40 h 40"/>
                <a:gd name="T74" fmla="*/ 10 w 39"/>
                <a:gd name="T75" fmla="*/ 35 h 40"/>
                <a:gd name="T76" fmla="*/ 7 w 39"/>
                <a:gd name="T77" fmla="*/ 30 h 40"/>
                <a:gd name="T78" fmla="*/ 7 w 39"/>
                <a:gd name="T79" fmla="*/ 25 h 40"/>
                <a:gd name="T80" fmla="*/ 10 w 39"/>
                <a:gd name="T81" fmla="*/ 22 h 40"/>
                <a:gd name="T82" fmla="*/ 14 w 39"/>
                <a:gd name="T83" fmla="*/ 22 h 40"/>
                <a:gd name="T84" fmla="*/ 17 w 39"/>
                <a:gd name="T85" fmla="*/ 21 h 40"/>
                <a:gd name="T86" fmla="*/ 17 w 39"/>
                <a:gd name="T87" fmla="*/ 30 h 40"/>
                <a:gd name="T88" fmla="*/ 14 w 39"/>
                <a:gd name="T89" fmla="*/ 35 h 40"/>
                <a:gd name="T90" fmla="*/ 19 w 39"/>
                <a:gd name="T91" fmla="*/ 40 h 40"/>
                <a:gd name="T92" fmla="*/ 24 w 39"/>
                <a:gd name="T93" fmla="*/ 35 h 40"/>
                <a:gd name="T94" fmla="*/ 21 w 39"/>
                <a:gd name="T95" fmla="*/ 30 h 40"/>
                <a:gd name="T96" fmla="*/ 21 w 39"/>
                <a:gd name="T97" fmla="*/ 21 h 40"/>
                <a:gd name="T98" fmla="*/ 24 w 39"/>
                <a:gd name="T99" fmla="*/ 22 h 40"/>
                <a:gd name="T100" fmla="*/ 29 w 39"/>
                <a:gd name="T101" fmla="*/ 22 h 40"/>
                <a:gd name="T102" fmla="*/ 32 w 39"/>
                <a:gd name="T103" fmla="*/ 25 h 40"/>
                <a:gd name="T104" fmla="*/ 32 w 39"/>
                <a:gd name="T105" fmla="*/ 30 h 40"/>
                <a:gd name="T106" fmla="*/ 29 w 39"/>
                <a:gd name="T107" fmla="*/ 35 h 40"/>
                <a:gd name="T108" fmla="*/ 34 w 39"/>
                <a:gd name="T109" fmla="*/ 40 h 40"/>
                <a:gd name="T110" fmla="*/ 39 w 39"/>
                <a:gd name="T111" fmla="*/ 35 h 40"/>
                <a:gd name="T112" fmla="*/ 36 w 39"/>
                <a:gd name="T11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 h="40">
                  <a:moveTo>
                    <a:pt x="34" y="38"/>
                  </a:moveTo>
                  <a:cubicBezTo>
                    <a:pt x="32" y="38"/>
                    <a:pt x="31" y="36"/>
                    <a:pt x="31" y="35"/>
                  </a:cubicBezTo>
                  <a:cubicBezTo>
                    <a:pt x="31" y="33"/>
                    <a:pt x="32" y="32"/>
                    <a:pt x="34" y="32"/>
                  </a:cubicBezTo>
                  <a:cubicBezTo>
                    <a:pt x="35" y="32"/>
                    <a:pt x="37" y="33"/>
                    <a:pt x="37" y="35"/>
                  </a:cubicBezTo>
                  <a:cubicBezTo>
                    <a:pt x="37" y="36"/>
                    <a:pt x="35" y="38"/>
                    <a:pt x="34" y="38"/>
                  </a:cubicBezTo>
                  <a:close/>
                  <a:moveTo>
                    <a:pt x="22" y="35"/>
                  </a:moveTo>
                  <a:cubicBezTo>
                    <a:pt x="22" y="36"/>
                    <a:pt x="21" y="38"/>
                    <a:pt x="19" y="38"/>
                  </a:cubicBezTo>
                  <a:cubicBezTo>
                    <a:pt x="18" y="38"/>
                    <a:pt x="16" y="36"/>
                    <a:pt x="16" y="35"/>
                  </a:cubicBezTo>
                  <a:cubicBezTo>
                    <a:pt x="16" y="33"/>
                    <a:pt x="18" y="32"/>
                    <a:pt x="19" y="32"/>
                  </a:cubicBezTo>
                  <a:cubicBezTo>
                    <a:pt x="21" y="32"/>
                    <a:pt x="22" y="33"/>
                    <a:pt x="22" y="35"/>
                  </a:cubicBezTo>
                  <a:close/>
                  <a:moveTo>
                    <a:pt x="16" y="5"/>
                  </a:moveTo>
                  <a:cubicBezTo>
                    <a:pt x="16" y="4"/>
                    <a:pt x="18" y="3"/>
                    <a:pt x="19" y="3"/>
                  </a:cubicBezTo>
                  <a:cubicBezTo>
                    <a:pt x="21" y="3"/>
                    <a:pt x="22" y="4"/>
                    <a:pt x="22" y="5"/>
                  </a:cubicBezTo>
                  <a:cubicBezTo>
                    <a:pt x="22" y="7"/>
                    <a:pt x="21" y="8"/>
                    <a:pt x="19" y="8"/>
                  </a:cubicBezTo>
                  <a:cubicBezTo>
                    <a:pt x="18" y="8"/>
                    <a:pt x="16" y="7"/>
                    <a:pt x="16" y="5"/>
                  </a:cubicBezTo>
                  <a:close/>
                  <a:moveTo>
                    <a:pt x="8" y="35"/>
                  </a:moveTo>
                  <a:cubicBezTo>
                    <a:pt x="8" y="36"/>
                    <a:pt x="6" y="38"/>
                    <a:pt x="5" y="38"/>
                  </a:cubicBezTo>
                  <a:cubicBezTo>
                    <a:pt x="3" y="38"/>
                    <a:pt x="2" y="36"/>
                    <a:pt x="2" y="35"/>
                  </a:cubicBezTo>
                  <a:cubicBezTo>
                    <a:pt x="2" y="33"/>
                    <a:pt x="3" y="32"/>
                    <a:pt x="5" y="32"/>
                  </a:cubicBezTo>
                  <a:cubicBezTo>
                    <a:pt x="6" y="32"/>
                    <a:pt x="8" y="33"/>
                    <a:pt x="8" y="35"/>
                  </a:cubicBezTo>
                  <a:close/>
                  <a:moveTo>
                    <a:pt x="36" y="30"/>
                  </a:moveTo>
                  <a:cubicBezTo>
                    <a:pt x="36" y="25"/>
                    <a:pt x="36" y="25"/>
                    <a:pt x="36" y="25"/>
                  </a:cubicBezTo>
                  <a:cubicBezTo>
                    <a:pt x="36" y="22"/>
                    <a:pt x="34" y="18"/>
                    <a:pt x="29" y="18"/>
                  </a:cubicBezTo>
                  <a:cubicBezTo>
                    <a:pt x="24" y="18"/>
                    <a:pt x="24" y="18"/>
                    <a:pt x="24" y="18"/>
                  </a:cubicBezTo>
                  <a:cubicBezTo>
                    <a:pt x="22" y="18"/>
                    <a:pt x="21" y="17"/>
                    <a:pt x="21" y="16"/>
                  </a:cubicBezTo>
                  <a:cubicBezTo>
                    <a:pt x="21" y="10"/>
                    <a:pt x="21" y="10"/>
                    <a:pt x="21" y="10"/>
                  </a:cubicBezTo>
                  <a:cubicBezTo>
                    <a:pt x="23" y="9"/>
                    <a:pt x="24" y="7"/>
                    <a:pt x="24" y="5"/>
                  </a:cubicBezTo>
                  <a:cubicBezTo>
                    <a:pt x="24" y="3"/>
                    <a:pt x="22" y="0"/>
                    <a:pt x="19" y="0"/>
                  </a:cubicBezTo>
                  <a:cubicBezTo>
                    <a:pt x="17" y="0"/>
                    <a:pt x="14" y="3"/>
                    <a:pt x="14" y="5"/>
                  </a:cubicBezTo>
                  <a:cubicBezTo>
                    <a:pt x="14" y="7"/>
                    <a:pt x="16" y="9"/>
                    <a:pt x="17" y="10"/>
                  </a:cubicBezTo>
                  <a:cubicBezTo>
                    <a:pt x="17" y="16"/>
                    <a:pt x="17" y="16"/>
                    <a:pt x="17" y="16"/>
                  </a:cubicBezTo>
                  <a:cubicBezTo>
                    <a:pt x="17" y="16"/>
                    <a:pt x="17" y="18"/>
                    <a:pt x="14" y="18"/>
                  </a:cubicBezTo>
                  <a:cubicBezTo>
                    <a:pt x="10" y="18"/>
                    <a:pt x="10" y="18"/>
                    <a:pt x="10" y="18"/>
                  </a:cubicBezTo>
                  <a:cubicBezTo>
                    <a:pt x="5" y="18"/>
                    <a:pt x="3" y="22"/>
                    <a:pt x="3" y="25"/>
                  </a:cubicBezTo>
                  <a:cubicBezTo>
                    <a:pt x="3" y="30"/>
                    <a:pt x="3" y="30"/>
                    <a:pt x="3" y="30"/>
                  </a:cubicBezTo>
                  <a:cubicBezTo>
                    <a:pt x="1" y="31"/>
                    <a:pt x="0" y="33"/>
                    <a:pt x="0" y="35"/>
                  </a:cubicBezTo>
                  <a:cubicBezTo>
                    <a:pt x="0" y="37"/>
                    <a:pt x="2" y="40"/>
                    <a:pt x="5" y="40"/>
                  </a:cubicBezTo>
                  <a:cubicBezTo>
                    <a:pt x="7" y="40"/>
                    <a:pt x="10" y="37"/>
                    <a:pt x="10" y="35"/>
                  </a:cubicBezTo>
                  <a:cubicBezTo>
                    <a:pt x="10" y="33"/>
                    <a:pt x="8" y="31"/>
                    <a:pt x="7" y="30"/>
                  </a:cubicBezTo>
                  <a:cubicBezTo>
                    <a:pt x="7" y="25"/>
                    <a:pt x="7" y="25"/>
                    <a:pt x="7" y="25"/>
                  </a:cubicBezTo>
                  <a:cubicBezTo>
                    <a:pt x="7" y="25"/>
                    <a:pt x="7" y="22"/>
                    <a:pt x="10" y="22"/>
                  </a:cubicBezTo>
                  <a:cubicBezTo>
                    <a:pt x="14" y="22"/>
                    <a:pt x="14" y="22"/>
                    <a:pt x="14" y="22"/>
                  </a:cubicBezTo>
                  <a:cubicBezTo>
                    <a:pt x="15" y="22"/>
                    <a:pt x="16" y="22"/>
                    <a:pt x="17" y="21"/>
                  </a:cubicBezTo>
                  <a:cubicBezTo>
                    <a:pt x="17" y="30"/>
                    <a:pt x="17" y="30"/>
                    <a:pt x="17" y="30"/>
                  </a:cubicBezTo>
                  <a:cubicBezTo>
                    <a:pt x="16" y="31"/>
                    <a:pt x="14" y="33"/>
                    <a:pt x="14" y="35"/>
                  </a:cubicBezTo>
                  <a:cubicBezTo>
                    <a:pt x="14" y="37"/>
                    <a:pt x="17" y="40"/>
                    <a:pt x="19" y="40"/>
                  </a:cubicBezTo>
                  <a:cubicBezTo>
                    <a:pt x="22" y="40"/>
                    <a:pt x="24" y="37"/>
                    <a:pt x="24" y="35"/>
                  </a:cubicBezTo>
                  <a:cubicBezTo>
                    <a:pt x="24" y="33"/>
                    <a:pt x="23" y="31"/>
                    <a:pt x="21" y="30"/>
                  </a:cubicBezTo>
                  <a:cubicBezTo>
                    <a:pt x="21" y="21"/>
                    <a:pt x="21" y="21"/>
                    <a:pt x="21" y="21"/>
                  </a:cubicBezTo>
                  <a:cubicBezTo>
                    <a:pt x="22" y="22"/>
                    <a:pt x="23" y="22"/>
                    <a:pt x="24" y="22"/>
                  </a:cubicBezTo>
                  <a:cubicBezTo>
                    <a:pt x="29" y="22"/>
                    <a:pt x="29" y="22"/>
                    <a:pt x="29" y="22"/>
                  </a:cubicBezTo>
                  <a:cubicBezTo>
                    <a:pt x="32" y="22"/>
                    <a:pt x="32" y="24"/>
                    <a:pt x="32" y="25"/>
                  </a:cubicBezTo>
                  <a:cubicBezTo>
                    <a:pt x="32" y="30"/>
                    <a:pt x="32" y="30"/>
                    <a:pt x="32" y="30"/>
                  </a:cubicBezTo>
                  <a:cubicBezTo>
                    <a:pt x="30" y="31"/>
                    <a:pt x="29" y="33"/>
                    <a:pt x="29" y="35"/>
                  </a:cubicBezTo>
                  <a:cubicBezTo>
                    <a:pt x="29" y="37"/>
                    <a:pt x="31" y="40"/>
                    <a:pt x="34" y="40"/>
                  </a:cubicBezTo>
                  <a:cubicBezTo>
                    <a:pt x="37" y="40"/>
                    <a:pt x="39" y="37"/>
                    <a:pt x="39" y="35"/>
                  </a:cubicBezTo>
                  <a:cubicBezTo>
                    <a:pt x="39" y="33"/>
                    <a:pt x="38" y="31"/>
                    <a:pt x="36" y="3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5" name="Freeform 224"/>
            <p:cNvSpPr>
              <a:spLocks noEditPoints="1"/>
            </p:cNvSpPr>
            <p:nvPr/>
          </p:nvSpPr>
          <p:spPr bwMode="auto">
            <a:xfrm>
              <a:off x="4999567" y="3109383"/>
              <a:ext cx="285751" cy="311151"/>
            </a:xfrm>
            <a:custGeom>
              <a:avLst/>
              <a:gdLst>
                <a:gd name="T0" fmla="*/ 56 w 114"/>
                <a:gd name="T1" fmla="*/ 82 h 124"/>
                <a:gd name="T2" fmla="*/ 27 w 114"/>
                <a:gd name="T3" fmla="*/ 97 h 124"/>
                <a:gd name="T4" fmla="*/ 47 w 114"/>
                <a:gd name="T5" fmla="*/ 99 h 124"/>
                <a:gd name="T6" fmla="*/ 61 w 114"/>
                <a:gd name="T7" fmla="*/ 80 h 124"/>
                <a:gd name="T8" fmla="*/ 61 w 114"/>
                <a:gd name="T9" fmla="*/ 80 h 124"/>
                <a:gd name="T10" fmla="*/ 56 w 114"/>
                <a:gd name="T11" fmla="*/ 82 h 124"/>
                <a:gd name="T12" fmla="*/ 64 w 114"/>
                <a:gd name="T13" fmla="*/ 105 h 124"/>
                <a:gd name="T14" fmla="*/ 16 w 114"/>
                <a:gd name="T15" fmla="*/ 106 h 124"/>
                <a:gd name="T16" fmla="*/ 54 w 114"/>
                <a:gd name="T17" fmla="*/ 77 h 124"/>
                <a:gd name="T18" fmla="*/ 102 w 114"/>
                <a:gd name="T19" fmla="*/ 74 h 124"/>
                <a:gd name="T20" fmla="*/ 64 w 114"/>
                <a:gd name="T21" fmla="*/ 105 h 124"/>
                <a:gd name="T22" fmla="*/ 89 w 114"/>
                <a:gd name="T23" fmla="*/ 51 h 124"/>
                <a:gd name="T24" fmla="*/ 41 w 114"/>
                <a:gd name="T25" fmla="*/ 7 h 124"/>
                <a:gd name="T26" fmla="*/ 28 w 114"/>
                <a:gd name="T27" fmla="*/ 3 h 124"/>
                <a:gd name="T28" fmla="*/ 20 w 114"/>
                <a:gd name="T29" fmla="*/ 14 h 124"/>
                <a:gd name="T30" fmla="*/ 11 w 114"/>
                <a:gd name="T31" fmla="*/ 80 h 124"/>
                <a:gd name="T32" fmla="*/ 7 w 114"/>
                <a:gd name="T33" fmla="*/ 110 h 124"/>
                <a:gd name="T34" fmla="*/ 67 w 114"/>
                <a:gd name="T35" fmla="*/ 114 h 124"/>
                <a:gd name="T36" fmla="*/ 110 w 114"/>
                <a:gd name="T37" fmla="*/ 71 h 124"/>
                <a:gd name="T38" fmla="*/ 89 w 114"/>
                <a:gd name="T39"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24">
                  <a:moveTo>
                    <a:pt x="56" y="82"/>
                  </a:moveTo>
                  <a:cubicBezTo>
                    <a:pt x="42" y="87"/>
                    <a:pt x="33" y="92"/>
                    <a:pt x="27" y="97"/>
                  </a:cubicBezTo>
                  <a:cubicBezTo>
                    <a:pt x="31" y="101"/>
                    <a:pt x="39" y="102"/>
                    <a:pt x="47" y="99"/>
                  </a:cubicBezTo>
                  <a:cubicBezTo>
                    <a:pt x="57" y="96"/>
                    <a:pt x="63" y="87"/>
                    <a:pt x="61" y="80"/>
                  </a:cubicBezTo>
                  <a:cubicBezTo>
                    <a:pt x="61" y="80"/>
                    <a:pt x="61" y="80"/>
                    <a:pt x="61" y="80"/>
                  </a:cubicBezTo>
                  <a:cubicBezTo>
                    <a:pt x="59" y="80"/>
                    <a:pt x="57" y="81"/>
                    <a:pt x="56" y="82"/>
                  </a:cubicBezTo>
                  <a:close/>
                  <a:moveTo>
                    <a:pt x="64" y="105"/>
                  </a:moveTo>
                  <a:cubicBezTo>
                    <a:pt x="38" y="114"/>
                    <a:pt x="17" y="109"/>
                    <a:pt x="16" y="106"/>
                  </a:cubicBezTo>
                  <a:cubicBezTo>
                    <a:pt x="15" y="102"/>
                    <a:pt x="24" y="87"/>
                    <a:pt x="54" y="77"/>
                  </a:cubicBezTo>
                  <a:cubicBezTo>
                    <a:pt x="83" y="66"/>
                    <a:pt x="100" y="70"/>
                    <a:pt x="102" y="74"/>
                  </a:cubicBezTo>
                  <a:cubicBezTo>
                    <a:pt x="103" y="77"/>
                    <a:pt x="90" y="95"/>
                    <a:pt x="64" y="105"/>
                  </a:cubicBezTo>
                  <a:close/>
                  <a:moveTo>
                    <a:pt x="89" y="51"/>
                  </a:moveTo>
                  <a:cubicBezTo>
                    <a:pt x="74" y="18"/>
                    <a:pt x="66" y="6"/>
                    <a:pt x="41" y="7"/>
                  </a:cubicBezTo>
                  <a:cubicBezTo>
                    <a:pt x="32" y="7"/>
                    <a:pt x="34" y="0"/>
                    <a:pt x="28" y="3"/>
                  </a:cubicBezTo>
                  <a:cubicBezTo>
                    <a:pt x="21" y="5"/>
                    <a:pt x="27" y="9"/>
                    <a:pt x="20" y="14"/>
                  </a:cubicBezTo>
                  <a:cubicBezTo>
                    <a:pt x="0" y="30"/>
                    <a:pt x="2" y="45"/>
                    <a:pt x="11" y="80"/>
                  </a:cubicBezTo>
                  <a:cubicBezTo>
                    <a:pt x="15" y="95"/>
                    <a:pt x="2" y="95"/>
                    <a:pt x="7" y="110"/>
                  </a:cubicBezTo>
                  <a:cubicBezTo>
                    <a:pt x="11" y="120"/>
                    <a:pt x="38" y="124"/>
                    <a:pt x="67" y="114"/>
                  </a:cubicBezTo>
                  <a:cubicBezTo>
                    <a:pt x="96" y="103"/>
                    <a:pt x="114" y="82"/>
                    <a:pt x="110" y="71"/>
                  </a:cubicBezTo>
                  <a:cubicBezTo>
                    <a:pt x="105" y="57"/>
                    <a:pt x="95" y="65"/>
                    <a:pt x="89" y="51"/>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6" name="Freeform 268"/>
            <p:cNvSpPr>
              <a:spLocks noEditPoints="1"/>
            </p:cNvSpPr>
            <p:nvPr/>
          </p:nvSpPr>
          <p:spPr bwMode="auto">
            <a:xfrm>
              <a:off x="6129867" y="2686049"/>
              <a:ext cx="273051" cy="254000"/>
            </a:xfrm>
            <a:custGeom>
              <a:avLst/>
              <a:gdLst>
                <a:gd name="T0" fmla="*/ 64 w 129"/>
                <a:gd name="T1" fmla="*/ 21 h 120"/>
                <a:gd name="T2" fmla="*/ 26 w 129"/>
                <a:gd name="T3" fmla="*/ 45 h 120"/>
                <a:gd name="T4" fmla="*/ 0 w 129"/>
                <a:gd name="T5" fmla="*/ 25 h 120"/>
                <a:gd name="T6" fmla="*/ 38 w 129"/>
                <a:gd name="T7" fmla="*/ 0 h 120"/>
                <a:gd name="T8" fmla="*/ 64 w 129"/>
                <a:gd name="T9" fmla="*/ 21 h 120"/>
                <a:gd name="T10" fmla="*/ 64 w 129"/>
                <a:gd name="T11" fmla="*/ 69 h 120"/>
                <a:gd name="T12" fmla="*/ 38 w 129"/>
                <a:gd name="T13" fmla="*/ 91 h 120"/>
                <a:gd name="T14" fmla="*/ 0 w 129"/>
                <a:gd name="T15" fmla="*/ 66 h 120"/>
                <a:gd name="T16" fmla="*/ 26 w 129"/>
                <a:gd name="T17" fmla="*/ 45 h 120"/>
                <a:gd name="T18" fmla="*/ 64 w 129"/>
                <a:gd name="T19" fmla="*/ 69 h 120"/>
                <a:gd name="T20" fmla="*/ 102 w 129"/>
                <a:gd name="T21" fmla="*/ 97 h 120"/>
                <a:gd name="T22" fmla="*/ 64 w 129"/>
                <a:gd name="T23" fmla="*/ 120 h 120"/>
                <a:gd name="T24" fmla="*/ 64 w 129"/>
                <a:gd name="T25" fmla="*/ 120 h 120"/>
                <a:gd name="T26" fmla="*/ 64 w 129"/>
                <a:gd name="T27" fmla="*/ 120 h 120"/>
                <a:gd name="T28" fmla="*/ 64 w 129"/>
                <a:gd name="T29" fmla="*/ 120 h 120"/>
                <a:gd name="T30" fmla="*/ 64 w 129"/>
                <a:gd name="T31" fmla="*/ 120 h 120"/>
                <a:gd name="T32" fmla="*/ 26 w 129"/>
                <a:gd name="T33" fmla="*/ 97 h 120"/>
                <a:gd name="T34" fmla="*/ 26 w 129"/>
                <a:gd name="T35" fmla="*/ 89 h 120"/>
                <a:gd name="T36" fmla="*/ 38 w 129"/>
                <a:gd name="T37" fmla="*/ 96 h 120"/>
                <a:gd name="T38" fmla="*/ 64 w 129"/>
                <a:gd name="T39" fmla="*/ 74 h 120"/>
                <a:gd name="T40" fmla="*/ 64 w 129"/>
                <a:gd name="T41" fmla="*/ 74 h 120"/>
                <a:gd name="T42" fmla="*/ 64 w 129"/>
                <a:gd name="T43" fmla="*/ 74 h 120"/>
                <a:gd name="T44" fmla="*/ 64 w 129"/>
                <a:gd name="T45" fmla="*/ 74 h 120"/>
                <a:gd name="T46" fmla="*/ 64 w 129"/>
                <a:gd name="T47" fmla="*/ 74 h 120"/>
                <a:gd name="T48" fmla="*/ 91 w 129"/>
                <a:gd name="T49" fmla="*/ 96 h 120"/>
                <a:gd name="T50" fmla="*/ 102 w 129"/>
                <a:gd name="T51" fmla="*/ 89 h 120"/>
                <a:gd name="T52" fmla="*/ 102 w 129"/>
                <a:gd name="T53" fmla="*/ 97 h 120"/>
                <a:gd name="T54" fmla="*/ 129 w 129"/>
                <a:gd name="T55" fmla="*/ 25 h 120"/>
                <a:gd name="T56" fmla="*/ 103 w 129"/>
                <a:gd name="T57" fmla="*/ 45 h 120"/>
                <a:gd name="T58" fmla="*/ 64 w 129"/>
                <a:gd name="T59" fmla="*/ 21 h 120"/>
                <a:gd name="T60" fmla="*/ 91 w 129"/>
                <a:gd name="T61" fmla="*/ 0 h 120"/>
                <a:gd name="T62" fmla="*/ 129 w 129"/>
                <a:gd name="T63" fmla="*/ 25 h 120"/>
                <a:gd name="T64" fmla="*/ 129 w 129"/>
                <a:gd name="T65" fmla="*/ 66 h 120"/>
                <a:gd name="T66" fmla="*/ 91 w 129"/>
                <a:gd name="T67" fmla="*/ 91 h 120"/>
                <a:gd name="T68" fmla="*/ 64 w 129"/>
                <a:gd name="T69" fmla="*/ 69 h 120"/>
                <a:gd name="T70" fmla="*/ 103 w 129"/>
                <a:gd name="T71" fmla="*/ 45 h 120"/>
                <a:gd name="T72" fmla="*/ 129 w 129"/>
                <a:gd name="T73"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20">
                  <a:moveTo>
                    <a:pt x="64" y="21"/>
                  </a:moveTo>
                  <a:lnTo>
                    <a:pt x="26" y="45"/>
                  </a:lnTo>
                  <a:lnTo>
                    <a:pt x="0" y="25"/>
                  </a:lnTo>
                  <a:lnTo>
                    <a:pt x="38" y="0"/>
                  </a:lnTo>
                  <a:lnTo>
                    <a:pt x="64" y="21"/>
                  </a:lnTo>
                  <a:close/>
                  <a:moveTo>
                    <a:pt x="64" y="69"/>
                  </a:moveTo>
                  <a:lnTo>
                    <a:pt x="38" y="91"/>
                  </a:lnTo>
                  <a:lnTo>
                    <a:pt x="0" y="66"/>
                  </a:lnTo>
                  <a:lnTo>
                    <a:pt x="26" y="45"/>
                  </a:lnTo>
                  <a:lnTo>
                    <a:pt x="64" y="69"/>
                  </a:lnTo>
                  <a:close/>
                  <a:moveTo>
                    <a:pt x="102" y="97"/>
                  </a:moveTo>
                  <a:lnTo>
                    <a:pt x="64" y="120"/>
                  </a:lnTo>
                  <a:lnTo>
                    <a:pt x="64" y="120"/>
                  </a:lnTo>
                  <a:lnTo>
                    <a:pt x="64" y="120"/>
                  </a:lnTo>
                  <a:lnTo>
                    <a:pt x="64" y="120"/>
                  </a:lnTo>
                  <a:lnTo>
                    <a:pt x="64" y="120"/>
                  </a:lnTo>
                  <a:lnTo>
                    <a:pt x="26" y="97"/>
                  </a:lnTo>
                  <a:lnTo>
                    <a:pt x="26" y="89"/>
                  </a:lnTo>
                  <a:lnTo>
                    <a:pt x="38" y="96"/>
                  </a:lnTo>
                  <a:lnTo>
                    <a:pt x="64" y="74"/>
                  </a:lnTo>
                  <a:lnTo>
                    <a:pt x="64" y="74"/>
                  </a:lnTo>
                  <a:lnTo>
                    <a:pt x="64" y="74"/>
                  </a:lnTo>
                  <a:lnTo>
                    <a:pt x="64" y="74"/>
                  </a:lnTo>
                  <a:lnTo>
                    <a:pt x="64" y="74"/>
                  </a:lnTo>
                  <a:lnTo>
                    <a:pt x="91" y="96"/>
                  </a:lnTo>
                  <a:lnTo>
                    <a:pt x="102" y="89"/>
                  </a:lnTo>
                  <a:lnTo>
                    <a:pt x="102" y="97"/>
                  </a:lnTo>
                  <a:close/>
                  <a:moveTo>
                    <a:pt x="129" y="25"/>
                  </a:moveTo>
                  <a:lnTo>
                    <a:pt x="103" y="45"/>
                  </a:lnTo>
                  <a:lnTo>
                    <a:pt x="64" y="21"/>
                  </a:lnTo>
                  <a:lnTo>
                    <a:pt x="91" y="0"/>
                  </a:lnTo>
                  <a:lnTo>
                    <a:pt x="129" y="25"/>
                  </a:lnTo>
                  <a:close/>
                  <a:moveTo>
                    <a:pt x="129" y="66"/>
                  </a:moveTo>
                  <a:lnTo>
                    <a:pt x="91" y="91"/>
                  </a:lnTo>
                  <a:lnTo>
                    <a:pt x="64" y="69"/>
                  </a:lnTo>
                  <a:lnTo>
                    <a:pt x="103" y="45"/>
                  </a:lnTo>
                  <a:lnTo>
                    <a:pt x="129" y="6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7" name="Freeform 336"/>
            <p:cNvSpPr>
              <a:spLocks/>
            </p:cNvSpPr>
            <p:nvPr/>
          </p:nvSpPr>
          <p:spPr bwMode="auto">
            <a:xfrm>
              <a:off x="3962400" y="1498600"/>
              <a:ext cx="254000" cy="296333"/>
            </a:xfrm>
            <a:custGeom>
              <a:avLst/>
              <a:gdLst>
                <a:gd name="T0" fmla="*/ 101 w 101"/>
                <a:gd name="T1" fmla="*/ 101 h 118"/>
                <a:gd name="T2" fmla="*/ 59 w 101"/>
                <a:gd name="T3" fmla="*/ 118 h 118"/>
                <a:gd name="T4" fmla="*/ 0 w 101"/>
                <a:gd name="T5" fmla="*/ 59 h 118"/>
                <a:gd name="T6" fmla="*/ 59 w 101"/>
                <a:gd name="T7" fmla="*/ 0 h 118"/>
                <a:gd name="T8" fmla="*/ 59 w 101"/>
                <a:gd name="T9" fmla="*/ 59 h 118"/>
                <a:gd name="T10" fmla="*/ 101 w 101"/>
                <a:gd name="T11" fmla="*/ 101 h 118"/>
              </a:gdLst>
              <a:ahLst/>
              <a:cxnLst>
                <a:cxn ang="0">
                  <a:pos x="T0" y="T1"/>
                </a:cxn>
                <a:cxn ang="0">
                  <a:pos x="T2" y="T3"/>
                </a:cxn>
                <a:cxn ang="0">
                  <a:pos x="T4" y="T5"/>
                </a:cxn>
                <a:cxn ang="0">
                  <a:pos x="T6" y="T7"/>
                </a:cxn>
                <a:cxn ang="0">
                  <a:pos x="T8" y="T9"/>
                </a:cxn>
                <a:cxn ang="0">
                  <a:pos x="T10" y="T11"/>
                </a:cxn>
              </a:cxnLst>
              <a:rect l="0" t="0" r="r" b="b"/>
              <a:pathLst>
                <a:path w="101" h="118">
                  <a:moveTo>
                    <a:pt x="101" y="101"/>
                  </a:moveTo>
                  <a:cubicBezTo>
                    <a:pt x="90" y="111"/>
                    <a:pt x="75" y="118"/>
                    <a:pt x="59" y="118"/>
                  </a:cubicBezTo>
                  <a:cubicBezTo>
                    <a:pt x="26" y="118"/>
                    <a:pt x="0" y="92"/>
                    <a:pt x="0" y="59"/>
                  </a:cubicBezTo>
                  <a:cubicBezTo>
                    <a:pt x="0" y="26"/>
                    <a:pt x="26" y="0"/>
                    <a:pt x="59" y="0"/>
                  </a:cubicBezTo>
                  <a:cubicBezTo>
                    <a:pt x="59" y="59"/>
                    <a:pt x="59" y="59"/>
                    <a:pt x="59" y="59"/>
                  </a:cubicBezTo>
                  <a:lnTo>
                    <a:pt x="101" y="10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8" name="Freeform 337"/>
            <p:cNvSpPr>
              <a:spLocks/>
            </p:cNvSpPr>
            <p:nvPr/>
          </p:nvSpPr>
          <p:spPr bwMode="auto">
            <a:xfrm>
              <a:off x="4135967" y="1473201"/>
              <a:ext cx="148167" cy="148167"/>
            </a:xfrm>
            <a:custGeom>
              <a:avLst/>
              <a:gdLst>
                <a:gd name="T0" fmla="*/ 0 w 59"/>
                <a:gd name="T1" fmla="*/ 59 h 59"/>
                <a:gd name="T2" fmla="*/ 0 w 59"/>
                <a:gd name="T3" fmla="*/ 0 h 59"/>
                <a:gd name="T4" fmla="*/ 59 w 59"/>
                <a:gd name="T5" fmla="*/ 59 h 59"/>
                <a:gd name="T6" fmla="*/ 0 w 59"/>
                <a:gd name="T7" fmla="*/ 59 h 59"/>
              </a:gdLst>
              <a:ahLst/>
              <a:cxnLst>
                <a:cxn ang="0">
                  <a:pos x="T0" y="T1"/>
                </a:cxn>
                <a:cxn ang="0">
                  <a:pos x="T2" y="T3"/>
                </a:cxn>
                <a:cxn ang="0">
                  <a:pos x="T4" y="T5"/>
                </a:cxn>
                <a:cxn ang="0">
                  <a:pos x="T6" y="T7"/>
                </a:cxn>
              </a:cxnLst>
              <a:rect l="0" t="0" r="r" b="b"/>
              <a:pathLst>
                <a:path w="59" h="59">
                  <a:moveTo>
                    <a:pt x="0" y="59"/>
                  </a:moveTo>
                  <a:cubicBezTo>
                    <a:pt x="0" y="0"/>
                    <a:pt x="0" y="0"/>
                    <a:pt x="0" y="0"/>
                  </a:cubicBezTo>
                  <a:cubicBezTo>
                    <a:pt x="32" y="0"/>
                    <a:pt x="59" y="27"/>
                    <a:pt x="59" y="59"/>
                  </a:cubicBezTo>
                  <a:lnTo>
                    <a:pt x="0" y="59"/>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19" name="Freeform 338"/>
            <p:cNvSpPr>
              <a:spLocks/>
            </p:cNvSpPr>
            <p:nvPr/>
          </p:nvSpPr>
          <p:spPr bwMode="auto">
            <a:xfrm>
              <a:off x="4144434" y="1646768"/>
              <a:ext cx="150284" cy="105833"/>
            </a:xfrm>
            <a:custGeom>
              <a:avLst/>
              <a:gdLst>
                <a:gd name="T0" fmla="*/ 60 w 60"/>
                <a:gd name="T1" fmla="*/ 0 h 42"/>
                <a:gd name="T2" fmla="*/ 42 w 60"/>
                <a:gd name="T3" fmla="*/ 42 h 42"/>
                <a:gd name="T4" fmla="*/ 0 w 60"/>
                <a:gd name="T5" fmla="*/ 0 h 42"/>
                <a:gd name="T6" fmla="*/ 60 w 60"/>
                <a:gd name="T7" fmla="*/ 0 h 42"/>
              </a:gdLst>
              <a:ahLst/>
              <a:cxnLst>
                <a:cxn ang="0">
                  <a:pos x="T0" y="T1"/>
                </a:cxn>
                <a:cxn ang="0">
                  <a:pos x="T2" y="T3"/>
                </a:cxn>
                <a:cxn ang="0">
                  <a:pos x="T4" y="T5"/>
                </a:cxn>
                <a:cxn ang="0">
                  <a:pos x="T6" y="T7"/>
                </a:cxn>
              </a:cxnLst>
              <a:rect l="0" t="0" r="r" b="b"/>
              <a:pathLst>
                <a:path w="60" h="42">
                  <a:moveTo>
                    <a:pt x="60" y="0"/>
                  </a:moveTo>
                  <a:cubicBezTo>
                    <a:pt x="60" y="16"/>
                    <a:pt x="53" y="31"/>
                    <a:pt x="42" y="42"/>
                  </a:cubicBezTo>
                  <a:cubicBezTo>
                    <a:pt x="0" y="0"/>
                    <a:pt x="0" y="0"/>
                    <a:pt x="0" y="0"/>
                  </a:cubicBezTo>
                  <a:lnTo>
                    <a:pt x="6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0" name="Freeform 347"/>
            <p:cNvSpPr>
              <a:spLocks noEditPoints="1"/>
            </p:cNvSpPr>
            <p:nvPr/>
          </p:nvSpPr>
          <p:spPr bwMode="auto">
            <a:xfrm>
              <a:off x="5302251" y="2916767"/>
              <a:ext cx="160867" cy="160867"/>
            </a:xfrm>
            <a:custGeom>
              <a:avLst/>
              <a:gdLst>
                <a:gd name="T0" fmla="*/ 64 w 64"/>
                <a:gd name="T1" fmla="*/ 32 h 64"/>
                <a:gd name="T2" fmla="*/ 32 w 64"/>
                <a:gd name="T3" fmla="*/ 64 h 64"/>
                <a:gd name="T4" fmla="*/ 0 w 64"/>
                <a:gd name="T5" fmla="*/ 32 h 64"/>
                <a:gd name="T6" fmla="*/ 32 w 64"/>
                <a:gd name="T7" fmla="*/ 0 h 64"/>
                <a:gd name="T8" fmla="*/ 64 w 64"/>
                <a:gd name="T9" fmla="*/ 32 h 64"/>
                <a:gd name="T10" fmla="*/ 15 w 64"/>
                <a:gd name="T11" fmla="*/ 38 h 64"/>
                <a:gd name="T12" fmla="*/ 14 w 64"/>
                <a:gd name="T13" fmla="*/ 32 h 64"/>
                <a:gd name="T14" fmla="*/ 15 w 64"/>
                <a:gd name="T15" fmla="*/ 26 h 64"/>
                <a:gd name="T16" fmla="*/ 8 w 64"/>
                <a:gd name="T17" fmla="*/ 19 h 64"/>
                <a:gd name="T18" fmla="*/ 5 w 64"/>
                <a:gd name="T19" fmla="*/ 32 h 64"/>
                <a:gd name="T20" fmla="*/ 8 w 64"/>
                <a:gd name="T21" fmla="*/ 45 h 64"/>
                <a:gd name="T22" fmla="*/ 15 w 64"/>
                <a:gd name="T23" fmla="*/ 38 h 64"/>
                <a:gd name="T24" fmla="*/ 46 w 64"/>
                <a:gd name="T25" fmla="*/ 32 h 64"/>
                <a:gd name="T26" fmla="*/ 32 w 64"/>
                <a:gd name="T27" fmla="*/ 18 h 64"/>
                <a:gd name="T28" fmla="*/ 19 w 64"/>
                <a:gd name="T29" fmla="*/ 32 h 64"/>
                <a:gd name="T30" fmla="*/ 32 w 64"/>
                <a:gd name="T31" fmla="*/ 46 h 64"/>
                <a:gd name="T32" fmla="*/ 46 w 64"/>
                <a:gd name="T33" fmla="*/ 32 h 64"/>
                <a:gd name="T34" fmla="*/ 20 w 64"/>
                <a:gd name="T35" fmla="*/ 8 h 64"/>
                <a:gd name="T36" fmla="*/ 26 w 64"/>
                <a:gd name="T37" fmla="*/ 15 h 64"/>
                <a:gd name="T38" fmla="*/ 32 w 64"/>
                <a:gd name="T39" fmla="*/ 14 h 64"/>
                <a:gd name="T40" fmla="*/ 38 w 64"/>
                <a:gd name="T41" fmla="*/ 15 h 64"/>
                <a:gd name="T42" fmla="*/ 45 w 64"/>
                <a:gd name="T43" fmla="*/ 8 h 64"/>
                <a:gd name="T44" fmla="*/ 32 w 64"/>
                <a:gd name="T45" fmla="*/ 5 h 64"/>
                <a:gd name="T46" fmla="*/ 20 w 64"/>
                <a:gd name="T47" fmla="*/ 8 h 64"/>
                <a:gd name="T48" fmla="*/ 45 w 64"/>
                <a:gd name="T49" fmla="*/ 56 h 64"/>
                <a:gd name="T50" fmla="*/ 38 w 64"/>
                <a:gd name="T51" fmla="*/ 49 h 64"/>
                <a:gd name="T52" fmla="*/ 32 w 64"/>
                <a:gd name="T53" fmla="*/ 50 h 64"/>
                <a:gd name="T54" fmla="*/ 26 w 64"/>
                <a:gd name="T55" fmla="*/ 49 h 64"/>
                <a:gd name="T56" fmla="*/ 20 w 64"/>
                <a:gd name="T57" fmla="*/ 56 h 64"/>
                <a:gd name="T58" fmla="*/ 32 w 64"/>
                <a:gd name="T59" fmla="*/ 59 h 64"/>
                <a:gd name="T60" fmla="*/ 45 w 64"/>
                <a:gd name="T61" fmla="*/ 56 h 64"/>
                <a:gd name="T62" fmla="*/ 57 w 64"/>
                <a:gd name="T63" fmla="*/ 45 h 64"/>
                <a:gd name="T64" fmla="*/ 60 w 64"/>
                <a:gd name="T65" fmla="*/ 32 h 64"/>
                <a:gd name="T66" fmla="*/ 57 w 64"/>
                <a:gd name="T67" fmla="*/ 19 h 64"/>
                <a:gd name="T68" fmla="*/ 50 w 64"/>
                <a:gd name="T69" fmla="*/ 26 h 64"/>
                <a:gd name="T70" fmla="*/ 51 w 64"/>
                <a:gd name="T71" fmla="*/ 32 h 64"/>
                <a:gd name="T72" fmla="*/ 50 w 64"/>
                <a:gd name="T73" fmla="*/ 38 h 64"/>
                <a:gd name="T74" fmla="*/ 57 w 64"/>
                <a:gd name="T75"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cubicBezTo>
                    <a:pt x="64" y="50"/>
                    <a:pt x="50" y="64"/>
                    <a:pt x="32" y="64"/>
                  </a:cubicBezTo>
                  <a:cubicBezTo>
                    <a:pt x="15" y="64"/>
                    <a:pt x="0" y="50"/>
                    <a:pt x="0" y="32"/>
                  </a:cubicBezTo>
                  <a:cubicBezTo>
                    <a:pt x="0" y="14"/>
                    <a:pt x="15" y="0"/>
                    <a:pt x="32" y="0"/>
                  </a:cubicBezTo>
                  <a:cubicBezTo>
                    <a:pt x="50" y="0"/>
                    <a:pt x="64" y="14"/>
                    <a:pt x="64" y="32"/>
                  </a:cubicBezTo>
                  <a:close/>
                  <a:moveTo>
                    <a:pt x="15" y="38"/>
                  </a:moveTo>
                  <a:cubicBezTo>
                    <a:pt x="15" y="36"/>
                    <a:pt x="14" y="34"/>
                    <a:pt x="14" y="32"/>
                  </a:cubicBezTo>
                  <a:cubicBezTo>
                    <a:pt x="14" y="30"/>
                    <a:pt x="15" y="28"/>
                    <a:pt x="15" y="26"/>
                  </a:cubicBezTo>
                  <a:cubicBezTo>
                    <a:pt x="8" y="19"/>
                    <a:pt x="8" y="19"/>
                    <a:pt x="8" y="19"/>
                  </a:cubicBezTo>
                  <a:cubicBezTo>
                    <a:pt x="6" y="23"/>
                    <a:pt x="5" y="27"/>
                    <a:pt x="5" y="32"/>
                  </a:cubicBezTo>
                  <a:cubicBezTo>
                    <a:pt x="5" y="37"/>
                    <a:pt x="6" y="41"/>
                    <a:pt x="8" y="45"/>
                  </a:cubicBezTo>
                  <a:lnTo>
                    <a:pt x="15" y="38"/>
                  </a:lnTo>
                  <a:close/>
                  <a:moveTo>
                    <a:pt x="46" y="32"/>
                  </a:moveTo>
                  <a:cubicBezTo>
                    <a:pt x="46" y="24"/>
                    <a:pt x="40" y="18"/>
                    <a:pt x="32" y="18"/>
                  </a:cubicBezTo>
                  <a:cubicBezTo>
                    <a:pt x="25" y="18"/>
                    <a:pt x="19" y="24"/>
                    <a:pt x="19" y="32"/>
                  </a:cubicBezTo>
                  <a:cubicBezTo>
                    <a:pt x="19" y="40"/>
                    <a:pt x="25" y="46"/>
                    <a:pt x="32" y="46"/>
                  </a:cubicBezTo>
                  <a:cubicBezTo>
                    <a:pt x="40" y="46"/>
                    <a:pt x="46" y="40"/>
                    <a:pt x="46" y="32"/>
                  </a:cubicBezTo>
                  <a:close/>
                  <a:moveTo>
                    <a:pt x="20" y="8"/>
                  </a:moveTo>
                  <a:cubicBezTo>
                    <a:pt x="26" y="15"/>
                    <a:pt x="26" y="15"/>
                    <a:pt x="26" y="15"/>
                  </a:cubicBezTo>
                  <a:cubicBezTo>
                    <a:pt x="28" y="14"/>
                    <a:pt x="30" y="14"/>
                    <a:pt x="32" y="14"/>
                  </a:cubicBezTo>
                  <a:cubicBezTo>
                    <a:pt x="35" y="14"/>
                    <a:pt x="37" y="14"/>
                    <a:pt x="38" y="15"/>
                  </a:cubicBezTo>
                  <a:cubicBezTo>
                    <a:pt x="45" y="8"/>
                    <a:pt x="45" y="8"/>
                    <a:pt x="45" y="8"/>
                  </a:cubicBezTo>
                  <a:cubicBezTo>
                    <a:pt x="41" y="6"/>
                    <a:pt x="37" y="5"/>
                    <a:pt x="32" y="5"/>
                  </a:cubicBezTo>
                  <a:cubicBezTo>
                    <a:pt x="28" y="5"/>
                    <a:pt x="23" y="6"/>
                    <a:pt x="20" y="8"/>
                  </a:cubicBezTo>
                  <a:close/>
                  <a:moveTo>
                    <a:pt x="45" y="56"/>
                  </a:moveTo>
                  <a:cubicBezTo>
                    <a:pt x="38" y="49"/>
                    <a:pt x="38" y="49"/>
                    <a:pt x="38" y="49"/>
                  </a:cubicBezTo>
                  <a:cubicBezTo>
                    <a:pt x="37" y="50"/>
                    <a:pt x="35" y="50"/>
                    <a:pt x="32" y="50"/>
                  </a:cubicBezTo>
                  <a:cubicBezTo>
                    <a:pt x="30" y="50"/>
                    <a:pt x="28" y="50"/>
                    <a:pt x="26" y="49"/>
                  </a:cubicBezTo>
                  <a:cubicBezTo>
                    <a:pt x="20" y="56"/>
                    <a:pt x="20" y="56"/>
                    <a:pt x="20" y="56"/>
                  </a:cubicBezTo>
                  <a:cubicBezTo>
                    <a:pt x="23" y="58"/>
                    <a:pt x="28" y="59"/>
                    <a:pt x="32" y="59"/>
                  </a:cubicBezTo>
                  <a:cubicBezTo>
                    <a:pt x="37" y="59"/>
                    <a:pt x="41" y="58"/>
                    <a:pt x="45" y="56"/>
                  </a:cubicBezTo>
                  <a:close/>
                  <a:moveTo>
                    <a:pt x="57" y="45"/>
                  </a:moveTo>
                  <a:cubicBezTo>
                    <a:pt x="59" y="41"/>
                    <a:pt x="60" y="37"/>
                    <a:pt x="60" y="32"/>
                  </a:cubicBezTo>
                  <a:cubicBezTo>
                    <a:pt x="60" y="27"/>
                    <a:pt x="59" y="23"/>
                    <a:pt x="57" y="19"/>
                  </a:cubicBezTo>
                  <a:cubicBezTo>
                    <a:pt x="50" y="26"/>
                    <a:pt x="50" y="26"/>
                    <a:pt x="50" y="26"/>
                  </a:cubicBezTo>
                  <a:cubicBezTo>
                    <a:pt x="50" y="28"/>
                    <a:pt x="51" y="30"/>
                    <a:pt x="51" y="32"/>
                  </a:cubicBezTo>
                  <a:cubicBezTo>
                    <a:pt x="51" y="34"/>
                    <a:pt x="50" y="36"/>
                    <a:pt x="50" y="38"/>
                  </a:cubicBezTo>
                  <a:lnTo>
                    <a:pt x="57" y="4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1" name="Freeform 355"/>
            <p:cNvSpPr>
              <a:spLocks/>
            </p:cNvSpPr>
            <p:nvPr/>
          </p:nvSpPr>
          <p:spPr bwMode="auto">
            <a:xfrm>
              <a:off x="5670551" y="239183"/>
              <a:ext cx="605367" cy="601133"/>
            </a:xfrm>
            <a:custGeom>
              <a:avLst/>
              <a:gdLst>
                <a:gd name="T0" fmla="*/ 214 w 241"/>
                <a:gd name="T1" fmla="*/ 64 h 240"/>
                <a:gd name="T2" fmla="*/ 187 w 241"/>
                <a:gd name="T3" fmla="*/ 91 h 240"/>
                <a:gd name="T4" fmla="*/ 214 w 241"/>
                <a:gd name="T5" fmla="*/ 207 h 240"/>
                <a:gd name="T6" fmla="*/ 212 w 241"/>
                <a:gd name="T7" fmla="*/ 213 h 240"/>
                <a:gd name="T8" fmla="*/ 191 w 241"/>
                <a:gd name="T9" fmla="*/ 229 h 240"/>
                <a:gd name="T10" fmla="*/ 187 w 241"/>
                <a:gd name="T11" fmla="*/ 230 h 240"/>
                <a:gd name="T12" fmla="*/ 186 w 241"/>
                <a:gd name="T13" fmla="*/ 230 h 240"/>
                <a:gd name="T14" fmla="*/ 183 w 241"/>
                <a:gd name="T15" fmla="*/ 227 h 240"/>
                <a:gd name="T16" fmla="*/ 136 w 241"/>
                <a:gd name="T17" fmla="*/ 142 h 240"/>
                <a:gd name="T18" fmla="*/ 93 w 241"/>
                <a:gd name="T19" fmla="*/ 185 h 240"/>
                <a:gd name="T20" fmla="*/ 102 w 241"/>
                <a:gd name="T21" fmla="*/ 218 h 240"/>
                <a:gd name="T22" fmla="*/ 101 w 241"/>
                <a:gd name="T23" fmla="*/ 223 h 240"/>
                <a:gd name="T24" fmla="*/ 85 w 241"/>
                <a:gd name="T25" fmla="*/ 239 h 240"/>
                <a:gd name="T26" fmla="*/ 81 w 241"/>
                <a:gd name="T27" fmla="*/ 240 h 240"/>
                <a:gd name="T28" fmla="*/ 80 w 241"/>
                <a:gd name="T29" fmla="*/ 240 h 240"/>
                <a:gd name="T30" fmla="*/ 76 w 241"/>
                <a:gd name="T31" fmla="*/ 238 h 240"/>
                <a:gd name="T32" fmla="*/ 45 w 241"/>
                <a:gd name="T33" fmla="*/ 196 h 240"/>
                <a:gd name="T34" fmla="*/ 3 w 241"/>
                <a:gd name="T35" fmla="*/ 165 h 240"/>
                <a:gd name="T36" fmla="*/ 1 w 241"/>
                <a:gd name="T37" fmla="*/ 161 h 240"/>
                <a:gd name="T38" fmla="*/ 2 w 241"/>
                <a:gd name="T39" fmla="*/ 157 h 240"/>
                <a:gd name="T40" fmla="*/ 18 w 241"/>
                <a:gd name="T41" fmla="*/ 140 h 240"/>
                <a:gd name="T42" fmla="*/ 22 w 241"/>
                <a:gd name="T43" fmla="*/ 139 h 240"/>
                <a:gd name="T44" fmla="*/ 23 w 241"/>
                <a:gd name="T45" fmla="*/ 139 h 240"/>
                <a:gd name="T46" fmla="*/ 56 w 241"/>
                <a:gd name="T47" fmla="*/ 148 h 240"/>
                <a:gd name="T48" fmla="*/ 99 w 241"/>
                <a:gd name="T49" fmla="*/ 105 h 240"/>
                <a:gd name="T50" fmla="*/ 14 w 241"/>
                <a:gd name="T51" fmla="*/ 58 h 240"/>
                <a:gd name="T52" fmla="*/ 11 w 241"/>
                <a:gd name="T53" fmla="*/ 54 h 240"/>
                <a:gd name="T54" fmla="*/ 13 w 241"/>
                <a:gd name="T55" fmla="*/ 50 h 240"/>
                <a:gd name="T56" fmla="*/ 34 w 241"/>
                <a:gd name="T57" fmla="*/ 28 h 240"/>
                <a:gd name="T58" fmla="*/ 39 w 241"/>
                <a:gd name="T59" fmla="*/ 27 h 240"/>
                <a:gd name="T60" fmla="*/ 150 w 241"/>
                <a:gd name="T61" fmla="*/ 54 h 240"/>
                <a:gd name="T62" fmla="*/ 177 w 241"/>
                <a:gd name="T63" fmla="*/ 27 h 240"/>
                <a:gd name="T64" fmla="*/ 230 w 241"/>
                <a:gd name="T65" fmla="*/ 11 h 240"/>
                <a:gd name="T66" fmla="*/ 214 w 241"/>
                <a:gd name="T67" fmla="*/ 6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240">
                  <a:moveTo>
                    <a:pt x="214" y="64"/>
                  </a:moveTo>
                  <a:cubicBezTo>
                    <a:pt x="187" y="91"/>
                    <a:pt x="187" y="91"/>
                    <a:pt x="187" y="91"/>
                  </a:cubicBezTo>
                  <a:cubicBezTo>
                    <a:pt x="214" y="207"/>
                    <a:pt x="214" y="207"/>
                    <a:pt x="214" y="207"/>
                  </a:cubicBezTo>
                  <a:cubicBezTo>
                    <a:pt x="214" y="209"/>
                    <a:pt x="214" y="211"/>
                    <a:pt x="212" y="213"/>
                  </a:cubicBezTo>
                  <a:cubicBezTo>
                    <a:pt x="191" y="229"/>
                    <a:pt x="191" y="229"/>
                    <a:pt x="191" y="229"/>
                  </a:cubicBezTo>
                  <a:cubicBezTo>
                    <a:pt x="190" y="229"/>
                    <a:pt x="189" y="230"/>
                    <a:pt x="187" y="230"/>
                  </a:cubicBezTo>
                  <a:cubicBezTo>
                    <a:pt x="187" y="230"/>
                    <a:pt x="187" y="230"/>
                    <a:pt x="186" y="230"/>
                  </a:cubicBezTo>
                  <a:cubicBezTo>
                    <a:pt x="185" y="229"/>
                    <a:pt x="183" y="228"/>
                    <a:pt x="183" y="227"/>
                  </a:cubicBezTo>
                  <a:cubicBezTo>
                    <a:pt x="136" y="142"/>
                    <a:pt x="136" y="142"/>
                    <a:pt x="136" y="142"/>
                  </a:cubicBezTo>
                  <a:cubicBezTo>
                    <a:pt x="93" y="185"/>
                    <a:pt x="93" y="185"/>
                    <a:pt x="93" y="185"/>
                  </a:cubicBezTo>
                  <a:cubicBezTo>
                    <a:pt x="102" y="218"/>
                    <a:pt x="102" y="218"/>
                    <a:pt x="102" y="218"/>
                  </a:cubicBezTo>
                  <a:cubicBezTo>
                    <a:pt x="102" y="220"/>
                    <a:pt x="102" y="221"/>
                    <a:pt x="101" y="223"/>
                  </a:cubicBezTo>
                  <a:cubicBezTo>
                    <a:pt x="85" y="239"/>
                    <a:pt x="85" y="239"/>
                    <a:pt x="85" y="239"/>
                  </a:cubicBezTo>
                  <a:cubicBezTo>
                    <a:pt x="84" y="240"/>
                    <a:pt x="82" y="240"/>
                    <a:pt x="81" y="240"/>
                  </a:cubicBezTo>
                  <a:cubicBezTo>
                    <a:pt x="80" y="240"/>
                    <a:pt x="80" y="240"/>
                    <a:pt x="80" y="240"/>
                  </a:cubicBezTo>
                  <a:cubicBezTo>
                    <a:pt x="79" y="240"/>
                    <a:pt x="77" y="240"/>
                    <a:pt x="76" y="238"/>
                  </a:cubicBezTo>
                  <a:cubicBezTo>
                    <a:pt x="45" y="196"/>
                    <a:pt x="45" y="196"/>
                    <a:pt x="45" y="196"/>
                  </a:cubicBezTo>
                  <a:cubicBezTo>
                    <a:pt x="3" y="165"/>
                    <a:pt x="3" y="165"/>
                    <a:pt x="3" y="165"/>
                  </a:cubicBezTo>
                  <a:cubicBezTo>
                    <a:pt x="1" y="164"/>
                    <a:pt x="1" y="162"/>
                    <a:pt x="1" y="161"/>
                  </a:cubicBezTo>
                  <a:cubicBezTo>
                    <a:pt x="0" y="159"/>
                    <a:pt x="1" y="158"/>
                    <a:pt x="2" y="157"/>
                  </a:cubicBezTo>
                  <a:cubicBezTo>
                    <a:pt x="18" y="140"/>
                    <a:pt x="18" y="140"/>
                    <a:pt x="18" y="140"/>
                  </a:cubicBezTo>
                  <a:cubicBezTo>
                    <a:pt x="19" y="139"/>
                    <a:pt x="21" y="139"/>
                    <a:pt x="22" y="139"/>
                  </a:cubicBezTo>
                  <a:cubicBezTo>
                    <a:pt x="22" y="139"/>
                    <a:pt x="23" y="139"/>
                    <a:pt x="23" y="139"/>
                  </a:cubicBezTo>
                  <a:cubicBezTo>
                    <a:pt x="56" y="148"/>
                    <a:pt x="56" y="148"/>
                    <a:pt x="56" y="148"/>
                  </a:cubicBezTo>
                  <a:cubicBezTo>
                    <a:pt x="99" y="105"/>
                    <a:pt x="99" y="105"/>
                    <a:pt x="99" y="105"/>
                  </a:cubicBezTo>
                  <a:cubicBezTo>
                    <a:pt x="14" y="58"/>
                    <a:pt x="14" y="58"/>
                    <a:pt x="14" y="58"/>
                  </a:cubicBezTo>
                  <a:cubicBezTo>
                    <a:pt x="13" y="57"/>
                    <a:pt x="12" y="56"/>
                    <a:pt x="11" y="54"/>
                  </a:cubicBezTo>
                  <a:cubicBezTo>
                    <a:pt x="11" y="53"/>
                    <a:pt x="12" y="51"/>
                    <a:pt x="13" y="50"/>
                  </a:cubicBezTo>
                  <a:cubicBezTo>
                    <a:pt x="34" y="28"/>
                    <a:pt x="34" y="28"/>
                    <a:pt x="34" y="28"/>
                  </a:cubicBezTo>
                  <a:cubicBezTo>
                    <a:pt x="35" y="27"/>
                    <a:pt x="37" y="27"/>
                    <a:pt x="39" y="27"/>
                  </a:cubicBezTo>
                  <a:cubicBezTo>
                    <a:pt x="150" y="54"/>
                    <a:pt x="150" y="54"/>
                    <a:pt x="150" y="54"/>
                  </a:cubicBezTo>
                  <a:cubicBezTo>
                    <a:pt x="177" y="27"/>
                    <a:pt x="177" y="27"/>
                    <a:pt x="177" y="27"/>
                  </a:cubicBezTo>
                  <a:cubicBezTo>
                    <a:pt x="193" y="11"/>
                    <a:pt x="219" y="0"/>
                    <a:pt x="230" y="11"/>
                  </a:cubicBezTo>
                  <a:cubicBezTo>
                    <a:pt x="241" y="22"/>
                    <a:pt x="230" y="48"/>
                    <a:pt x="214" y="6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2" name="Freeform 357"/>
            <p:cNvSpPr>
              <a:spLocks noEditPoints="1"/>
            </p:cNvSpPr>
            <p:nvPr/>
          </p:nvSpPr>
          <p:spPr bwMode="auto">
            <a:xfrm>
              <a:off x="5742518" y="1945217"/>
              <a:ext cx="478367" cy="317500"/>
            </a:xfrm>
            <a:custGeom>
              <a:avLst/>
              <a:gdLst>
                <a:gd name="T0" fmla="*/ 190 w 191"/>
                <a:gd name="T1" fmla="*/ 34 h 127"/>
                <a:gd name="T2" fmla="*/ 97 w 191"/>
                <a:gd name="T3" fmla="*/ 63 h 127"/>
                <a:gd name="T4" fmla="*/ 96 w 191"/>
                <a:gd name="T5" fmla="*/ 63 h 127"/>
                <a:gd name="T6" fmla="*/ 95 w 191"/>
                <a:gd name="T7" fmla="*/ 63 h 127"/>
                <a:gd name="T8" fmla="*/ 41 w 191"/>
                <a:gd name="T9" fmla="*/ 46 h 127"/>
                <a:gd name="T10" fmla="*/ 32 w 191"/>
                <a:gd name="T11" fmla="*/ 70 h 127"/>
                <a:gd name="T12" fmla="*/ 38 w 191"/>
                <a:gd name="T13" fmla="*/ 79 h 127"/>
                <a:gd name="T14" fmla="*/ 33 w 191"/>
                <a:gd name="T15" fmla="*/ 88 h 127"/>
                <a:gd name="T16" fmla="*/ 38 w 191"/>
                <a:gd name="T17" fmla="*/ 124 h 127"/>
                <a:gd name="T18" fmla="*/ 37 w 191"/>
                <a:gd name="T19" fmla="*/ 126 h 127"/>
                <a:gd name="T20" fmla="*/ 35 w 191"/>
                <a:gd name="T21" fmla="*/ 127 h 127"/>
                <a:gd name="T22" fmla="*/ 19 w 191"/>
                <a:gd name="T23" fmla="*/ 127 h 127"/>
                <a:gd name="T24" fmla="*/ 17 w 191"/>
                <a:gd name="T25" fmla="*/ 126 h 127"/>
                <a:gd name="T26" fmla="*/ 16 w 191"/>
                <a:gd name="T27" fmla="*/ 124 h 127"/>
                <a:gd name="T28" fmla="*/ 21 w 191"/>
                <a:gd name="T29" fmla="*/ 88 h 127"/>
                <a:gd name="T30" fmla="*/ 16 w 191"/>
                <a:gd name="T31" fmla="*/ 79 h 127"/>
                <a:gd name="T32" fmla="*/ 22 w 191"/>
                <a:gd name="T33" fmla="*/ 70 h 127"/>
                <a:gd name="T34" fmla="*/ 30 w 191"/>
                <a:gd name="T35" fmla="*/ 43 h 127"/>
                <a:gd name="T36" fmla="*/ 2 w 191"/>
                <a:gd name="T37" fmla="*/ 34 h 127"/>
                <a:gd name="T38" fmla="*/ 0 w 191"/>
                <a:gd name="T39" fmla="*/ 31 h 127"/>
                <a:gd name="T40" fmla="*/ 2 w 191"/>
                <a:gd name="T41" fmla="*/ 29 h 127"/>
                <a:gd name="T42" fmla="*/ 95 w 191"/>
                <a:gd name="T43" fmla="*/ 0 h 127"/>
                <a:gd name="T44" fmla="*/ 96 w 191"/>
                <a:gd name="T45" fmla="*/ 0 h 127"/>
                <a:gd name="T46" fmla="*/ 97 w 191"/>
                <a:gd name="T47" fmla="*/ 0 h 127"/>
                <a:gd name="T48" fmla="*/ 190 w 191"/>
                <a:gd name="T49" fmla="*/ 29 h 127"/>
                <a:gd name="T50" fmla="*/ 191 w 191"/>
                <a:gd name="T51" fmla="*/ 31 h 127"/>
                <a:gd name="T52" fmla="*/ 190 w 191"/>
                <a:gd name="T53" fmla="*/ 34 h 127"/>
                <a:gd name="T54" fmla="*/ 149 w 191"/>
                <a:gd name="T55" fmla="*/ 85 h 127"/>
                <a:gd name="T56" fmla="*/ 96 w 191"/>
                <a:gd name="T57" fmla="*/ 106 h 127"/>
                <a:gd name="T58" fmla="*/ 43 w 191"/>
                <a:gd name="T59" fmla="*/ 85 h 127"/>
                <a:gd name="T60" fmla="*/ 44 w 191"/>
                <a:gd name="T61" fmla="*/ 58 h 127"/>
                <a:gd name="T62" fmla="*/ 92 w 191"/>
                <a:gd name="T63" fmla="*/ 73 h 127"/>
                <a:gd name="T64" fmla="*/ 96 w 191"/>
                <a:gd name="T65" fmla="*/ 74 h 127"/>
                <a:gd name="T66" fmla="*/ 100 w 191"/>
                <a:gd name="T67" fmla="*/ 73 h 127"/>
                <a:gd name="T68" fmla="*/ 148 w 191"/>
                <a:gd name="T69" fmla="*/ 58 h 127"/>
                <a:gd name="T70" fmla="*/ 149 w 191"/>
                <a:gd name="T7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27">
                  <a:moveTo>
                    <a:pt x="190" y="34"/>
                  </a:moveTo>
                  <a:cubicBezTo>
                    <a:pt x="97" y="63"/>
                    <a:pt x="97" y="63"/>
                    <a:pt x="97" y="63"/>
                  </a:cubicBezTo>
                  <a:cubicBezTo>
                    <a:pt x="96" y="63"/>
                    <a:pt x="96" y="63"/>
                    <a:pt x="96" y="63"/>
                  </a:cubicBezTo>
                  <a:cubicBezTo>
                    <a:pt x="95" y="63"/>
                    <a:pt x="95" y="63"/>
                    <a:pt x="95" y="63"/>
                  </a:cubicBezTo>
                  <a:cubicBezTo>
                    <a:pt x="41" y="46"/>
                    <a:pt x="41" y="46"/>
                    <a:pt x="41" y="46"/>
                  </a:cubicBezTo>
                  <a:cubicBezTo>
                    <a:pt x="36" y="50"/>
                    <a:pt x="33" y="59"/>
                    <a:pt x="32" y="70"/>
                  </a:cubicBezTo>
                  <a:cubicBezTo>
                    <a:pt x="36" y="72"/>
                    <a:pt x="38" y="75"/>
                    <a:pt x="38" y="79"/>
                  </a:cubicBezTo>
                  <a:cubicBezTo>
                    <a:pt x="38" y="83"/>
                    <a:pt x="36" y="86"/>
                    <a:pt x="33" y="88"/>
                  </a:cubicBezTo>
                  <a:cubicBezTo>
                    <a:pt x="38" y="124"/>
                    <a:pt x="38" y="124"/>
                    <a:pt x="38" y="124"/>
                  </a:cubicBezTo>
                  <a:cubicBezTo>
                    <a:pt x="38" y="125"/>
                    <a:pt x="37" y="125"/>
                    <a:pt x="37" y="126"/>
                  </a:cubicBezTo>
                  <a:cubicBezTo>
                    <a:pt x="36" y="127"/>
                    <a:pt x="36" y="127"/>
                    <a:pt x="35" y="127"/>
                  </a:cubicBezTo>
                  <a:cubicBezTo>
                    <a:pt x="19" y="127"/>
                    <a:pt x="19" y="127"/>
                    <a:pt x="19" y="127"/>
                  </a:cubicBezTo>
                  <a:cubicBezTo>
                    <a:pt x="18" y="127"/>
                    <a:pt x="18" y="127"/>
                    <a:pt x="17" y="126"/>
                  </a:cubicBezTo>
                  <a:cubicBezTo>
                    <a:pt x="17" y="125"/>
                    <a:pt x="16" y="125"/>
                    <a:pt x="16" y="124"/>
                  </a:cubicBezTo>
                  <a:cubicBezTo>
                    <a:pt x="21" y="88"/>
                    <a:pt x="21" y="88"/>
                    <a:pt x="21" y="88"/>
                  </a:cubicBezTo>
                  <a:cubicBezTo>
                    <a:pt x="18" y="86"/>
                    <a:pt x="16" y="83"/>
                    <a:pt x="16" y="79"/>
                  </a:cubicBezTo>
                  <a:cubicBezTo>
                    <a:pt x="16" y="75"/>
                    <a:pt x="19" y="72"/>
                    <a:pt x="22" y="70"/>
                  </a:cubicBezTo>
                  <a:cubicBezTo>
                    <a:pt x="22" y="60"/>
                    <a:pt x="25" y="50"/>
                    <a:pt x="30" y="43"/>
                  </a:cubicBezTo>
                  <a:cubicBezTo>
                    <a:pt x="2" y="34"/>
                    <a:pt x="2" y="34"/>
                    <a:pt x="2" y="34"/>
                  </a:cubicBezTo>
                  <a:cubicBezTo>
                    <a:pt x="1" y="34"/>
                    <a:pt x="0" y="33"/>
                    <a:pt x="0" y="31"/>
                  </a:cubicBezTo>
                  <a:cubicBezTo>
                    <a:pt x="0" y="30"/>
                    <a:pt x="1" y="29"/>
                    <a:pt x="2" y="29"/>
                  </a:cubicBezTo>
                  <a:cubicBezTo>
                    <a:pt x="95" y="0"/>
                    <a:pt x="95" y="0"/>
                    <a:pt x="95" y="0"/>
                  </a:cubicBezTo>
                  <a:cubicBezTo>
                    <a:pt x="96" y="0"/>
                    <a:pt x="96" y="0"/>
                    <a:pt x="96" y="0"/>
                  </a:cubicBezTo>
                  <a:cubicBezTo>
                    <a:pt x="97" y="0"/>
                    <a:pt x="97" y="0"/>
                    <a:pt x="97" y="0"/>
                  </a:cubicBezTo>
                  <a:cubicBezTo>
                    <a:pt x="190" y="29"/>
                    <a:pt x="190" y="29"/>
                    <a:pt x="190" y="29"/>
                  </a:cubicBezTo>
                  <a:cubicBezTo>
                    <a:pt x="191" y="29"/>
                    <a:pt x="191" y="30"/>
                    <a:pt x="191" y="31"/>
                  </a:cubicBezTo>
                  <a:cubicBezTo>
                    <a:pt x="191" y="33"/>
                    <a:pt x="191" y="34"/>
                    <a:pt x="190" y="34"/>
                  </a:cubicBezTo>
                  <a:close/>
                  <a:moveTo>
                    <a:pt x="149" y="85"/>
                  </a:moveTo>
                  <a:cubicBezTo>
                    <a:pt x="150" y="96"/>
                    <a:pt x="125" y="106"/>
                    <a:pt x="96" y="106"/>
                  </a:cubicBezTo>
                  <a:cubicBezTo>
                    <a:pt x="67" y="106"/>
                    <a:pt x="42" y="96"/>
                    <a:pt x="43" y="85"/>
                  </a:cubicBezTo>
                  <a:cubicBezTo>
                    <a:pt x="44" y="58"/>
                    <a:pt x="44" y="58"/>
                    <a:pt x="44" y="58"/>
                  </a:cubicBezTo>
                  <a:cubicBezTo>
                    <a:pt x="92" y="73"/>
                    <a:pt x="92" y="73"/>
                    <a:pt x="92" y="73"/>
                  </a:cubicBezTo>
                  <a:cubicBezTo>
                    <a:pt x="93" y="74"/>
                    <a:pt x="95" y="74"/>
                    <a:pt x="96" y="74"/>
                  </a:cubicBezTo>
                  <a:cubicBezTo>
                    <a:pt x="97" y="74"/>
                    <a:pt x="99" y="74"/>
                    <a:pt x="100" y="73"/>
                  </a:cubicBezTo>
                  <a:cubicBezTo>
                    <a:pt x="148" y="58"/>
                    <a:pt x="148" y="58"/>
                    <a:pt x="148" y="58"/>
                  </a:cubicBezTo>
                  <a:lnTo>
                    <a:pt x="149" y="8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3" name="Freeform 43"/>
            <p:cNvSpPr>
              <a:spLocks noEditPoints="1"/>
            </p:cNvSpPr>
            <p:nvPr/>
          </p:nvSpPr>
          <p:spPr bwMode="auto">
            <a:xfrm>
              <a:off x="6104469" y="3697818"/>
              <a:ext cx="173567" cy="182033"/>
            </a:xfrm>
            <a:custGeom>
              <a:avLst/>
              <a:gdLst>
                <a:gd name="T0" fmla="*/ 60 w 69"/>
                <a:gd name="T1" fmla="*/ 48 h 72"/>
                <a:gd name="T2" fmla="*/ 47 w 69"/>
                <a:gd name="T3" fmla="*/ 32 h 72"/>
                <a:gd name="T4" fmla="*/ 44 w 69"/>
                <a:gd name="T5" fmla="*/ 10 h 72"/>
                <a:gd name="T6" fmla="*/ 57 w 69"/>
                <a:gd name="T7" fmla="*/ 28 h 72"/>
                <a:gd name="T8" fmla="*/ 60 w 69"/>
                <a:gd name="T9" fmla="*/ 48 h 72"/>
                <a:gd name="T10" fmla="*/ 62 w 69"/>
                <a:gd name="T11" fmla="*/ 25 h 72"/>
                <a:gd name="T12" fmla="*/ 41 w 69"/>
                <a:gd name="T13" fmla="*/ 2 h 72"/>
                <a:gd name="T14" fmla="*/ 5 w 69"/>
                <a:gd name="T15" fmla="*/ 39 h 72"/>
                <a:gd name="T16" fmla="*/ 2 w 69"/>
                <a:gd name="T17" fmla="*/ 50 h 72"/>
                <a:gd name="T18" fmla="*/ 12 w 69"/>
                <a:gd name="T19" fmla="*/ 55 h 72"/>
                <a:gd name="T20" fmla="*/ 15 w 69"/>
                <a:gd name="T21" fmla="*/ 54 h 72"/>
                <a:gd name="T22" fmla="*/ 21 w 69"/>
                <a:gd name="T23" fmla="*/ 58 h 72"/>
                <a:gd name="T24" fmla="*/ 25 w 69"/>
                <a:gd name="T25" fmla="*/ 68 h 72"/>
                <a:gd name="T26" fmla="*/ 30 w 69"/>
                <a:gd name="T27" fmla="*/ 71 h 72"/>
                <a:gd name="T28" fmla="*/ 37 w 69"/>
                <a:gd name="T29" fmla="*/ 68 h 72"/>
                <a:gd name="T30" fmla="*/ 39 w 69"/>
                <a:gd name="T31" fmla="*/ 65 h 72"/>
                <a:gd name="T32" fmla="*/ 35 w 69"/>
                <a:gd name="T33" fmla="*/ 61 h 72"/>
                <a:gd name="T34" fmla="*/ 32 w 69"/>
                <a:gd name="T35" fmla="*/ 53 h 72"/>
                <a:gd name="T36" fmla="*/ 36 w 69"/>
                <a:gd name="T37" fmla="*/ 49 h 72"/>
                <a:gd name="T38" fmla="*/ 64 w 69"/>
                <a:gd name="T39" fmla="*/ 56 h 72"/>
                <a:gd name="T40" fmla="*/ 62 w 69"/>
                <a:gd name="T41"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72">
                  <a:moveTo>
                    <a:pt x="60" y="48"/>
                  </a:moveTo>
                  <a:cubicBezTo>
                    <a:pt x="59" y="49"/>
                    <a:pt x="52" y="43"/>
                    <a:pt x="47" y="32"/>
                  </a:cubicBezTo>
                  <a:cubicBezTo>
                    <a:pt x="42" y="21"/>
                    <a:pt x="43" y="10"/>
                    <a:pt x="44" y="10"/>
                  </a:cubicBezTo>
                  <a:cubicBezTo>
                    <a:pt x="45" y="10"/>
                    <a:pt x="52" y="17"/>
                    <a:pt x="57" y="28"/>
                  </a:cubicBezTo>
                  <a:cubicBezTo>
                    <a:pt x="62" y="39"/>
                    <a:pt x="61" y="48"/>
                    <a:pt x="60" y="48"/>
                  </a:cubicBezTo>
                  <a:close/>
                  <a:moveTo>
                    <a:pt x="62" y="25"/>
                  </a:moveTo>
                  <a:cubicBezTo>
                    <a:pt x="56" y="11"/>
                    <a:pt x="46" y="0"/>
                    <a:pt x="41" y="2"/>
                  </a:cubicBezTo>
                  <a:cubicBezTo>
                    <a:pt x="33" y="5"/>
                    <a:pt x="46" y="22"/>
                    <a:pt x="5" y="39"/>
                  </a:cubicBezTo>
                  <a:cubicBezTo>
                    <a:pt x="1" y="40"/>
                    <a:pt x="0" y="46"/>
                    <a:pt x="2" y="50"/>
                  </a:cubicBezTo>
                  <a:cubicBezTo>
                    <a:pt x="3" y="53"/>
                    <a:pt x="8" y="57"/>
                    <a:pt x="12" y="55"/>
                  </a:cubicBezTo>
                  <a:cubicBezTo>
                    <a:pt x="12" y="55"/>
                    <a:pt x="15" y="54"/>
                    <a:pt x="15" y="54"/>
                  </a:cubicBezTo>
                  <a:cubicBezTo>
                    <a:pt x="17" y="58"/>
                    <a:pt x="20" y="55"/>
                    <a:pt x="21" y="58"/>
                  </a:cubicBezTo>
                  <a:cubicBezTo>
                    <a:pt x="22" y="60"/>
                    <a:pt x="25" y="66"/>
                    <a:pt x="25" y="68"/>
                  </a:cubicBezTo>
                  <a:cubicBezTo>
                    <a:pt x="26" y="70"/>
                    <a:pt x="28" y="72"/>
                    <a:pt x="30" y="71"/>
                  </a:cubicBezTo>
                  <a:cubicBezTo>
                    <a:pt x="31" y="71"/>
                    <a:pt x="36" y="69"/>
                    <a:pt x="37" y="68"/>
                  </a:cubicBezTo>
                  <a:cubicBezTo>
                    <a:pt x="39" y="67"/>
                    <a:pt x="40" y="66"/>
                    <a:pt x="39" y="65"/>
                  </a:cubicBezTo>
                  <a:cubicBezTo>
                    <a:pt x="39" y="63"/>
                    <a:pt x="36" y="63"/>
                    <a:pt x="35" y="61"/>
                  </a:cubicBezTo>
                  <a:cubicBezTo>
                    <a:pt x="35" y="60"/>
                    <a:pt x="32" y="54"/>
                    <a:pt x="32" y="53"/>
                  </a:cubicBezTo>
                  <a:cubicBezTo>
                    <a:pt x="31" y="51"/>
                    <a:pt x="33" y="49"/>
                    <a:pt x="36" y="49"/>
                  </a:cubicBezTo>
                  <a:cubicBezTo>
                    <a:pt x="54" y="47"/>
                    <a:pt x="58" y="58"/>
                    <a:pt x="64" y="56"/>
                  </a:cubicBezTo>
                  <a:cubicBezTo>
                    <a:pt x="69" y="54"/>
                    <a:pt x="68" y="39"/>
                    <a:pt x="62" y="2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4" name="Freeform 55"/>
            <p:cNvSpPr>
              <a:spLocks noEditPoints="1"/>
            </p:cNvSpPr>
            <p:nvPr/>
          </p:nvSpPr>
          <p:spPr bwMode="auto">
            <a:xfrm>
              <a:off x="5029201" y="3848101"/>
              <a:ext cx="76200" cy="71967"/>
            </a:xfrm>
            <a:custGeom>
              <a:avLst/>
              <a:gdLst>
                <a:gd name="T0" fmla="*/ 30 w 30"/>
                <a:gd name="T1" fmla="*/ 6 h 28"/>
                <a:gd name="T2" fmla="*/ 30 w 30"/>
                <a:gd name="T3" fmla="*/ 8 h 28"/>
                <a:gd name="T4" fmla="*/ 28 w 30"/>
                <a:gd name="T5" fmla="*/ 8 h 28"/>
                <a:gd name="T6" fmla="*/ 27 w 30"/>
                <a:gd name="T7" fmla="*/ 9 h 28"/>
                <a:gd name="T8" fmla="*/ 3 w 30"/>
                <a:gd name="T9" fmla="*/ 9 h 28"/>
                <a:gd name="T10" fmla="*/ 2 w 30"/>
                <a:gd name="T11" fmla="*/ 8 h 28"/>
                <a:gd name="T12" fmla="*/ 0 w 30"/>
                <a:gd name="T13" fmla="*/ 8 h 28"/>
                <a:gd name="T14" fmla="*/ 0 w 30"/>
                <a:gd name="T15" fmla="*/ 6 h 28"/>
                <a:gd name="T16" fmla="*/ 15 w 30"/>
                <a:gd name="T17" fmla="*/ 0 h 28"/>
                <a:gd name="T18" fmla="*/ 30 w 30"/>
                <a:gd name="T19" fmla="*/ 6 h 28"/>
                <a:gd name="T20" fmla="*/ 30 w 30"/>
                <a:gd name="T21" fmla="*/ 26 h 28"/>
                <a:gd name="T22" fmla="*/ 30 w 30"/>
                <a:gd name="T23" fmla="*/ 28 h 28"/>
                <a:gd name="T24" fmla="*/ 0 w 30"/>
                <a:gd name="T25" fmla="*/ 28 h 28"/>
                <a:gd name="T26" fmla="*/ 0 w 30"/>
                <a:gd name="T27" fmla="*/ 26 h 28"/>
                <a:gd name="T28" fmla="*/ 1 w 30"/>
                <a:gd name="T29" fmla="*/ 25 h 28"/>
                <a:gd name="T30" fmla="*/ 29 w 30"/>
                <a:gd name="T31" fmla="*/ 25 h 28"/>
                <a:gd name="T32" fmla="*/ 30 w 30"/>
                <a:gd name="T33" fmla="*/ 26 h 28"/>
                <a:gd name="T34" fmla="*/ 8 w 30"/>
                <a:gd name="T35" fmla="*/ 10 h 28"/>
                <a:gd name="T36" fmla="*/ 8 w 30"/>
                <a:gd name="T37" fmla="*/ 22 h 28"/>
                <a:gd name="T38" fmla="*/ 10 w 30"/>
                <a:gd name="T39" fmla="*/ 22 h 28"/>
                <a:gd name="T40" fmla="*/ 10 w 30"/>
                <a:gd name="T41" fmla="*/ 10 h 28"/>
                <a:gd name="T42" fmla="*/ 14 w 30"/>
                <a:gd name="T43" fmla="*/ 10 h 28"/>
                <a:gd name="T44" fmla="*/ 14 w 30"/>
                <a:gd name="T45" fmla="*/ 22 h 28"/>
                <a:gd name="T46" fmla="*/ 16 w 30"/>
                <a:gd name="T47" fmla="*/ 22 h 28"/>
                <a:gd name="T48" fmla="*/ 16 w 30"/>
                <a:gd name="T49" fmla="*/ 10 h 28"/>
                <a:gd name="T50" fmla="*/ 20 w 30"/>
                <a:gd name="T51" fmla="*/ 10 h 28"/>
                <a:gd name="T52" fmla="*/ 20 w 30"/>
                <a:gd name="T53" fmla="*/ 22 h 28"/>
                <a:gd name="T54" fmla="*/ 22 w 30"/>
                <a:gd name="T55" fmla="*/ 22 h 28"/>
                <a:gd name="T56" fmla="*/ 22 w 30"/>
                <a:gd name="T57" fmla="*/ 10 h 28"/>
                <a:gd name="T58" fmla="*/ 26 w 30"/>
                <a:gd name="T59" fmla="*/ 10 h 28"/>
                <a:gd name="T60" fmla="*/ 26 w 30"/>
                <a:gd name="T61" fmla="*/ 22 h 28"/>
                <a:gd name="T62" fmla="*/ 27 w 30"/>
                <a:gd name="T63" fmla="*/ 22 h 28"/>
                <a:gd name="T64" fmla="*/ 28 w 30"/>
                <a:gd name="T65" fmla="*/ 23 h 28"/>
                <a:gd name="T66" fmla="*/ 28 w 30"/>
                <a:gd name="T67" fmla="*/ 24 h 28"/>
                <a:gd name="T68" fmla="*/ 2 w 30"/>
                <a:gd name="T69" fmla="*/ 24 h 28"/>
                <a:gd name="T70" fmla="*/ 2 w 30"/>
                <a:gd name="T71" fmla="*/ 23 h 28"/>
                <a:gd name="T72" fmla="*/ 3 w 30"/>
                <a:gd name="T73" fmla="*/ 22 h 28"/>
                <a:gd name="T74" fmla="*/ 4 w 30"/>
                <a:gd name="T75" fmla="*/ 22 h 28"/>
                <a:gd name="T76" fmla="*/ 4 w 30"/>
                <a:gd name="T77" fmla="*/ 10 h 28"/>
                <a:gd name="T78" fmla="*/ 8 w 30"/>
                <a:gd name="T7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8">
                  <a:moveTo>
                    <a:pt x="30" y="6"/>
                  </a:moveTo>
                  <a:cubicBezTo>
                    <a:pt x="30" y="8"/>
                    <a:pt x="30" y="8"/>
                    <a:pt x="30" y="8"/>
                  </a:cubicBezTo>
                  <a:cubicBezTo>
                    <a:pt x="28" y="8"/>
                    <a:pt x="28" y="8"/>
                    <a:pt x="28" y="8"/>
                  </a:cubicBezTo>
                  <a:cubicBezTo>
                    <a:pt x="28" y="9"/>
                    <a:pt x="27" y="9"/>
                    <a:pt x="27" y="9"/>
                  </a:cubicBezTo>
                  <a:cubicBezTo>
                    <a:pt x="3" y="9"/>
                    <a:pt x="3" y="9"/>
                    <a:pt x="3" y="9"/>
                  </a:cubicBezTo>
                  <a:cubicBezTo>
                    <a:pt x="3" y="9"/>
                    <a:pt x="2" y="9"/>
                    <a:pt x="2" y="8"/>
                  </a:cubicBezTo>
                  <a:cubicBezTo>
                    <a:pt x="0" y="8"/>
                    <a:pt x="0" y="8"/>
                    <a:pt x="0" y="8"/>
                  </a:cubicBezTo>
                  <a:cubicBezTo>
                    <a:pt x="0" y="6"/>
                    <a:pt x="0" y="6"/>
                    <a:pt x="0" y="6"/>
                  </a:cubicBezTo>
                  <a:cubicBezTo>
                    <a:pt x="15" y="0"/>
                    <a:pt x="15" y="0"/>
                    <a:pt x="15" y="0"/>
                  </a:cubicBezTo>
                  <a:lnTo>
                    <a:pt x="30" y="6"/>
                  </a:lnTo>
                  <a:close/>
                  <a:moveTo>
                    <a:pt x="30" y="26"/>
                  </a:moveTo>
                  <a:cubicBezTo>
                    <a:pt x="30" y="28"/>
                    <a:pt x="30" y="28"/>
                    <a:pt x="30" y="28"/>
                  </a:cubicBezTo>
                  <a:cubicBezTo>
                    <a:pt x="0" y="28"/>
                    <a:pt x="0" y="28"/>
                    <a:pt x="0" y="28"/>
                  </a:cubicBezTo>
                  <a:cubicBezTo>
                    <a:pt x="0" y="26"/>
                    <a:pt x="0" y="26"/>
                    <a:pt x="0" y="26"/>
                  </a:cubicBezTo>
                  <a:cubicBezTo>
                    <a:pt x="0" y="26"/>
                    <a:pt x="1" y="25"/>
                    <a:pt x="1" y="25"/>
                  </a:cubicBezTo>
                  <a:cubicBezTo>
                    <a:pt x="29" y="25"/>
                    <a:pt x="29" y="25"/>
                    <a:pt x="29" y="25"/>
                  </a:cubicBezTo>
                  <a:cubicBezTo>
                    <a:pt x="29" y="25"/>
                    <a:pt x="30" y="26"/>
                    <a:pt x="30" y="26"/>
                  </a:cubicBezTo>
                  <a:close/>
                  <a:moveTo>
                    <a:pt x="8" y="10"/>
                  </a:moveTo>
                  <a:cubicBezTo>
                    <a:pt x="8" y="22"/>
                    <a:pt x="8" y="22"/>
                    <a:pt x="8" y="22"/>
                  </a:cubicBezTo>
                  <a:cubicBezTo>
                    <a:pt x="10" y="22"/>
                    <a:pt x="10" y="22"/>
                    <a:pt x="10" y="22"/>
                  </a:cubicBezTo>
                  <a:cubicBezTo>
                    <a:pt x="10" y="10"/>
                    <a:pt x="10" y="10"/>
                    <a:pt x="10" y="10"/>
                  </a:cubicBezTo>
                  <a:cubicBezTo>
                    <a:pt x="14" y="10"/>
                    <a:pt x="14" y="10"/>
                    <a:pt x="14" y="10"/>
                  </a:cubicBezTo>
                  <a:cubicBezTo>
                    <a:pt x="14" y="22"/>
                    <a:pt x="14" y="22"/>
                    <a:pt x="14" y="22"/>
                  </a:cubicBezTo>
                  <a:cubicBezTo>
                    <a:pt x="16" y="22"/>
                    <a:pt x="16" y="22"/>
                    <a:pt x="16" y="22"/>
                  </a:cubicBezTo>
                  <a:cubicBezTo>
                    <a:pt x="16" y="10"/>
                    <a:pt x="16" y="10"/>
                    <a:pt x="16" y="10"/>
                  </a:cubicBezTo>
                  <a:cubicBezTo>
                    <a:pt x="20" y="10"/>
                    <a:pt x="20" y="10"/>
                    <a:pt x="20" y="10"/>
                  </a:cubicBezTo>
                  <a:cubicBezTo>
                    <a:pt x="20" y="22"/>
                    <a:pt x="20" y="22"/>
                    <a:pt x="20" y="22"/>
                  </a:cubicBezTo>
                  <a:cubicBezTo>
                    <a:pt x="22" y="22"/>
                    <a:pt x="22" y="22"/>
                    <a:pt x="22" y="22"/>
                  </a:cubicBezTo>
                  <a:cubicBezTo>
                    <a:pt x="22" y="10"/>
                    <a:pt x="22" y="10"/>
                    <a:pt x="22" y="10"/>
                  </a:cubicBezTo>
                  <a:cubicBezTo>
                    <a:pt x="26" y="10"/>
                    <a:pt x="26" y="10"/>
                    <a:pt x="26" y="10"/>
                  </a:cubicBezTo>
                  <a:cubicBezTo>
                    <a:pt x="26" y="22"/>
                    <a:pt x="26" y="22"/>
                    <a:pt x="26" y="22"/>
                  </a:cubicBezTo>
                  <a:cubicBezTo>
                    <a:pt x="27" y="22"/>
                    <a:pt x="27" y="22"/>
                    <a:pt x="27" y="22"/>
                  </a:cubicBezTo>
                  <a:cubicBezTo>
                    <a:pt x="27" y="22"/>
                    <a:pt x="28" y="23"/>
                    <a:pt x="28" y="23"/>
                  </a:cubicBezTo>
                  <a:cubicBezTo>
                    <a:pt x="28" y="24"/>
                    <a:pt x="28" y="24"/>
                    <a:pt x="28" y="24"/>
                  </a:cubicBezTo>
                  <a:cubicBezTo>
                    <a:pt x="2" y="24"/>
                    <a:pt x="2" y="24"/>
                    <a:pt x="2" y="24"/>
                  </a:cubicBezTo>
                  <a:cubicBezTo>
                    <a:pt x="2" y="23"/>
                    <a:pt x="2" y="23"/>
                    <a:pt x="2" y="23"/>
                  </a:cubicBezTo>
                  <a:cubicBezTo>
                    <a:pt x="2" y="23"/>
                    <a:pt x="3" y="22"/>
                    <a:pt x="3" y="22"/>
                  </a:cubicBezTo>
                  <a:cubicBezTo>
                    <a:pt x="4" y="22"/>
                    <a:pt x="4" y="22"/>
                    <a:pt x="4" y="22"/>
                  </a:cubicBezTo>
                  <a:cubicBezTo>
                    <a:pt x="4" y="10"/>
                    <a:pt x="4" y="10"/>
                    <a:pt x="4" y="10"/>
                  </a:cubicBezTo>
                  <a:lnTo>
                    <a:pt x="8" y="10"/>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5" name="Freeform 59"/>
            <p:cNvSpPr>
              <a:spLocks noEditPoints="1"/>
            </p:cNvSpPr>
            <p:nvPr/>
          </p:nvSpPr>
          <p:spPr bwMode="auto">
            <a:xfrm>
              <a:off x="6015568" y="3994151"/>
              <a:ext cx="137584" cy="127000"/>
            </a:xfrm>
            <a:custGeom>
              <a:avLst/>
              <a:gdLst>
                <a:gd name="T0" fmla="*/ 55 w 55"/>
                <a:gd name="T1" fmla="*/ 48 h 51"/>
                <a:gd name="T2" fmla="*/ 52 w 55"/>
                <a:gd name="T3" fmla="*/ 51 h 51"/>
                <a:gd name="T4" fmla="*/ 3 w 55"/>
                <a:gd name="T5" fmla="*/ 51 h 51"/>
                <a:gd name="T6" fmla="*/ 0 w 55"/>
                <a:gd name="T7" fmla="*/ 48 h 51"/>
                <a:gd name="T8" fmla="*/ 0 w 55"/>
                <a:gd name="T9" fmla="*/ 37 h 51"/>
                <a:gd name="T10" fmla="*/ 3 w 55"/>
                <a:gd name="T11" fmla="*/ 34 h 51"/>
                <a:gd name="T12" fmla="*/ 19 w 55"/>
                <a:gd name="T13" fmla="*/ 34 h 51"/>
                <a:gd name="T14" fmla="*/ 23 w 55"/>
                <a:gd name="T15" fmla="*/ 38 h 51"/>
                <a:gd name="T16" fmla="*/ 28 w 55"/>
                <a:gd name="T17" fmla="*/ 40 h 51"/>
                <a:gd name="T18" fmla="*/ 32 w 55"/>
                <a:gd name="T19" fmla="*/ 38 h 51"/>
                <a:gd name="T20" fmla="*/ 37 w 55"/>
                <a:gd name="T21" fmla="*/ 34 h 51"/>
                <a:gd name="T22" fmla="*/ 52 w 55"/>
                <a:gd name="T23" fmla="*/ 34 h 51"/>
                <a:gd name="T24" fmla="*/ 55 w 55"/>
                <a:gd name="T25" fmla="*/ 37 h 51"/>
                <a:gd name="T26" fmla="*/ 55 w 55"/>
                <a:gd name="T27" fmla="*/ 48 h 51"/>
                <a:gd name="T28" fmla="*/ 44 w 55"/>
                <a:gd name="T29" fmla="*/ 20 h 51"/>
                <a:gd name="T30" fmla="*/ 29 w 55"/>
                <a:gd name="T31" fmla="*/ 35 h 51"/>
                <a:gd name="T32" fmla="*/ 28 w 55"/>
                <a:gd name="T33" fmla="*/ 36 h 51"/>
                <a:gd name="T34" fmla="*/ 26 w 55"/>
                <a:gd name="T35" fmla="*/ 35 h 51"/>
                <a:gd name="T36" fmla="*/ 11 w 55"/>
                <a:gd name="T37" fmla="*/ 20 h 51"/>
                <a:gd name="T38" fmla="*/ 11 w 55"/>
                <a:gd name="T39" fmla="*/ 18 h 51"/>
                <a:gd name="T40" fmla="*/ 13 w 55"/>
                <a:gd name="T41" fmla="*/ 17 h 51"/>
                <a:gd name="T42" fmla="*/ 21 w 55"/>
                <a:gd name="T43" fmla="*/ 17 h 51"/>
                <a:gd name="T44" fmla="*/ 21 w 55"/>
                <a:gd name="T45" fmla="*/ 2 h 51"/>
                <a:gd name="T46" fmla="*/ 23 w 55"/>
                <a:gd name="T47" fmla="*/ 0 h 51"/>
                <a:gd name="T48" fmla="*/ 32 w 55"/>
                <a:gd name="T49" fmla="*/ 0 h 51"/>
                <a:gd name="T50" fmla="*/ 34 w 55"/>
                <a:gd name="T51" fmla="*/ 2 h 51"/>
                <a:gd name="T52" fmla="*/ 34 w 55"/>
                <a:gd name="T53" fmla="*/ 17 h 51"/>
                <a:gd name="T54" fmla="*/ 43 w 55"/>
                <a:gd name="T55" fmla="*/ 17 h 51"/>
                <a:gd name="T56" fmla="*/ 45 w 55"/>
                <a:gd name="T57" fmla="*/ 18 h 51"/>
                <a:gd name="T58" fmla="*/ 44 w 55"/>
                <a:gd name="T59" fmla="*/ 20 h 51"/>
                <a:gd name="T60" fmla="*/ 41 w 55"/>
                <a:gd name="T61" fmla="*/ 43 h 51"/>
                <a:gd name="T62" fmla="*/ 38 w 55"/>
                <a:gd name="T63" fmla="*/ 45 h 51"/>
                <a:gd name="T64" fmla="*/ 41 w 55"/>
                <a:gd name="T65" fmla="*/ 47 h 51"/>
                <a:gd name="T66" fmla="*/ 43 w 55"/>
                <a:gd name="T67" fmla="*/ 45 h 51"/>
                <a:gd name="T68" fmla="*/ 41 w 55"/>
                <a:gd name="T69" fmla="*/ 43 h 51"/>
                <a:gd name="T70" fmla="*/ 49 w 55"/>
                <a:gd name="T71" fmla="*/ 43 h 51"/>
                <a:gd name="T72" fmla="*/ 47 w 55"/>
                <a:gd name="T73" fmla="*/ 45 h 51"/>
                <a:gd name="T74" fmla="*/ 49 w 55"/>
                <a:gd name="T75" fmla="*/ 47 h 51"/>
                <a:gd name="T76" fmla="*/ 51 w 55"/>
                <a:gd name="T77" fmla="*/ 45 h 51"/>
                <a:gd name="T78" fmla="*/ 49 w 55"/>
                <a:gd name="T7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51">
                  <a:moveTo>
                    <a:pt x="55" y="48"/>
                  </a:moveTo>
                  <a:cubicBezTo>
                    <a:pt x="55" y="50"/>
                    <a:pt x="54" y="51"/>
                    <a:pt x="52" y="51"/>
                  </a:cubicBezTo>
                  <a:cubicBezTo>
                    <a:pt x="3" y="51"/>
                    <a:pt x="3" y="51"/>
                    <a:pt x="3" y="51"/>
                  </a:cubicBezTo>
                  <a:cubicBezTo>
                    <a:pt x="1" y="51"/>
                    <a:pt x="0" y="50"/>
                    <a:pt x="0" y="48"/>
                  </a:cubicBezTo>
                  <a:cubicBezTo>
                    <a:pt x="0" y="37"/>
                    <a:pt x="0" y="37"/>
                    <a:pt x="0" y="37"/>
                  </a:cubicBezTo>
                  <a:cubicBezTo>
                    <a:pt x="0" y="35"/>
                    <a:pt x="1" y="34"/>
                    <a:pt x="3" y="34"/>
                  </a:cubicBezTo>
                  <a:cubicBezTo>
                    <a:pt x="19" y="34"/>
                    <a:pt x="19" y="34"/>
                    <a:pt x="19" y="34"/>
                  </a:cubicBezTo>
                  <a:cubicBezTo>
                    <a:pt x="23" y="38"/>
                    <a:pt x="23" y="38"/>
                    <a:pt x="23" y="38"/>
                  </a:cubicBezTo>
                  <a:cubicBezTo>
                    <a:pt x="24" y="40"/>
                    <a:pt x="26" y="40"/>
                    <a:pt x="28" y="40"/>
                  </a:cubicBezTo>
                  <a:cubicBezTo>
                    <a:pt x="29" y="40"/>
                    <a:pt x="31" y="40"/>
                    <a:pt x="32" y="38"/>
                  </a:cubicBezTo>
                  <a:cubicBezTo>
                    <a:pt x="37" y="34"/>
                    <a:pt x="37" y="34"/>
                    <a:pt x="37" y="34"/>
                  </a:cubicBezTo>
                  <a:cubicBezTo>
                    <a:pt x="52" y="34"/>
                    <a:pt x="52" y="34"/>
                    <a:pt x="52" y="34"/>
                  </a:cubicBezTo>
                  <a:cubicBezTo>
                    <a:pt x="54" y="34"/>
                    <a:pt x="55" y="35"/>
                    <a:pt x="55" y="37"/>
                  </a:cubicBezTo>
                  <a:lnTo>
                    <a:pt x="55" y="48"/>
                  </a:lnTo>
                  <a:close/>
                  <a:moveTo>
                    <a:pt x="44" y="20"/>
                  </a:moveTo>
                  <a:cubicBezTo>
                    <a:pt x="29" y="35"/>
                    <a:pt x="29" y="35"/>
                    <a:pt x="29" y="35"/>
                  </a:cubicBezTo>
                  <a:cubicBezTo>
                    <a:pt x="29" y="36"/>
                    <a:pt x="28" y="36"/>
                    <a:pt x="28" y="36"/>
                  </a:cubicBezTo>
                  <a:cubicBezTo>
                    <a:pt x="27" y="36"/>
                    <a:pt x="27" y="36"/>
                    <a:pt x="26" y="35"/>
                  </a:cubicBezTo>
                  <a:cubicBezTo>
                    <a:pt x="11" y="20"/>
                    <a:pt x="11" y="20"/>
                    <a:pt x="11" y="20"/>
                  </a:cubicBezTo>
                  <a:cubicBezTo>
                    <a:pt x="11" y="20"/>
                    <a:pt x="10" y="19"/>
                    <a:pt x="11" y="18"/>
                  </a:cubicBezTo>
                  <a:cubicBezTo>
                    <a:pt x="11" y="17"/>
                    <a:pt x="12" y="17"/>
                    <a:pt x="13" y="17"/>
                  </a:cubicBezTo>
                  <a:cubicBezTo>
                    <a:pt x="21" y="17"/>
                    <a:pt x="21" y="17"/>
                    <a:pt x="21" y="17"/>
                  </a:cubicBezTo>
                  <a:cubicBezTo>
                    <a:pt x="21" y="2"/>
                    <a:pt x="21" y="2"/>
                    <a:pt x="21" y="2"/>
                  </a:cubicBezTo>
                  <a:cubicBezTo>
                    <a:pt x="21" y="1"/>
                    <a:pt x="22" y="0"/>
                    <a:pt x="23" y="0"/>
                  </a:cubicBezTo>
                  <a:cubicBezTo>
                    <a:pt x="32" y="0"/>
                    <a:pt x="32" y="0"/>
                    <a:pt x="32" y="0"/>
                  </a:cubicBezTo>
                  <a:cubicBezTo>
                    <a:pt x="33" y="0"/>
                    <a:pt x="34" y="1"/>
                    <a:pt x="34" y="2"/>
                  </a:cubicBezTo>
                  <a:cubicBezTo>
                    <a:pt x="34" y="17"/>
                    <a:pt x="34" y="17"/>
                    <a:pt x="34" y="17"/>
                  </a:cubicBezTo>
                  <a:cubicBezTo>
                    <a:pt x="43" y="17"/>
                    <a:pt x="43" y="17"/>
                    <a:pt x="43" y="17"/>
                  </a:cubicBezTo>
                  <a:cubicBezTo>
                    <a:pt x="44" y="17"/>
                    <a:pt x="44" y="17"/>
                    <a:pt x="45" y="18"/>
                  </a:cubicBezTo>
                  <a:cubicBezTo>
                    <a:pt x="45" y="19"/>
                    <a:pt x="45" y="20"/>
                    <a:pt x="44" y="20"/>
                  </a:cubicBezTo>
                  <a:close/>
                  <a:moveTo>
                    <a:pt x="41" y="43"/>
                  </a:moveTo>
                  <a:cubicBezTo>
                    <a:pt x="39" y="43"/>
                    <a:pt x="38" y="43"/>
                    <a:pt x="38" y="45"/>
                  </a:cubicBezTo>
                  <a:cubicBezTo>
                    <a:pt x="38" y="46"/>
                    <a:pt x="39" y="47"/>
                    <a:pt x="41" y="47"/>
                  </a:cubicBezTo>
                  <a:cubicBezTo>
                    <a:pt x="42" y="47"/>
                    <a:pt x="43" y="46"/>
                    <a:pt x="43" y="45"/>
                  </a:cubicBezTo>
                  <a:cubicBezTo>
                    <a:pt x="43" y="43"/>
                    <a:pt x="42" y="43"/>
                    <a:pt x="41" y="43"/>
                  </a:cubicBezTo>
                  <a:close/>
                  <a:moveTo>
                    <a:pt x="49" y="43"/>
                  </a:moveTo>
                  <a:cubicBezTo>
                    <a:pt x="48" y="43"/>
                    <a:pt x="47" y="43"/>
                    <a:pt x="47" y="45"/>
                  </a:cubicBezTo>
                  <a:cubicBezTo>
                    <a:pt x="47" y="46"/>
                    <a:pt x="48" y="47"/>
                    <a:pt x="49" y="47"/>
                  </a:cubicBezTo>
                  <a:cubicBezTo>
                    <a:pt x="50" y="47"/>
                    <a:pt x="51" y="46"/>
                    <a:pt x="51" y="45"/>
                  </a:cubicBezTo>
                  <a:cubicBezTo>
                    <a:pt x="51" y="43"/>
                    <a:pt x="50" y="43"/>
                    <a:pt x="49" y="43"/>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6" name="Freeform 66"/>
            <p:cNvSpPr>
              <a:spLocks noEditPoints="1"/>
            </p:cNvSpPr>
            <p:nvPr/>
          </p:nvSpPr>
          <p:spPr bwMode="auto">
            <a:xfrm>
              <a:off x="5238752" y="3763434"/>
              <a:ext cx="116417" cy="80433"/>
            </a:xfrm>
            <a:custGeom>
              <a:avLst/>
              <a:gdLst>
                <a:gd name="T0" fmla="*/ 47 w 47"/>
                <a:gd name="T1" fmla="*/ 27 h 32"/>
                <a:gd name="T2" fmla="*/ 47 w 47"/>
                <a:gd name="T3" fmla="*/ 30 h 32"/>
                <a:gd name="T4" fmla="*/ 43 w 47"/>
                <a:gd name="T5" fmla="*/ 32 h 32"/>
                <a:gd name="T6" fmla="*/ 4 w 47"/>
                <a:gd name="T7" fmla="*/ 32 h 32"/>
                <a:gd name="T8" fmla="*/ 0 w 47"/>
                <a:gd name="T9" fmla="*/ 30 h 32"/>
                <a:gd name="T10" fmla="*/ 0 w 47"/>
                <a:gd name="T11" fmla="*/ 27 h 32"/>
                <a:gd name="T12" fmla="*/ 4 w 47"/>
                <a:gd name="T13" fmla="*/ 27 h 32"/>
                <a:gd name="T14" fmla="*/ 43 w 47"/>
                <a:gd name="T15" fmla="*/ 27 h 32"/>
                <a:gd name="T16" fmla="*/ 47 w 47"/>
                <a:gd name="T17" fmla="*/ 27 h 32"/>
                <a:gd name="T18" fmla="*/ 6 w 47"/>
                <a:gd name="T19" fmla="*/ 22 h 32"/>
                <a:gd name="T20" fmla="*/ 6 w 47"/>
                <a:gd name="T21" fmla="*/ 4 h 32"/>
                <a:gd name="T22" fmla="*/ 10 w 47"/>
                <a:gd name="T23" fmla="*/ 0 h 32"/>
                <a:gd name="T24" fmla="*/ 37 w 47"/>
                <a:gd name="T25" fmla="*/ 0 h 32"/>
                <a:gd name="T26" fmla="*/ 41 w 47"/>
                <a:gd name="T27" fmla="*/ 4 h 32"/>
                <a:gd name="T28" fmla="*/ 41 w 47"/>
                <a:gd name="T29" fmla="*/ 22 h 32"/>
                <a:gd name="T30" fmla="*/ 37 w 47"/>
                <a:gd name="T31" fmla="*/ 26 h 32"/>
                <a:gd name="T32" fmla="*/ 10 w 47"/>
                <a:gd name="T33" fmla="*/ 26 h 32"/>
                <a:gd name="T34" fmla="*/ 6 w 47"/>
                <a:gd name="T35" fmla="*/ 22 h 32"/>
                <a:gd name="T36" fmla="*/ 10 w 47"/>
                <a:gd name="T37" fmla="*/ 22 h 32"/>
                <a:gd name="T38" fmla="*/ 10 w 47"/>
                <a:gd name="T39" fmla="*/ 22 h 32"/>
                <a:gd name="T40" fmla="*/ 37 w 47"/>
                <a:gd name="T41" fmla="*/ 22 h 32"/>
                <a:gd name="T42" fmla="*/ 38 w 47"/>
                <a:gd name="T43" fmla="*/ 22 h 32"/>
                <a:gd name="T44" fmla="*/ 38 w 47"/>
                <a:gd name="T45" fmla="*/ 4 h 32"/>
                <a:gd name="T46" fmla="*/ 37 w 47"/>
                <a:gd name="T47" fmla="*/ 4 h 32"/>
                <a:gd name="T48" fmla="*/ 10 w 47"/>
                <a:gd name="T49" fmla="*/ 4 h 32"/>
                <a:gd name="T50" fmla="*/ 10 w 47"/>
                <a:gd name="T51" fmla="*/ 4 h 32"/>
                <a:gd name="T52" fmla="*/ 10 w 47"/>
                <a:gd name="T53" fmla="*/ 22 h 32"/>
                <a:gd name="T54" fmla="*/ 26 w 47"/>
                <a:gd name="T55" fmla="*/ 29 h 32"/>
                <a:gd name="T56" fmla="*/ 26 w 47"/>
                <a:gd name="T57" fmla="*/ 29 h 32"/>
                <a:gd name="T58" fmla="*/ 22 w 47"/>
                <a:gd name="T59" fmla="*/ 29 h 32"/>
                <a:gd name="T60" fmla="*/ 21 w 47"/>
                <a:gd name="T61" fmla="*/ 29 h 32"/>
                <a:gd name="T62" fmla="*/ 22 w 47"/>
                <a:gd name="T63" fmla="*/ 30 h 32"/>
                <a:gd name="T64" fmla="*/ 26 w 47"/>
                <a:gd name="T65" fmla="*/ 30 h 32"/>
                <a:gd name="T66" fmla="*/ 26 w 47"/>
                <a:gd name="T6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32">
                  <a:moveTo>
                    <a:pt x="47" y="27"/>
                  </a:moveTo>
                  <a:cubicBezTo>
                    <a:pt x="47" y="30"/>
                    <a:pt x="47" y="30"/>
                    <a:pt x="47" y="30"/>
                  </a:cubicBezTo>
                  <a:cubicBezTo>
                    <a:pt x="47" y="31"/>
                    <a:pt x="46" y="32"/>
                    <a:pt x="43" y="32"/>
                  </a:cubicBezTo>
                  <a:cubicBezTo>
                    <a:pt x="4" y="32"/>
                    <a:pt x="4" y="32"/>
                    <a:pt x="4" y="32"/>
                  </a:cubicBezTo>
                  <a:cubicBezTo>
                    <a:pt x="2" y="32"/>
                    <a:pt x="0" y="31"/>
                    <a:pt x="0" y="30"/>
                  </a:cubicBezTo>
                  <a:cubicBezTo>
                    <a:pt x="0" y="27"/>
                    <a:pt x="0" y="27"/>
                    <a:pt x="0" y="27"/>
                  </a:cubicBezTo>
                  <a:cubicBezTo>
                    <a:pt x="4" y="27"/>
                    <a:pt x="4" y="27"/>
                    <a:pt x="4" y="27"/>
                  </a:cubicBezTo>
                  <a:cubicBezTo>
                    <a:pt x="43" y="27"/>
                    <a:pt x="43" y="27"/>
                    <a:pt x="43" y="27"/>
                  </a:cubicBezTo>
                  <a:lnTo>
                    <a:pt x="47" y="27"/>
                  </a:lnTo>
                  <a:close/>
                  <a:moveTo>
                    <a:pt x="6" y="22"/>
                  </a:moveTo>
                  <a:cubicBezTo>
                    <a:pt x="6" y="4"/>
                    <a:pt x="6" y="4"/>
                    <a:pt x="6" y="4"/>
                  </a:cubicBezTo>
                  <a:cubicBezTo>
                    <a:pt x="6" y="2"/>
                    <a:pt x="8" y="0"/>
                    <a:pt x="10" y="0"/>
                  </a:cubicBezTo>
                  <a:cubicBezTo>
                    <a:pt x="37" y="0"/>
                    <a:pt x="37" y="0"/>
                    <a:pt x="37" y="0"/>
                  </a:cubicBezTo>
                  <a:cubicBezTo>
                    <a:pt x="39" y="0"/>
                    <a:pt x="41" y="2"/>
                    <a:pt x="41" y="4"/>
                  </a:cubicBezTo>
                  <a:cubicBezTo>
                    <a:pt x="41" y="22"/>
                    <a:pt x="41" y="22"/>
                    <a:pt x="41" y="22"/>
                  </a:cubicBezTo>
                  <a:cubicBezTo>
                    <a:pt x="41" y="24"/>
                    <a:pt x="39" y="26"/>
                    <a:pt x="37" y="26"/>
                  </a:cubicBezTo>
                  <a:cubicBezTo>
                    <a:pt x="10" y="26"/>
                    <a:pt x="10" y="26"/>
                    <a:pt x="10" y="26"/>
                  </a:cubicBezTo>
                  <a:cubicBezTo>
                    <a:pt x="8" y="26"/>
                    <a:pt x="6" y="24"/>
                    <a:pt x="6" y="22"/>
                  </a:cubicBezTo>
                  <a:close/>
                  <a:moveTo>
                    <a:pt x="10" y="22"/>
                  </a:moveTo>
                  <a:cubicBezTo>
                    <a:pt x="10" y="22"/>
                    <a:pt x="10" y="22"/>
                    <a:pt x="10" y="22"/>
                  </a:cubicBezTo>
                  <a:cubicBezTo>
                    <a:pt x="37" y="22"/>
                    <a:pt x="37" y="22"/>
                    <a:pt x="37" y="22"/>
                  </a:cubicBezTo>
                  <a:cubicBezTo>
                    <a:pt x="37" y="22"/>
                    <a:pt x="38" y="22"/>
                    <a:pt x="38" y="22"/>
                  </a:cubicBezTo>
                  <a:cubicBezTo>
                    <a:pt x="38" y="4"/>
                    <a:pt x="38" y="4"/>
                    <a:pt x="38" y="4"/>
                  </a:cubicBezTo>
                  <a:cubicBezTo>
                    <a:pt x="38" y="4"/>
                    <a:pt x="37" y="4"/>
                    <a:pt x="37" y="4"/>
                  </a:cubicBezTo>
                  <a:cubicBezTo>
                    <a:pt x="10" y="4"/>
                    <a:pt x="10" y="4"/>
                    <a:pt x="10" y="4"/>
                  </a:cubicBezTo>
                  <a:cubicBezTo>
                    <a:pt x="10" y="4"/>
                    <a:pt x="10" y="4"/>
                    <a:pt x="10" y="4"/>
                  </a:cubicBezTo>
                  <a:lnTo>
                    <a:pt x="10" y="22"/>
                  </a:lnTo>
                  <a:close/>
                  <a:moveTo>
                    <a:pt x="26" y="29"/>
                  </a:moveTo>
                  <a:cubicBezTo>
                    <a:pt x="26" y="29"/>
                    <a:pt x="26" y="29"/>
                    <a:pt x="26" y="29"/>
                  </a:cubicBezTo>
                  <a:cubicBezTo>
                    <a:pt x="22" y="29"/>
                    <a:pt x="22" y="29"/>
                    <a:pt x="22" y="29"/>
                  </a:cubicBezTo>
                  <a:cubicBezTo>
                    <a:pt x="21" y="29"/>
                    <a:pt x="21" y="29"/>
                    <a:pt x="21" y="29"/>
                  </a:cubicBezTo>
                  <a:cubicBezTo>
                    <a:pt x="22" y="30"/>
                    <a:pt x="22" y="30"/>
                    <a:pt x="22" y="30"/>
                  </a:cubicBezTo>
                  <a:cubicBezTo>
                    <a:pt x="26" y="30"/>
                    <a:pt x="26" y="30"/>
                    <a:pt x="26" y="30"/>
                  </a:cubicBezTo>
                  <a:lnTo>
                    <a:pt x="26" y="29"/>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7" name="Freeform 67"/>
            <p:cNvSpPr>
              <a:spLocks noEditPoints="1"/>
            </p:cNvSpPr>
            <p:nvPr/>
          </p:nvSpPr>
          <p:spPr bwMode="auto">
            <a:xfrm>
              <a:off x="6413502" y="4485217"/>
              <a:ext cx="133351" cy="146051"/>
            </a:xfrm>
            <a:custGeom>
              <a:avLst/>
              <a:gdLst>
                <a:gd name="T0" fmla="*/ 52 w 53"/>
                <a:gd name="T1" fmla="*/ 32 h 58"/>
                <a:gd name="T2" fmla="*/ 52 w 53"/>
                <a:gd name="T3" fmla="*/ 35 h 58"/>
                <a:gd name="T4" fmla="*/ 51 w 53"/>
                <a:gd name="T5" fmla="*/ 40 h 58"/>
                <a:gd name="T6" fmla="*/ 51 w 53"/>
                <a:gd name="T7" fmla="*/ 41 h 58"/>
                <a:gd name="T8" fmla="*/ 49 w 53"/>
                <a:gd name="T9" fmla="*/ 47 h 58"/>
                <a:gd name="T10" fmla="*/ 38 w 53"/>
                <a:gd name="T11" fmla="*/ 58 h 58"/>
                <a:gd name="T12" fmla="*/ 37 w 53"/>
                <a:gd name="T13" fmla="*/ 58 h 58"/>
                <a:gd name="T14" fmla="*/ 33 w 53"/>
                <a:gd name="T15" fmla="*/ 58 h 58"/>
                <a:gd name="T16" fmla="*/ 19 w 53"/>
                <a:gd name="T17" fmla="*/ 55 h 58"/>
                <a:gd name="T18" fmla="*/ 15 w 53"/>
                <a:gd name="T19" fmla="*/ 53 h 58"/>
                <a:gd name="T20" fmla="*/ 5 w 53"/>
                <a:gd name="T21" fmla="*/ 53 h 58"/>
                <a:gd name="T22" fmla="*/ 0 w 53"/>
                <a:gd name="T23" fmla="*/ 49 h 58"/>
                <a:gd name="T24" fmla="*/ 0 w 53"/>
                <a:gd name="T25" fmla="*/ 27 h 58"/>
                <a:gd name="T26" fmla="*/ 5 w 53"/>
                <a:gd name="T27" fmla="*/ 22 h 58"/>
                <a:gd name="T28" fmla="*/ 14 w 53"/>
                <a:gd name="T29" fmla="*/ 22 h 58"/>
                <a:gd name="T30" fmla="*/ 19 w 53"/>
                <a:gd name="T31" fmla="*/ 17 h 58"/>
                <a:gd name="T32" fmla="*/ 23 w 53"/>
                <a:gd name="T33" fmla="*/ 13 h 58"/>
                <a:gd name="T34" fmla="*/ 27 w 53"/>
                <a:gd name="T35" fmla="*/ 2 h 58"/>
                <a:gd name="T36" fmla="*/ 30 w 53"/>
                <a:gd name="T37" fmla="*/ 0 h 58"/>
                <a:gd name="T38" fmla="*/ 39 w 53"/>
                <a:gd name="T39" fmla="*/ 5 h 58"/>
                <a:gd name="T40" fmla="*/ 40 w 53"/>
                <a:gd name="T41" fmla="*/ 11 h 58"/>
                <a:gd name="T42" fmla="*/ 38 w 53"/>
                <a:gd name="T43" fmla="*/ 18 h 58"/>
                <a:gd name="T44" fmla="*/ 44 w 53"/>
                <a:gd name="T45" fmla="*/ 18 h 58"/>
                <a:gd name="T46" fmla="*/ 53 w 53"/>
                <a:gd name="T47" fmla="*/ 27 h 58"/>
                <a:gd name="T48" fmla="*/ 52 w 53"/>
                <a:gd name="T49" fmla="*/ 32 h 58"/>
                <a:gd name="T50" fmla="*/ 7 w 53"/>
                <a:gd name="T51" fmla="*/ 44 h 58"/>
                <a:gd name="T52" fmla="*/ 5 w 53"/>
                <a:gd name="T53" fmla="*/ 47 h 58"/>
                <a:gd name="T54" fmla="*/ 7 w 53"/>
                <a:gd name="T55" fmla="*/ 49 h 58"/>
                <a:gd name="T56" fmla="*/ 9 w 53"/>
                <a:gd name="T57" fmla="*/ 47 h 58"/>
                <a:gd name="T58" fmla="*/ 7 w 53"/>
                <a:gd name="T59" fmla="*/ 44 h 58"/>
                <a:gd name="T60" fmla="*/ 44 w 53"/>
                <a:gd name="T61" fmla="*/ 22 h 58"/>
                <a:gd name="T62" fmla="*/ 32 w 53"/>
                <a:gd name="T63" fmla="*/ 22 h 58"/>
                <a:gd name="T64" fmla="*/ 36 w 53"/>
                <a:gd name="T65" fmla="*/ 11 h 58"/>
                <a:gd name="T66" fmla="*/ 30 w 53"/>
                <a:gd name="T67" fmla="*/ 5 h 58"/>
                <a:gd name="T68" fmla="*/ 26 w 53"/>
                <a:gd name="T69" fmla="*/ 16 h 58"/>
                <a:gd name="T70" fmla="*/ 23 w 53"/>
                <a:gd name="T71" fmla="*/ 19 h 58"/>
                <a:gd name="T72" fmla="*/ 15 w 53"/>
                <a:gd name="T73" fmla="*/ 27 h 58"/>
                <a:gd name="T74" fmla="*/ 14 w 53"/>
                <a:gd name="T75" fmla="*/ 27 h 58"/>
                <a:gd name="T76" fmla="*/ 14 w 53"/>
                <a:gd name="T77" fmla="*/ 49 h 58"/>
                <a:gd name="T78" fmla="*/ 15 w 53"/>
                <a:gd name="T79" fmla="*/ 49 h 58"/>
                <a:gd name="T80" fmla="*/ 22 w 53"/>
                <a:gd name="T81" fmla="*/ 51 h 58"/>
                <a:gd name="T82" fmla="*/ 33 w 53"/>
                <a:gd name="T83" fmla="*/ 53 h 58"/>
                <a:gd name="T84" fmla="*/ 38 w 53"/>
                <a:gd name="T85" fmla="*/ 53 h 58"/>
                <a:gd name="T86" fmla="*/ 44 w 53"/>
                <a:gd name="T87" fmla="*/ 47 h 58"/>
                <a:gd name="T88" fmla="*/ 44 w 53"/>
                <a:gd name="T89" fmla="*/ 46 h 58"/>
                <a:gd name="T90" fmla="*/ 46 w 53"/>
                <a:gd name="T91" fmla="*/ 41 h 58"/>
                <a:gd name="T92" fmla="*/ 46 w 53"/>
                <a:gd name="T93" fmla="*/ 39 h 58"/>
                <a:gd name="T94" fmla="*/ 47 w 53"/>
                <a:gd name="T95" fmla="*/ 35 h 58"/>
                <a:gd name="T96" fmla="*/ 46 w 53"/>
                <a:gd name="T97" fmla="*/ 31 h 58"/>
                <a:gd name="T98" fmla="*/ 49 w 53"/>
                <a:gd name="T99" fmla="*/ 27 h 58"/>
                <a:gd name="T100" fmla="*/ 44 w 53"/>
                <a:gd name="T10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58">
                  <a:moveTo>
                    <a:pt x="52" y="32"/>
                  </a:moveTo>
                  <a:cubicBezTo>
                    <a:pt x="52" y="33"/>
                    <a:pt x="52" y="34"/>
                    <a:pt x="52" y="35"/>
                  </a:cubicBezTo>
                  <a:cubicBezTo>
                    <a:pt x="52" y="36"/>
                    <a:pt x="51" y="38"/>
                    <a:pt x="51" y="40"/>
                  </a:cubicBezTo>
                  <a:cubicBezTo>
                    <a:pt x="51" y="40"/>
                    <a:pt x="51" y="41"/>
                    <a:pt x="51" y="41"/>
                  </a:cubicBezTo>
                  <a:cubicBezTo>
                    <a:pt x="51" y="43"/>
                    <a:pt x="50" y="46"/>
                    <a:pt x="49" y="47"/>
                  </a:cubicBezTo>
                  <a:cubicBezTo>
                    <a:pt x="49" y="54"/>
                    <a:pt x="44" y="58"/>
                    <a:pt x="38" y="58"/>
                  </a:cubicBezTo>
                  <a:cubicBezTo>
                    <a:pt x="37" y="58"/>
                    <a:pt x="37" y="58"/>
                    <a:pt x="37" y="58"/>
                  </a:cubicBezTo>
                  <a:cubicBezTo>
                    <a:pt x="33" y="58"/>
                    <a:pt x="33" y="58"/>
                    <a:pt x="33" y="58"/>
                  </a:cubicBezTo>
                  <a:cubicBezTo>
                    <a:pt x="29" y="58"/>
                    <a:pt x="24" y="56"/>
                    <a:pt x="19" y="55"/>
                  </a:cubicBezTo>
                  <a:cubicBezTo>
                    <a:pt x="18" y="54"/>
                    <a:pt x="16" y="53"/>
                    <a:pt x="15" y="53"/>
                  </a:cubicBezTo>
                  <a:cubicBezTo>
                    <a:pt x="5" y="53"/>
                    <a:pt x="5" y="53"/>
                    <a:pt x="5" y="53"/>
                  </a:cubicBezTo>
                  <a:cubicBezTo>
                    <a:pt x="2" y="53"/>
                    <a:pt x="0" y="51"/>
                    <a:pt x="0" y="49"/>
                  </a:cubicBezTo>
                  <a:cubicBezTo>
                    <a:pt x="0" y="27"/>
                    <a:pt x="0" y="27"/>
                    <a:pt x="0" y="27"/>
                  </a:cubicBezTo>
                  <a:cubicBezTo>
                    <a:pt x="0" y="24"/>
                    <a:pt x="2" y="22"/>
                    <a:pt x="5" y="22"/>
                  </a:cubicBezTo>
                  <a:cubicBezTo>
                    <a:pt x="14" y="22"/>
                    <a:pt x="14" y="22"/>
                    <a:pt x="14" y="22"/>
                  </a:cubicBezTo>
                  <a:cubicBezTo>
                    <a:pt x="16" y="22"/>
                    <a:pt x="18" y="18"/>
                    <a:pt x="19" y="17"/>
                  </a:cubicBezTo>
                  <a:cubicBezTo>
                    <a:pt x="20" y="16"/>
                    <a:pt x="21" y="14"/>
                    <a:pt x="23" y="13"/>
                  </a:cubicBezTo>
                  <a:cubicBezTo>
                    <a:pt x="25" y="11"/>
                    <a:pt x="24" y="5"/>
                    <a:pt x="27" y="2"/>
                  </a:cubicBezTo>
                  <a:cubicBezTo>
                    <a:pt x="28" y="1"/>
                    <a:pt x="29" y="0"/>
                    <a:pt x="30" y="0"/>
                  </a:cubicBezTo>
                  <a:cubicBezTo>
                    <a:pt x="34" y="0"/>
                    <a:pt x="37" y="2"/>
                    <a:pt x="39" y="5"/>
                  </a:cubicBezTo>
                  <a:cubicBezTo>
                    <a:pt x="40" y="7"/>
                    <a:pt x="40" y="9"/>
                    <a:pt x="40" y="11"/>
                  </a:cubicBezTo>
                  <a:cubicBezTo>
                    <a:pt x="40" y="14"/>
                    <a:pt x="39" y="16"/>
                    <a:pt x="38" y="18"/>
                  </a:cubicBezTo>
                  <a:cubicBezTo>
                    <a:pt x="44" y="18"/>
                    <a:pt x="44" y="18"/>
                    <a:pt x="44" y="18"/>
                  </a:cubicBezTo>
                  <a:cubicBezTo>
                    <a:pt x="49" y="18"/>
                    <a:pt x="53" y="22"/>
                    <a:pt x="53" y="27"/>
                  </a:cubicBezTo>
                  <a:cubicBezTo>
                    <a:pt x="53" y="29"/>
                    <a:pt x="53" y="31"/>
                    <a:pt x="52" y="32"/>
                  </a:cubicBezTo>
                  <a:close/>
                  <a:moveTo>
                    <a:pt x="7" y="44"/>
                  </a:moveTo>
                  <a:cubicBezTo>
                    <a:pt x="6" y="44"/>
                    <a:pt x="5" y="45"/>
                    <a:pt x="5" y="47"/>
                  </a:cubicBezTo>
                  <a:cubicBezTo>
                    <a:pt x="5" y="48"/>
                    <a:pt x="6" y="49"/>
                    <a:pt x="7" y="49"/>
                  </a:cubicBezTo>
                  <a:cubicBezTo>
                    <a:pt x="8" y="49"/>
                    <a:pt x="9" y="48"/>
                    <a:pt x="9" y="47"/>
                  </a:cubicBezTo>
                  <a:cubicBezTo>
                    <a:pt x="9" y="45"/>
                    <a:pt x="8" y="44"/>
                    <a:pt x="7" y="44"/>
                  </a:cubicBezTo>
                  <a:close/>
                  <a:moveTo>
                    <a:pt x="44" y="22"/>
                  </a:moveTo>
                  <a:cubicBezTo>
                    <a:pt x="32" y="22"/>
                    <a:pt x="32" y="22"/>
                    <a:pt x="32" y="22"/>
                  </a:cubicBezTo>
                  <a:cubicBezTo>
                    <a:pt x="32" y="18"/>
                    <a:pt x="36" y="16"/>
                    <a:pt x="36" y="11"/>
                  </a:cubicBezTo>
                  <a:cubicBezTo>
                    <a:pt x="36" y="7"/>
                    <a:pt x="35" y="5"/>
                    <a:pt x="30" y="5"/>
                  </a:cubicBezTo>
                  <a:cubicBezTo>
                    <a:pt x="28" y="7"/>
                    <a:pt x="29" y="12"/>
                    <a:pt x="26" y="16"/>
                  </a:cubicBezTo>
                  <a:cubicBezTo>
                    <a:pt x="25" y="17"/>
                    <a:pt x="24" y="18"/>
                    <a:pt x="23" y="19"/>
                  </a:cubicBezTo>
                  <a:cubicBezTo>
                    <a:pt x="22" y="21"/>
                    <a:pt x="17" y="27"/>
                    <a:pt x="15" y="27"/>
                  </a:cubicBezTo>
                  <a:cubicBezTo>
                    <a:pt x="14" y="27"/>
                    <a:pt x="14" y="27"/>
                    <a:pt x="14" y="27"/>
                  </a:cubicBezTo>
                  <a:cubicBezTo>
                    <a:pt x="14" y="49"/>
                    <a:pt x="14" y="49"/>
                    <a:pt x="14" y="49"/>
                  </a:cubicBezTo>
                  <a:cubicBezTo>
                    <a:pt x="15" y="49"/>
                    <a:pt x="15" y="49"/>
                    <a:pt x="15" y="49"/>
                  </a:cubicBezTo>
                  <a:cubicBezTo>
                    <a:pt x="17" y="49"/>
                    <a:pt x="20" y="50"/>
                    <a:pt x="22" y="51"/>
                  </a:cubicBezTo>
                  <a:cubicBezTo>
                    <a:pt x="25" y="52"/>
                    <a:pt x="29" y="53"/>
                    <a:pt x="33" y="53"/>
                  </a:cubicBezTo>
                  <a:cubicBezTo>
                    <a:pt x="38" y="53"/>
                    <a:pt x="38" y="53"/>
                    <a:pt x="38" y="53"/>
                  </a:cubicBezTo>
                  <a:cubicBezTo>
                    <a:pt x="41" y="53"/>
                    <a:pt x="44" y="52"/>
                    <a:pt x="44" y="47"/>
                  </a:cubicBezTo>
                  <a:cubicBezTo>
                    <a:pt x="44" y="47"/>
                    <a:pt x="44" y="46"/>
                    <a:pt x="44" y="46"/>
                  </a:cubicBezTo>
                  <a:cubicBezTo>
                    <a:pt x="45" y="45"/>
                    <a:pt x="46" y="43"/>
                    <a:pt x="46" y="41"/>
                  </a:cubicBezTo>
                  <a:cubicBezTo>
                    <a:pt x="46" y="40"/>
                    <a:pt x="46" y="40"/>
                    <a:pt x="46" y="39"/>
                  </a:cubicBezTo>
                  <a:cubicBezTo>
                    <a:pt x="47" y="38"/>
                    <a:pt x="47" y="36"/>
                    <a:pt x="47" y="35"/>
                  </a:cubicBezTo>
                  <a:cubicBezTo>
                    <a:pt x="47" y="34"/>
                    <a:pt x="47" y="32"/>
                    <a:pt x="46" y="31"/>
                  </a:cubicBezTo>
                  <a:cubicBezTo>
                    <a:pt x="48" y="31"/>
                    <a:pt x="49" y="28"/>
                    <a:pt x="49" y="27"/>
                  </a:cubicBezTo>
                  <a:cubicBezTo>
                    <a:pt x="49" y="25"/>
                    <a:pt x="47" y="22"/>
                    <a:pt x="44" y="2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8" name="Freeform 69"/>
            <p:cNvSpPr>
              <a:spLocks noEditPoints="1"/>
            </p:cNvSpPr>
            <p:nvPr/>
          </p:nvSpPr>
          <p:spPr bwMode="auto">
            <a:xfrm>
              <a:off x="6182785" y="4536018"/>
              <a:ext cx="182033" cy="150284"/>
            </a:xfrm>
            <a:custGeom>
              <a:avLst/>
              <a:gdLst>
                <a:gd name="T0" fmla="*/ 14 w 73"/>
                <a:gd name="T1" fmla="*/ 10 h 60"/>
                <a:gd name="T2" fmla="*/ 5 w 73"/>
                <a:gd name="T3" fmla="*/ 58 h 60"/>
                <a:gd name="T4" fmla="*/ 4 w 73"/>
                <a:gd name="T5" fmla="*/ 59 h 60"/>
                <a:gd name="T6" fmla="*/ 1 w 73"/>
                <a:gd name="T7" fmla="*/ 59 h 60"/>
                <a:gd name="T8" fmla="*/ 0 w 73"/>
                <a:gd name="T9" fmla="*/ 58 h 60"/>
                <a:gd name="T10" fmla="*/ 9 w 73"/>
                <a:gd name="T11" fmla="*/ 9 h 60"/>
                <a:gd name="T12" fmla="*/ 8 w 73"/>
                <a:gd name="T13" fmla="*/ 5 h 60"/>
                <a:gd name="T14" fmla="*/ 13 w 73"/>
                <a:gd name="T15" fmla="*/ 1 h 60"/>
                <a:gd name="T16" fmla="*/ 17 w 73"/>
                <a:gd name="T17" fmla="*/ 7 h 60"/>
                <a:gd name="T18" fmla="*/ 14 w 73"/>
                <a:gd name="T19" fmla="*/ 10 h 60"/>
                <a:gd name="T20" fmla="*/ 67 w 73"/>
                <a:gd name="T21" fmla="*/ 48 h 60"/>
                <a:gd name="T22" fmla="*/ 66 w 73"/>
                <a:gd name="T23" fmla="*/ 50 h 60"/>
                <a:gd name="T24" fmla="*/ 65 w 73"/>
                <a:gd name="T25" fmla="*/ 50 h 60"/>
                <a:gd name="T26" fmla="*/ 50 w 73"/>
                <a:gd name="T27" fmla="*/ 52 h 60"/>
                <a:gd name="T28" fmla="*/ 44 w 73"/>
                <a:gd name="T29" fmla="*/ 50 h 60"/>
                <a:gd name="T30" fmla="*/ 43 w 73"/>
                <a:gd name="T31" fmla="*/ 49 h 60"/>
                <a:gd name="T32" fmla="*/ 32 w 73"/>
                <a:gd name="T33" fmla="*/ 44 h 60"/>
                <a:gd name="T34" fmla="*/ 14 w 73"/>
                <a:gd name="T35" fmla="*/ 46 h 60"/>
                <a:gd name="T36" fmla="*/ 13 w 73"/>
                <a:gd name="T37" fmla="*/ 46 h 60"/>
                <a:gd name="T38" fmla="*/ 11 w 73"/>
                <a:gd name="T39" fmla="*/ 45 h 60"/>
                <a:gd name="T40" fmla="*/ 11 w 73"/>
                <a:gd name="T41" fmla="*/ 43 h 60"/>
                <a:gd name="T42" fmla="*/ 16 w 73"/>
                <a:gd name="T43" fmla="*/ 15 h 60"/>
                <a:gd name="T44" fmla="*/ 17 w 73"/>
                <a:gd name="T45" fmla="*/ 13 h 60"/>
                <a:gd name="T46" fmla="*/ 37 w 73"/>
                <a:gd name="T47" fmla="*/ 10 h 60"/>
                <a:gd name="T48" fmla="*/ 52 w 73"/>
                <a:gd name="T49" fmla="*/ 18 h 60"/>
                <a:gd name="T50" fmla="*/ 56 w 73"/>
                <a:gd name="T51" fmla="*/ 19 h 60"/>
                <a:gd name="T52" fmla="*/ 68 w 73"/>
                <a:gd name="T53" fmla="*/ 17 h 60"/>
                <a:gd name="T54" fmla="*/ 70 w 73"/>
                <a:gd name="T55" fmla="*/ 17 h 60"/>
                <a:gd name="T56" fmla="*/ 72 w 73"/>
                <a:gd name="T57" fmla="*/ 17 h 60"/>
                <a:gd name="T58" fmla="*/ 73 w 73"/>
                <a:gd name="T59" fmla="*/ 19 h 60"/>
                <a:gd name="T60" fmla="*/ 67 w 73"/>
                <a:gd name="T61" fmla="*/ 48 h 60"/>
                <a:gd name="T62" fmla="*/ 36 w 73"/>
                <a:gd name="T63" fmla="*/ 15 h 60"/>
                <a:gd name="T64" fmla="*/ 20 w 73"/>
                <a:gd name="T65" fmla="*/ 17 h 60"/>
                <a:gd name="T66" fmla="*/ 19 w 73"/>
                <a:gd name="T67" fmla="*/ 24 h 60"/>
                <a:gd name="T68" fmla="*/ 34 w 73"/>
                <a:gd name="T69" fmla="*/ 23 h 60"/>
                <a:gd name="T70" fmla="*/ 36 w 73"/>
                <a:gd name="T71" fmla="*/ 15 h 60"/>
                <a:gd name="T72" fmla="*/ 33 w 73"/>
                <a:gd name="T73" fmla="*/ 31 h 60"/>
                <a:gd name="T74" fmla="*/ 17 w 73"/>
                <a:gd name="T75" fmla="*/ 33 h 60"/>
                <a:gd name="T76" fmla="*/ 16 w 73"/>
                <a:gd name="T77" fmla="*/ 40 h 60"/>
                <a:gd name="T78" fmla="*/ 32 w 73"/>
                <a:gd name="T79" fmla="*/ 38 h 60"/>
                <a:gd name="T80" fmla="*/ 33 w 73"/>
                <a:gd name="T81" fmla="*/ 31 h 60"/>
                <a:gd name="T82" fmla="*/ 64 w 73"/>
                <a:gd name="T83" fmla="*/ 39 h 60"/>
                <a:gd name="T84" fmla="*/ 49 w 73"/>
                <a:gd name="T85" fmla="*/ 39 h 60"/>
                <a:gd name="T86" fmla="*/ 51 w 73"/>
                <a:gd name="T87" fmla="*/ 31 h 60"/>
                <a:gd name="T88" fmla="*/ 49 w 73"/>
                <a:gd name="T89" fmla="*/ 30 h 60"/>
                <a:gd name="T90" fmla="*/ 36 w 73"/>
                <a:gd name="T91" fmla="*/ 23 h 60"/>
                <a:gd name="T92" fmla="*/ 34 w 73"/>
                <a:gd name="T93" fmla="*/ 23 h 60"/>
                <a:gd name="T94" fmla="*/ 33 w 73"/>
                <a:gd name="T95" fmla="*/ 31 h 60"/>
                <a:gd name="T96" fmla="*/ 34 w 73"/>
                <a:gd name="T97" fmla="*/ 31 h 60"/>
                <a:gd name="T98" fmla="*/ 48 w 73"/>
                <a:gd name="T99" fmla="*/ 38 h 60"/>
                <a:gd name="T100" fmla="*/ 49 w 73"/>
                <a:gd name="T101" fmla="*/ 39 h 60"/>
                <a:gd name="T102" fmla="*/ 48 w 73"/>
                <a:gd name="T103" fmla="*/ 46 h 60"/>
                <a:gd name="T104" fmla="*/ 51 w 73"/>
                <a:gd name="T105" fmla="*/ 47 h 60"/>
                <a:gd name="T106" fmla="*/ 63 w 73"/>
                <a:gd name="T107" fmla="*/ 46 h 60"/>
                <a:gd name="T108" fmla="*/ 64 w 73"/>
                <a:gd name="T109" fmla="*/ 39 h 60"/>
                <a:gd name="T110" fmla="*/ 67 w 73"/>
                <a:gd name="T111" fmla="*/ 23 h 60"/>
                <a:gd name="T112" fmla="*/ 55 w 73"/>
                <a:gd name="T113" fmla="*/ 24 h 60"/>
                <a:gd name="T114" fmla="*/ 52 w 73"/>
                <a:gd name="T115" fmla="*/ 23 h 60"/>
                <a:gd name="T116" fmla="*/ 51 w 73"/>
                <a:gd name="T117" fmla="*/ 31 h 60"/>
                <a:gd name="T118" fmla="*/ 66 w 73"/>
                <a:gd name="T119" fmla="*/ 30 h 60"/>
                <a:gd name="T120" fmla="*/ 67 w 73"/>
                <a:gd name="T121"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60">
                  <a:moveTo>
                    <a:pt x="14" y="10"/>
                  </a:moveTo>
                  <a:cubicBezTo>
                    <a:pt x="5" y="58"/>
                    <a:pt x="5" y="58"/>
                    <a:pt x="5" y="58"/>
                  </a:cubicBezTo>
                  <a:cubicBezTo>
                    <a:pt x="5" y="59"/>
                    <a:pt x="5" y="60"/>
                    <a:pt x="4" y="59"/>
                  </a:cubicBezTo>
                  <a:cubicBezTo>
                    <a:pt x="1" y="59"/>
                    <a:pt x="1" y="59"/>
                    <a:pt x="1" y="59"/>
                  </a:cubicBezTo>
                  <a:cubicBezTo>
                    <a:pt x="1" y="59"/>
                    <a:pt x="0" y="58"/>
                    <a:pt x="0" y="58"/>
                  </a:cubicBezTo>
                  <a:cubicBezTo>
                    <a:pt x="9" y="9"/>
                    <a:pt x="9" y="9"/>
                    <a:pt x="9" y="9"/>
                  </a:cubicBezTo>
                  <a:cubicBezTo>
                    <a:pt x="8" y="8"/>
                    <a:pt x="7" y="7"/>
                    <a:pt x="8" y="5"/>
                  </a:cubicBezTo>
                  <a:cubicBezTo>
                    <a:pt x="8" y="2"/>
                    <a:pt x="11" y="0"/>
                    <a:pt x="13" y="1"/>
                  </a:cubicBezTo>
                  <a:cubicBezTo>
                    <a:pt x="16" y="1"/>
                    <a:pt x="18" y="4"/>
                    <a:pt x="17" y="7"/>
                  </a:cubicBezTo>
                  <a:cubicBezTo>
                    <a:pt x="17" y="8"/>
                    <a:pt x="16" y="10"/>
                    <a:pt x="14" y="10"/>
                  </a:cubicBezTo>
                  <a:close/>
                  <a:moveTo>
                    <a:pt x="67" y="48"/>
                  </a:moveTo>
                  <a:cubicBezTo>
                    <a:pt x="67" y="49"/>
                    <a:pt x="66" y="50"/>
                    <a:pt x="66" y="50"/>
                  </a:cubicBezTo>
                  <a:cubicBezTo>
                    <a:pt x="65" y="50"/>
                    <a:pt x="65" y="50"/>
                    <a:pt x="65" y="50"/>
                  </a:cubicBezTo>
                  <a:cubicBezTo>
                    <a:pt x="62" y="51"/>
                    <a:pt x="56" y="53"/>
                    <a:pt x="50" y="52"/>
                  </a:cubicBezTo>
                  <a:cubicBezTo>
                    <a:pt x="48" y="52"/>
                    <a:pt x="46" y="51"/>
                    <a:pt x="44" y="50"/>
                  </a:cubicBezTo>
                  <a:cubicBezTo>
                    <a:pt x="43" y="49"/>
                    <a:pt x="43" y="49"/>
                    <a:pt x="43" y="49"/>
                  </a:cubicBezTo>
                  <a:cubicBezTo>
                    <a:pt x="40" y="46"/>
                    <a:pt x="37" y="44"/>
                    <a:pt x="32" y="44"/>
                  </a:cubicBezTo>
                  <a:cubicBezTo>
                    <a:pt x="27" y="43"/>
                    <a:pt x="19" y="44"/>
                    <a:pt x="14" y="46"/>
                  </a:cubicBezTo>
                  <a:cubicBezTo>
                    <a:pt x="13" y="46"/>
                    <a:pt x="13" y="46"/>
                    <a:pt x="13" y="46"/>
                  </a:cubicBezTo>
                  <a:cubicBezTo>
                    <a:pt x="12" y="46"/>
                    <a:pt x="12" y="46"/>
                    <a:pt x="11" y="45"/>
                  </a:cubicBezTo>
                  <a:cubicBezTo>
                    <a:pt x="11" y="45"/>
                    <a:pt x="10" y="44"/>
                    <a:pt x="11" y="43"/>
                  </a:cubicBezTo>
                  <a:cubicBezTo>
                    <a:pt x="16" y="15"/>
                    <a:pt x="16" y="15"/>
                    <a:pt x="16" y="15"/>
                  </a:cubicBezTo>
                  <a:cubicBezTo>
                    <a:pt x="16" y="14"/>
                    <a:pt x="17" y="13"/>
                    <a:pt x="17" y="13"/>
                  </a:cubicBezTo>
                  <a:cubicBezTo>
                    <a:pt x="20" y="12"/>
                    <a:pt x="29" y="9"/>
                    <a:pt x="37" y="10"/>
                  </a:cubicBezTo>
                  <a:cubicBezTo>
                    <a:pt x="44" y="12"/>
                    <a:pt x="48" y="15"/>
                    <a:pt x="52" y="18"/>
                  </a:cubicBezTo>
                  <a:cubicBezTo>
                    <a:pt x="53" y="18"/>
                    <a:pt x="54" y="19"/>
                    <a:pt x="56" y="19"/>
                  </a:cubicBezTo>
                  <a:cubicBezTo>
                    <a:pt x="60" y="20"/>
                    <a:pt x="66" y="18"/>
                    <a:pt x="68" y="17"/>
                  </a:cubicBezTo>
                  <a:cubicBezTo>
                    <a:pt x="69" y="17"/>
                    <a:pt x="69" y="17"/>
                    <a:pt x="70" y="17"/>
                  </a:cubicBezTo>
                  <a:cubicBezTo>
                    <a:pt x="70" y="16"/>
                    <a:pt x="71" y="17"/>
                    <a:pt x="72" y="17"/>
                  </a:cubicBezTo>
                  <a:cubicBezTo>
                    <a:pt x="72" y="18"/>
                    <a:pt x="73" y="19"/>
                    <a:pt x="73" y="19"/>
                  </a:cubicBezTo>
                  <a:lnTo>
                    <a:pt x="67" y="48"/>
                  </a:lnTo>
                  <a:close/>
                  <a:moveTo>
                    <a:pt x="36" y="15"/>
                  </a:moveTo>
                  <a:cubicBezTo>
                    <a:pt x="31" y="14"/>
                    <a:pt x="25" y="16"/>
                    <a:pt x="20" y="17"/>
                  </a:cubicBezTo>
                  <a:cubicBezTo>
                    <a:pt x="19" y="24"/>
                    <a:pt x="19" y="24"/>
                    <a:pt x="19" y="24"/>
                  </a:cubicBezTo>
                  <a:cubicBezTo>
                    <a:pt x="24" y="23"/>
                    <a:pt x="30" y="22"/>
                    <a:pt x="34" y="23"/>
                  </a:cubicBezTo>
                  <a:lnTo>
                    <a:pt x="36" y="15"/>
                  </a:lnTo>
                  <a:close/>
                  <a:moveTo>
                    <a:pt x="33" y="31"/>
                  </a:moveTo>
                  <a:cubicBezTo>
                    <a:pt x="28" y="31"/>
                    <a:pt x="22" y="32"/>
                    <a:pt x="17" y="33"/>
                  </a:cubicBezTo>
                  <a:cubicBezTo>
                    <a:pt x="16" y="40"/>
                    <a:pt x="16" y="40"/>
                    <a:pt x="16" y="40"/>
                  </a:cubicBezTo>
                  <a:cubicBezTo>
                    <a:pt x="21" y="39"/>
                    <a:pt x="27" y="38"/>
                    <a:pt x="32" y="38"/>
                  </a:cubicBezTo>
                  <a:lnTo>
                    <a:pt x="33" y="31"/>
                  </a:lnTo>
                  <a:close/>
                  <a:moveTo>
                    <a:pt x="64" y="39"/>
                  </a:moveTo>
                  <a:cubicBezTo>
                    <a:pt x="60" y="40"/>
                    <a:pt x="54" y="41"/>
                    <a:pt x="49" y="39"/>
                  </a:cubicBezTo>
                  <a:cubicBezTo>
                    <a:pt x="51" y="31"/>
                    <a:pt x="51" y="31"/>
                    <a:pt x="51" y="31"/>
                  </a:cubicBezTo>
                  <a:cubicBezTo>
                    <a:pt x="50" y="30"/>
                    <a:pt x="50" y="30"/>
                    <a:pt x="49" y="30"/>
                  </a:cubicBezTo>
                  <a:cubicBezTo>
                    <a:pt x="45" y="27"/>
                    <a:pt x="42" y="24"/>
                    <a:pt x="36" y="23"/>
                  </a:cubicBezTo>
                  <a:cubicBezTo>
                    <a:pt x="36" y="23"/>
                    <a:pt x="35" y="23"/>
                    <a:pt x="34" y="23"/>
                  </a:cubicBezTo>
                  <a:cubicBezTo>
                    <a:pt x="33" y="31"/>
                    <a:pt x="33" y="31"/>
                    <a:pt x="33" y="31"/>
                  </a:cubicBezTo>
                  <a:cubicBezTo>
                    <a:pt x="34" y="31"/>
                    <a:pt x="34" y="31"/>
                    <a:pt x="34" y="31"/>
                  </a:cubicBezTo>
                  <a:cubicBezTo>
                    <a:pt x="39" y="32"/>
                    <a:pt x="44" y="35"/>
                    <a:pt x="48" y="38"/>
                  </a:cubicBezTo>
                  <a:cubicBezTo>
                    <a:pt x="48" y="38"/>
                    <a:pt x="49" y="39"/>
                    <a:pt x="49" y="39"/>
                  </a:cubicBezTo>
                  <a:cubicBezTo>
                    <a:pt x="48" y="46"/>
                    <a:pt x="48" y="46"/>
                    <a:pt x="48" y="46"/>
                  </a:cubicBezTo>
                  <a:cubicBezTo>
                    <a:pt x="49" y="47"/>
                    <a:pt x="50" y="47"/>
                    <a:pt x="51" y="47"/>
                  </a:cubicBezTo>
                  <a:cubicBezTo>
                    <a:pt x="55" y="48"/>
                    <a:pt x="60" y="47"/>
                    <a:pt x="63" y="46"/>
                  </a:cubicBezTo>
                  <a:lnTo>
                    <a:pt x="64" y="39"/>
                  </a:lnTo>
                  <a:close/>
                  <a:moveTo>
                    <a:pt x="67" y="23"/>
                  </a:moveTo>
                  <a:cubicBezTo>
                    <a:pt x="64" y="24"/>
                    <a:pt x="59" y="25"/>
                    <a:pt x="55" y="24"/>
                  </a:cubicBezTo>
                  <a:cubicBezTo>
                    <a:pt x="54" y="24"/>
                    <a:pt x="53" y="23"/>
                    <a:pt x="52" y="23"/>
                  </a:cubicBezTo>
                  <a:cubicBezTo>
                    <a:pt x="51" y="31"/>
                    <a:pt x="51" y="31"/>
                    <a:pt x="51" y="31"/>
                  </a:cubicBezTo>
                  <a:cubicBezTo>
                    <a:pt x="55" y="33"/>
                    <a:pt x="62" y="31"/>
                    <a:pt x="66" y="30"/>
                  </a:cubicBezTo>
                  <a:lnTo>
                    <a:pt x="67" y="2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29" name="Freeform 70"/>
            <p:cNvSpPr>
              <a:spLocks noEditPoints="1"/>
            </p:cNvSpPr>
            <p:nvPr/>
          </p:nvSpPr>
          <p:spPr bwMode="auto">
            <a:xfrm>
              <a:off x="5109636" y="4057651"/>
              <a:ext cx="116417" cy="59267"/>
            </a:xfrm>
            <a:custGeom>
              <a:avLst/>
              <a:gdLst>
                <a:gd name="T0" fmla="*/ 34 w 46"/>
                <a:gd name="T1" fmla="*/ 24 h 24"/>
                <a:gd name="T2" fmla="*/ 26 w 46"/>
                <a:gd name="T3" fmla="*/ 21 h 24"/>
                <a:gd name="T4" fmla="*/ 20 w 46"/>
                <a:gd name="T5" fmla="*/ 21 h 24"/>
                <a:gd name="T6" fmla="*/ 12 w 46"/>
                <a:gd name="T7" fmla="*/ 24 h 24"/>
                <a:gd name="T8" fmla="*/ 0 w 46"/>
                <a:gd name="T9" fmla="*/ 12 h 24"/>
                <a:gd name="T10" fmla="*/ 12 w 46"/>
                <a:gd name="T11" fmla="*/ 0 h 24"/>
                <a:gd name="T12" fmla="*/ 34 w 46"/>
                <a:gd name="T13" fmla="*/ 0 h 24"/>
                <a:gd name="T14" fmla="*/ 46 w 46"/>
                <a:gd name="T15" fmla="*/ 12 h 24"/>
                <a:gd name="T16" fmla="*/ 34 w 46"/>
                <a:gd name="T17" fmla="*/ 24 h 24"/>
                <a:gd name="T18" fmla="*/ 20 w 46"/>
                <a:gd name="T19" fmla="*/ 10 h 24"/>
                <a:gd name="T20" fmla="*/ 19 w 46"/>
                <a:gd name="T21" fmla="*/ 9 h 24"/>
                <a:gd name="T22" fmla="*/ 15 w 46"/>
                <a:gd name="T23" fmla="*/ 9 h 24"/>
                <a:gd name="T24" fmla="*/ 15 w 46"/>
                <a:gd name="T25" fmla="*/ 5 h 24"/>
                <a:gd name="T26" fmla="*/ 14 w 46"/>
                <a:gd name="T27" fmla="*/ 4 h 24"/>
                <a:gd name="T28" fmla="*/ 11 w 46"/>
                <a:gd name="T29" fmla="*/ 4 h 24"/>
                <a:gd name="T30" fmla="*/ 10 w 46"/>
                <a:gd name="T31" fmla="*/ 5 h 24"/>
                <a:gd name="T32" fmla="*/ 10 w 46"/>
                <a:gd name="T33" fmla="*/ 9 h 24"/>
                <a:gd name="T34" fmla="*/ 6 w 46"/>
                <a:gd name="T35" fmla="*/ 9 h 24"/>
                <a:gd name="T36" fmla="*/ 5 w 46"/>
                <a:gd name="T37" fmla="*/ 10 h 24"/>
                <a:gd name="T38" fmla="*/ 5 w 46"/>
                <a:gd name="T39" fmla="*/ 13 h 24"/>
                <a:gd name="T40" fmla="*/ 6 w 46"/>
                <a:gd name="T41" fmla="*/ 14 h 24"/>
                <a:gd name="T42" fmla="*/ 10 w 46"/>
                <a:gd name="T43" fmla="*/ 14 h 24"/>
                <a:gd name="T44" fmla="*/ 10 w 46"/>
                <a:gd name="T45" fmla="*/ 19 h 24"/>
                <a:gd name="T46" fmla="*/ 11 w 46"/>
                <a:gd name="T47" fmla="*/ 19 h 24"/>
                <a:gd name="T48" fmla="*/ 14 w 46"/>
                <a:gd name="T49" fmla="*/ 19 h 24"/>
                <a:gd name="T50" fmla="*/ 15 w 46"/>
                <a:gd name="T51" fmla="*/ 19 h 24"/>
                <a:gd name="T52" fmla="*/ 15 w 46"/>
                <a:gd name="T53" fmla="*/ 14 h 24"/>
                <a:gd name="T54" fmla="*/ 19 w 46"/>
                <a:gd name="T55" fmla="*/ 14 h 24"/>
                <a:gd name="T56" fmla="*/ 20 w 46"/>
                <a:gd name="T57" fmla="*/ 13 h 24"/>
                <a:gd name="T58" fmla="*/ 20 w 46"/>
                <a:gd name="T59" fmla="*/ 10 h 24"/>
                <a:gd name="T60" fmla="*/ 31 w 46"/>
                <a:gd name="T61" fmla="*/ 12 h 24"/>
                <a:gd name="T62" fmla="*/ 28 w 46"/>
                <a:gd name="T63" fmla="*/ 15 h 24"/>
                <a:gd name="T64" fmla="*/ 31 w 46"/>
                <a:gd name="T65" fmla="*/ 18 h 24"/>
                <a:gd name="T66" fmla="*/ 34 w 46"/>
                <a:gd name="T67" fmla="*/ 15 h 24"/>
                <a:gd name="T68" fmla="*/ 31 w 46"/>
                <a:gd name="T69" fmla="*/ 12 h 24"/>
                <a:gd name="T70" fmla="*/ 37 w 46"/>
                <a:gd name="T71" fmla="*/ 6 h 24"/>
                <a:gd name="T72" fmla="*/ 34 w 46"/>
                <a:gd name="T73" fmla="*/ 9 h 24"/>
                <a:gd name="T74" fmla="*/ 37 w 46"/>
                <a:gd name="T75" fmla="*/ 12 h 24"/>
                <a:gd name="T76" fmla="*/ 40 w 46"/>
                <a:gd name="T77" fmla="*/ 9 h 24"/>
                <a:gd name="T78" fmla="*/ 37 w 46"/>
                <a:gd name="T7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24">
                  <a:moveTo>
                    <a:pt x="34" y="24"/>
                  </a:moveTo>
                  <a:cubicBezTo>
                    <a:pt x="31" y="24"/>
                    <a:pt x="28" y="23"/>
                    <a:pt x="26" y="21"/>
                  </a:cubicBezTo>
                  <a:cubicBezTo>
                    <a:pt x="20" y="21"/>
                    <a:pt x="20" y="21"/>
                    <a:pt x="20" y="21"/>
                  </a:cubicBezTo>
                  <a:cubicBezTo>
                    <a:pt x="18" y="23"/>
                    <a:pt x="15" y="24"/>
                    <a:pt x="12" y="24"/>
                  </a:cubicBezTo>
                  <a:cubicBezTo>
                    <a:pt x="6" y="24"/>
                    <a:pt x="0" y="19"/>
                    <a:pt x="0" y="12"/>
                  </a:cubicBezTo>
                  <a:cubicBezTo>
                    <a:pt x="0" y="5"/>
                    <a:pt x="6" y="0"/>
                    <a:pt x="12" y="0"/>
                  </a:cubicBezTo>
                  <a:cubicBezTo>
                    <a:pt x="34" y="0"/>
                    <a:pt x="34" y="0"/>
                    <a:pt x="34" y="0"/>
                  </a:cubicBezTo>
                  <a:cubicBezTo>
                    <a:pt x="41" y="0"/>
                    <a:pt x="46" y="5"/>
                    <a:pt x="46" y="12"/>
                  </a:cubicBezTo>
                  <a:cubicBezTo>
                    <a:pt x="46" y="19"/>
                    <a:pt x="41" y="24"/>
                    <a:pt x="34" y="24"/>
                  </a:cubicBezTo>
                  <a:close/>
                  <a:moveTo>
                    <a:pt x="20" y="10"/>
                  </a:moveTo>
                  <a:cubicBezTo>
                    <a:pt x="20" y="10"/>
                    <a:pt x="20" y="9"/>
                    <a:pt x="19" y="9"/>
                  </a:cubicBezTo>
                  <a:cubicBezTo>
                    <a:pt x="15" y="9"/>
                    <a:pt x="15" y="9"/>
                    <a:pt x="15" y="9"/>
                  </a:cubicBezTo>
                  <a:cubicBezTo>
                    <a:pt x="15" y="5"/>
                    <a:pt x="15" y="5"/>
                    <a:pt x="15" y="5"/>
                  </a:cubicBezTo>
                  <a:cubicBezTo>
                    <a:pt x="15" y="4"/>
                    <a:pt x="14" y="4"/>
                    <a:pt x="14" y="4"/>
                  </a:cubicBezTo>
                  <a:cubicBezTo>
                    <a:pt x="11" y="4"/>
                    <a:pt x="11" y="4"/>
                    <a:pt x="11" y="4"/>
                  </a:cubicBezTo>
                  <a:cubicBezTo>
                    <a:pt x="10" y="4"/>
                    <a:pt x="10" y="4"/>
                    <a:pt x="10" y="5"/>
                  </a:cubicBezTo>
                  <a:cubicBezTo>
                    <a:pt x="10" y="9"/>
                    <a:pt x="10" y="9"/>
                    <a:pt x="10" y="9"/>
                  </a:cubicBezTo>
                  <a:cubicBezTo>
                    <a:pt x="6" y="9"/>
                    <a:pt x="6" y="9"/>
                    <a:pt x="6" y="9"/>
                  </a:cubicBezTo>
                  <a:cubicBezTo>
                    <a:pt x="5" y="9"/>
                    <a:pt x="5" y="10"/>
                    <a:pt x="5" y="10"/>
                  </a:cubicBezTo>
                  <a:cubicBezTo>
                    <a:pt x="5" y="13"/>
                    <a:pt x="5" y="13"/>
                    <a:pt x="5" y="13"/>
                  </a:cubicBezTo>
                  <a:cubicBezTo>
                    <a:pt x="5" y="14"/>
                    <a:pt x="5" y="14"/>
                    <a:pt x="6" y="14"/>
                  </a:cubicBezTo>
                  <a:cubicBezTo>
                    <a:pt x="10" y="14"/>
                    <a:pt x="10" y="14"/>
                    <a:pt x="10" y="14"/>
                  </a:cubicBezTo>
                  <a:cubicBezTo>
                    <a:pt x="10" y="19"/>
                    <a:pt x="10" y="19"/>
                    <a:pt x="10" y="19"/>
                  </a:cubicBezTo>
                  <a:cubicBezTo>
                    <a:pt x="10" y="19"/>
                    <a:pt x="10" y="19"/>
                    <a:pt x="11" y="19"/>
                  </a:cubicBezTo>
                  <a:cubicBezTo>
                    <a:pt x="14" y="19"/>
                    <a:pt x="14" y="19"/>
                    <a:pt x="14" y="19"/>
                  </a:cubicBezTo>
                  <a:cubicBezTo>
                    <a:pt x="14" y="19"/>
                    <a:pt x="15" y="19"/>
                    <a:pt x="15" y="19"/>
                  </a:cubicBezTo>
                  <a:cubicBezTo>
                    <a:pt x="15" y="14"/>
                    <a:pt x="15" y="14"/>
                    <a:pt x="15" y="14"/>
                  </a:cubicBezTo>
                  <a:cubicBezTo>
                    <a:pt x="19" y="14"/>
                    <a:pt x="19" y="14"/>
                    <a:pt x="19" y="14"/>
                  </a:cubicBezTo>
                  <a:cubicBezTo>
                    <a:pt x="20" y="14"/>
                    <a:pt x="20" y="14"/>
                    <a:pt x="20" y="13"/>
                  </a:cubicBezTo>
                  <a:lnTo>
                    <a:pt x="20" y="10"/>
                  </a:lnTo>
                  <a:close/>
                  <a:moveTo>
                    <a:pt x="31" y="12"/>
                  </a:moveTo>
                  <a:cubicBezTo>
                    <a:pt x="29" y="12"/>
                    <a:pt x="28" y="13"/>
                    <a:pt x="28" y="15"/>
                  </a:cubicBezTo>
                  <a:cubicBezTo>
                    <a:pt x="28" y="17"/>
                    <a:pt x="29" y="18"/>
                    <a:pt x="31" y="18"/>
                  </a:cubicBezTo>
                  <a:cubicBezTo>
                    <a:pt x="32" y="18"/>
                    <a:pt x="34" y="17"/>
                    <a:pt x="34" y="15"/>
                  </a:cubicBezTo>
                  <a:cubicBezTo>
                    <a:pt x="34" y="13"/>
                    <a:pt x="32" y="12"/>
                    <a:pt x="31" y="12"/>
                  </a:cubicBezTo>
                  <a:close/>
                  <a:moveTo>
                    <a:pt x="37" y="6"/>
                  </a:moveTo>
                  <a:cubicBezTo>
                    <a:pt x="35" y="6"/>
                    <a:pt x="34" y="7"/>
                    <a:pt x="34" y="9"/>
                  </a:cubicBezTo>
                  <a:cubicBezTo>
                    <a:pt x="34" y="10"/>
                    <a:pt x="35" y="12"/>
                    <a:pt x="37" y="12"/>
                  </a:cubicBezTo>
                  <a:cubicBezTo>
                    <a:pt x="39" y="12"/>
                    <a:pt x="40" y="10"/>
                    <a:pt x="40" y="9"/>
                  </a:cubicBezTo>
                  <a:cubicBezTo>
                    <a:pt x="40" y="7"/>
                    <a:pt x="39" y="6"/>
                    <a:pt x="37"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0" name="Freeform 75"/>
            <p:cNvSpPr>
              <a:spLocks noEditPoints="1"/>
            </p:cNvSpPr>
            <p:nvPr/>
          </p:nvSpPr>
          <p:spPr bwMode="auto">
            <a:xfrm>
              <a:off x="5793318" y="4500034"/>
              <a:ext cx="158751" cy="158751"/>
            </a:xfrm>
            <a:custGeom>
              <a:avLst/>
              <a:gdLst>
                <a:gd name="T0" fmla="*/ 0 w 63"/>
                <a:gd name="T1" fmla="*/ 31 h 63"/>
                <a:gd name="T2" fmla="*/ 42 w 63"/>
                <a:gd name="T3" fmla="*/ 22 h 63"/>
                <a:gd name="T4" fmla="*/ 46 w 63"/>
                <a:gd name="T5" fmla="*/ 20 h 63"/>
                <a:gd name="T6" fmla="*/ 50 w 63"/>
                <a:gd name="T7" fmla="*/ 19 h 63"/>
                <a:gd name="T8" fmla="*/ 49 w 63"/>
                <a:gd name="T9" fmla="*/ 17 h 63"/>
                <a:gd name="T10" fmla="*/ 46 w 63"/>
                <a:gd name="T11" fmla="*/ 14 h 63"/>
                <a:gd name="T12" fmla="*/ 44 w 63"/>
                <a:gd name="T13" fmla="*/ 14 h 63"/>
                <a:gd name="T14" fmla="*/ 42 w 63"/>
                <a:gd name="T15" fmla="*/ 13 h 63"/>
                <a:gd name="T16" fmla="*/ 38 w 63"/>
                <a:gd name="T17" fmla="*/ 12 h 63"/>
                <a:gd name="T18" fmla="*/ 39 w 63"/>
                <a:gd name="T19" fmla="*/ 16 h 63"/>
                <a:gd name="T20" fmla="*/ 37 w 63"/>
                <a:gd name="T21" fmla="*/ 19 h 63"/>
                <a:gd name="T22" fmla="*/ 34 w 63"/>
                <a:gd name="T23" fmla="*/ 17 h 63"/>
                <a:gd name="T24" fmla="*/ 29 w 63"/>
                <a:gd name="T25" fmla="*/ 14 h 63"/>
                <a:gd name="T26" fmla="*/ 30 w 63"/>
                <a:gd name="T27" fmla="*/ 11 h 63"/>
                <a:gd name="T28" fmla="*/ 35 w 63"/>
                <a:gd name="T29" fmla="*/ 9 h 63"/>
                <a:gd name="T30" fmla="*/ 34 w 63"/>
                <a:gd name="T31" fmla="*/ 7 h 63"/>
                <a:gd name="T32" fmla="*/ 31 w 63"/>
                <a:gd name="T33" fmla="*/ 8 h 63"/>
                <a:gd name="T34" fmla="*/ 28 w 63"/>
                <a:gd name="T35" fmla="*/ 6 h 63"/>
                <a:gd name="T36" fmla="*/ 28 w 63"/>
                <a:gd name="T37" fmla="*/ 8 h 63"/>
                <a:gd name="T38" fmla="*/ 26 w 63"/>
                <a:gd name="T39" fmla="*/ 8 h 63"/>
                <a:gd name="T40" fmla="*/ 23 w 63"/>
                <a:gd name="T41" fmla="*/ 6 h 63"/>
                <a:gd name="T42" fmla="*/ 21 w 63"/>
                <a:gd name="T43" fmla="*/ 7 h 63"/>
                <a:gd name="T44" fmla="*/ 24 w 63"/>
                <a:gd name="T45" fmla="*/ 8 h 63"/>
                <a:gd name="T46" fmla="*/ 22 w 63"/>
                <a:gd name="T47" fmla="*/ 9 h 63"/>
                <a:gd name="T48" fmla="*/ 10 w 63"/>
                <a:gd name="T49" fmla="*/ 17 h 63"/>
                <a:gd name="T50" fmla="*/ 11 w 63"/>
                <a:gd name="T51" fmla="*/ 19 h 63"/>
                <a:gd name="T52" fmla="*/ 13 w 63"/>
                <a:gd name="T53" fmla="*/ 22 h 63"/>
                <a:gd name="T54" fmla="*/ 12 w 63"/>
                <a:gd name="T55" fmla="*/ 26 h 63"/>
                <a:gd name="T56" fmla="*/ 15 w 63"/>
                <a:gd name="T57" fmla="*/ 30 h 63"/>
                <a:gd name="T58" fmla="*/ 18 w 63"/>
                <a:gd name="T59" fmla="*/ 35 h 63"/>
                <a:gd name="T60" fmla="*/ 20 w 63"/>
                <a:gd name="T61" fmla="*/ 37 h 63"/>
                <a:gd name="T62" fmla="*/ 18 w 63"/>
                <a:gd name="T63" fmla="*/ 32 h 63"/>
                <a:gd name="T64" fmla="*/ 21 w 63"/>
                <a:gd name="T65" fmla="*/ 37 h 63"/>
                <a:gd name="T66" fmla="*/ 25 w 63"/>
                <a:gd name="T67" fmla="*/ 41 h 63"/>
                <a:gd name="T68" fmla="*/ 31 w 63"/>
                <a:gd name="T69" fmla="*/ 44 h 63"/>
                <a:gd name="T70" fmla="*/ 35 w 63"/>
                <a:gd name="T71" fmla="*/ 47 h 63"/>
                <a:gd name="T72" fmla="*/ 37 w 63"/>
                <a:gd name="T73" fmla="*/ 47 h 63"/>
                <a:gd name="T74" fmla="*/ 35 w 63"/>
                <a:gd name="T75" fmla="*/ 43 h 63"/>
                <a:gd name="T76" fmla="*/ 33 w 63"/>
                <a:gd name="T77" fmla="*/ 42 h 63"/>
                <a:gd name="T78" fmla="*/ 32 w 63"/>
                <a:gd name="T79" fmla="*/ 39 h 63"/>
                <a:gd name="T80" fmla="*/ 28 w 63"/>
                <a:gd name="T81" fmla="*/ 41 h 63"/>
                <a:gd name="T82" fmla="*/ 28 w 63"/>
                <a:gd name="T83" fmla="*/ 34 h 63"/>
                <a:gd name="T84" fmla="*/ 30 w 63"/>
                <a:gd name="T85" fmla="*/ 33 h 63"/>
                <a:gd name="T86" fmla="*/ 32 w 63"/>
                <a:gd name="T87" fmla="*/ 33 h 63"/>
                <a:gd name="T88" fmla="*/ 35 w 63"/>
                <a:gd name="T89" fmla="*/ 34 h 63"/>
                <a:gd name="T90" fmla="*/ 37 w 63"/>
                <a:gd name="T91" fmla="*/ 33 h 63"/>
                <a:gd name="T92" fmla="*/ 39 w 63"/>
                <a:gd name="T93" fmla="*/ 29 h 63"/>
                <a:gd name="T94" fmla="*/ 38 w 63"/>
                <a:gd name="T95" fmla="*/ 28 h 63"/>
                <a:gd name="T96" fmla="*/ 42 w 63"/>
                <a:gd name="T97" fmla="*/ 25 h 63"/>
                <a:gd name="T98" fmla="*/ 44 w 63"/>
                <a:gd name="T99" fmla="*/ 23 h 63"/>
                <a:gd name="T100" fmla="*/ 45 w 63"/>
                <a:gd name="T101" fmla="*/ 21 h 63"/>
                <a:gd name="T102" fmla="*/ 42 w 63"/>
                <a:gd name="T103" fmla="*/ 22 h 63"/>
                <a:gd name="T104" fmla="*/ 49 w 63"/>
                <a:gd name="T105" fmla="*/ 49 h 63"/>
                <a:gd name="T106" fmla="*/ 45 w 63"/>
                <a:gd name="T107" fmla="*/ 47 h 63"/>
                <a:gd name="T108" fmla="*/ 41 w 63"/>
                <a:gd name="T109" fmla="*/ 47 h 63"/>
                <a:gd name="T110" fmla="*/ 39 w 63"/>
                <a:gd name="T111" fmla="*/ 46 h 63"/>
                <a:gd name="T112" fmla="*/ 38 w 63"/>
                <a:gd name="T113" fmla="*/ 50 h 63"/>
                <a:gd name="T114" fmla="*/ 37 w 63"/>
                <a:gd name="T115" fmla="*/ 55 h 63"/>
                <a:gd name="T116" fmla="*/ 51 w 63"/>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63">
                  <a:moveTo>
                    <a:pt x="63" y="31"/>
                  </a:moveTo>
                  <a:cubicBezTo>
                    <a:pt x="63" y="48"/>
                    <a:pt x="49" y="63"/>
                    <a:pt x="32" y="63"/>
                  </a:cubicBezTo>
                  <a:cubicBezTo>
                    <a:pt x="14" y="63"/>
                    <a:pt x="0" y="48"/>
                    <a:pt x="0" y="31"/>
                  </a:cubicBezTo>
                  <a:cubicBezTo>
                    <a:pt x="0" y="14"/>
                    <a:pt x="14" y="0"/>
                    <a:pt x="32" y="0"/>
                  </a:cubicBezTo>
                  <a:cubicBezTo>
                    <a:pt x="49" y="0"/>
                    <a:pt x="63" y="14"/>
                    <a:pt x="63" y="31"/>
                  </a:cubicBezTo>
                  <a:close/>
                  <a:moveTo>
                    <a:pt x="42" y="22"/>
                  </a:moveTo>
                  <a:cubicBezTo>
                    <a:pt x="43" y="21"/>
                    <a:pt x="43" y="21"/>
                    <a:pt x="43" y="21"/>
                  </a:cubicBezTo>
                  <a:cubicBezTo>
                    <a:pt x="44" y="20"/>
                    <a:pt x="44" y="20"/>
                    <a:pt x="44" y="20"/>
                  </a:cubicBezTo>
                  <a:cubicBezTo>
                    <a:pt x="44" y="20"/>
                    <a:pt x="45" y="20"/>
                    <a:pt x="46" y="20"/>
                  </a:cubicBezTo>
                  <a:cubicBezTo>
                    <a:pt x="46" y="20"/>
                    <a:pt x="47" y="20"/>
                    <a:pt x="48" y="20"/>
                  </a:cubicBezTo>
                  <a:cubicBezTo>
                    <a:pt x="49" y="19"/>
                    <a:pt x="49" y="19"/>
                    <a:pt x="49" y="19"/>
                  </a:cubicBezTo>
                  <a:cubicBezTo>
                    <a:pt x="49" y="19"/>
                    <a:pt x="50" y="19"/>
                    <a:pt x="50" y="19"/>
                  </a:cubicBezTo>
                  <a:cubicBezTo>
                    <a:pt x="50" y="18"/>
                    <a:pt x="50" y="18"/>
                    <a:pt x="50" y="18"/>
                  </a:cubicBezTo>
                  <a:cubicBezTo>
                    <a:pt x="49" y="18"/>
                    <a:pt x="49" y="17"/>
                    <a:pt x="49" y="17"/>
                  </a:cubicBezTo>
                  <a:cubicBezTo>
                    <a:pt x="49" y="17"/>
                    <a:pt x="49" y="17"/>
                    <a:pt x="49" y="17"/>
                  </a:cubicBezTo>
                  <a:cubicBezTo>
                    <a:pt x="49" y="16"/>
                    <a:pt x="48" y="17"/>
                    <a:pt x="48" y="17"/>
                  </a:cubicBezTo>
                  <a:cubicBezTo>
                    <a:pt x="47" y="16"/>
                    <a:pt x="47" y="16"/>
                    <a:pt x="47" y="15"/>
                  </a:cubicBezTo>
                  <a:cubicBezTo>
                    <a:pt x="47" y="15"/>
                    <a:pt x="46" y="15"/>
                    <a:pt x="46" y="14"/>
                  </a:cubicBezTo>
                  <a:cubicBezTo>
                    <a:pt x="46" y="14"/>
                    <a:pt x="46" y="13"/>
                    <a:pt x="45" y="13"/>
                  </a:cubicBezTo>
                  <a:cubicBezTo>
                    <a:pt x="45" y="14"/>
                    <a:pt x="45" y="14"/>
                    <a:pt x="45" y="14"/>
                  </a:cubicBezTo>
                  <a:cubicBezTo>
                    <a:pt x="44" y="14"/>
                    <a:pt x="44" y="14"/>
                    <a:pt x="44" y="14"/>
                  </a:cubicBezTo>
                  <a:cubicBezTo>
                    <a:pt x="43" y="15"/>
                    <a:pt x="43" y="15"/>
                    <a:pt x="43" y="15"/>
                  </a:cubicBezTo>
                  <a:cubicBezTo>
                    <a:pt x="44" y="14"/>
                    <a:pt x="43" y="14"/>
                    <a:pt x="42" y="14"/>
                  </a:cubicBezTo>
                  <a:cubicBezTo>
                    <a:pt x="43" y="14"/>
                    <a:pt x="43" y="13"/>
                    <a:pt x="42" y="13"/>
                  </a:cubicBezTo>
                  <a:cubicBezTo>
                    <a:pt x="42" y="13"/>
                    <a:pt x="42" y="13"/>
                    <a:pt x="42" y="13"/>
                  </a:cubicBezTo>
                  <a:cubicBezTo>
                    <a:pt x="42" y="13"/>
                    <a:pt x="41" y="12"/>
                    <a:pt x="41" y="12"/>
                  </a:cubicBezTo>
                  <a:cubicBezTo>
                    <a:pt x="41" y="12"/>
                    <a:pt x="39" y="11"/>
                    <a:pt x="38" y="12"/>
                  </a:cubicBezTo>
                  <a:cubicBezTo>
                    <a:pt x="38" y="12"/>
                    <a:pt x="38" y="13"/>
                    <a:pt x="38" y="13"/>
                  </a:cubicBezTo>
                  <a:cubicBezTo>
                    <a:pt x="38" y="14"/>
                    <a:pt x="38" y="14"/>
                    <a:pt x="38" y="14"/>
                  </a:cubicBezTo>
                  <a:cubicBezTo>
                    <a:pt x="38" y="15"/>
                    <a:pt x="39" y="15"/>
                    <a:pt x="39" y="16"/>
                  </a:cubicBezTo>
                  <a:cubicBezTo>
                    <a:pt x="39" y="16"/>
                    <a:pt x="38" y="16"/>
                    <a:pt x="37" y="17"/>
                  </a:cubicBezTo>
                  <a:cubicBezTo>
                    <a:pt x="37" y="17"/>
                    <a:pt x="37" y="18"/>
                    <a:pt x="38" y="18"/>
                  </a:cubicBezTo>
                  <a:cubicBezTo>
                    <a:pt x="37" y="19"/>
                    <a:pt x="37" y="19"/>
                    <a:pt x="37" y="19"/>
                  </a:cubicBezTo>
                  <a:cubicBezTo>
                    <a:pt x="36" y="19"/>
                    <a:pt x="36" y="18"/>
                    <a:pt x="36" y="18"/>
                  </a:cubicBezTo>
                  <a:cubicBezTo>
                    <a:pt x="36" y="17"/>
                    <a:pt x="36" y="17"/>
                    <a:pt x="35" y="17"/>
                  </a:cubicBezTo>
                  <a:cubicBezTo>
                    <a:pt x="34" y="17"/>
                    <a:pt x="34" y="17"/>
                    <a:pt x="34" y="17"/>
                  </a:cubicBezTo>
                  <a:cubicBezTo>
                    <a:pt x="34" y="16"/>
                    <a:pt x="33" y="16"/>
                    <a:pt x="32" y="15"/>
                  </a:cubicBezTo>
                  <a:cubicBezTo>
                    <a:pt x="31" y="15"/>
                    <a:pt x="31" y="15"/>
                    <a:pt x="30" y="15"/>
                  </a:cubicBezTo>
                  <a:cubicBezTo>
                    <a:pt x="30" y="15"/>
                    <a:pt x="30" y="14"/>
                    <a:pt x="29" y="14"/>
                  </a:cubicBezTo>
                  <a:cubicBezTo>
                    <a:pt x="29" y="14"/>
                    <a:pt x="29" y="13"/>
                    <a:pt x="29" y="13"/>
                  </a:cubicBezTo>
                  <a:cubicBezTo>
                    <a:pt x="30" y="12"/>
                    <a:pt x="30" y="12"/>
                    <a:pt x="30" y="12"/>
                  </a:cubicBezTo>
                  <a:cubicBezTo>
                    <a:pt x="30" y="11"/>
                    <a:pt x="30" y="11"/>
                    <a:pt x="30" y="11"/>
                  </a:cubicBezTo>
                  <a:cubicBezTo>
                    <a:pt x="31" y="11"/>
                    <a:pt x="32" y="11"/>
                    <a:pt x="32" y="10"/>
                  </a:cubicBezTo>
                  <a:cubicBezTo>
                    <a:pt x="33" y="10"/>
                    <a:pt x="33" y="9"/>
                    <a:pt x="33" y="9"/>
                  </a:cubicBezTo>
                  <a:cubicBezTo>
                    <a:pt x="34" y="8"/>
                    <a:pt x="35" y="9"/>
                    <a:pt x="35" y="9"/>
                  </a:cubicBezTo>
                  <a:cubicBezTo>
                    <a:pt x="36" y="9"/>
                    <a:pt x="36" y="8"/>
                    <a:pt x="35" y="8"/>
                  </a:cubicBezTo>
                  <a:cubicBezTo>
                    <a:pt x="36" y="8"/>
                    <a:pt x="36" y="7"/>
                    <a:pt x="35" y="7"/>
                  </a:cubicBezTo>
                  <a:cubicBezTo>
                    <a:pt x="35" y="7"/>
                    <a:pt x="33" y="7"/>
                    <a:pt x="34" y="7"/>
                  </a:cubicBezTo>
                  <a:cubicBezTo>
                    <a:pt x="34" y="7"/>
                    <a:pt x="33" y="9"/>
                    <a:pt x="33" y="8"/>
                  </a:cubicBezTo>
                  <a:cubicBezTo>
                    <a:pt x="32" y="8"/>
                    <a:pt x="32" y="7"/>
                    <a:pt x="32" y="7"/>
                  </a:cubicBezTo>
                  <a:cubicBezTo>
                    <a:pt x="31" y="8"/>
                    <a:pt x="31" y="8"/>
                    <a:pt x="31" y="8"/>
                  </a:cubicBezTo>
                  <a:cubicBezTo>
                    <a:pt x="31" y="7"/>
                    <a:pt x="30" y="7"/>
                    <a:pt x="30" y="7"/>
                  </a:cubicBezTo>
                  <a:cubicBezTo>
                    <a:pt x="30" y="7"/>
                    <a:pt x="30" y="6"/>
                    <a:pt x="29" y="6"/>
                  </a:cubicBezTo>
                  <a:cubicBezTo>
                    <a:pt x="28" y="6"/>
                    <a:pt x="28" y="6"/>
                    <a:pt x="28" y="6"/>
                  </a:cubicBezTo>
                  <a:cubicBezTo>
                    <a:pt x="27" y="7"/>
                    <a:pt x="29" y="7"/>
                    <a:pt x="29" y="7"/>
                  </a:cubicBezTo>
                  <a:cubicBezTo>
                    <a:pt x="29" y="8"/>
                    <a:pt x="29" y="8"/>
                    <a:pt x="29" y="8"/>
                  </a:cubicBezTo>
                  <a:cubicBezTo>
                    <a:pt x="28" y="8"/>
                    <a:pt x="28" y="8"/>
                    <a:pt x="28" y="8"/>
                  </a:cubicBezTo>
                  <a:cubicBezTo>
                    <a:pt x="28" y="9"/>
                    <a:pt x="29" y="9"/>
                    <a:pt x="28" y="9"/>
                  </a:cubicBezTo>
                  <a:cubicBezTo>
                    <a:pt x="28" y="9"/>
                    <a:pt x="28" y="8"/>
                    <a:pt x="28" y="8"/>
                  </a:cubicBezTo>
                  <a:cubicBezTo>
                    <a:pt x="28" y="8"/>
                    <a:pt x="26" y="8"/>
                    <a:pt x="26" y="8"/>
                  </a:cubicBezTo>
                  <a:cubicBezTo>
                    <a:pt x="26" y="8"/>
                    <a:pt x="25" y="9"/>
                    <a:pt x="24" y="8"/>
                  </a:cubicBezTo>
                  <a:cubicBezTo>
                    <a:pt x="24" y="7"/>
                    <a:pt x="24" y="7"/>
                    <a:pt x="24" y="7"/>
                  </a:cubicBezTo>
                  <a:cubicBezTo>
                    <a:pt x="24" y="7"/>
                    <a:pt x="24" y="6"/>
                    <a:pt x="23" y="6"/>
                  </a:cubicBezTo>
                  <a:cubicBezTo>
                    <a:pt x="22" y="7"/>
                    <a:pt x="21" y="7"/>
                    <a:pt x="20" y="8"/>
                  </a:cubicBezTo>
                  <a:cubicBezTo>
                    <a:pt x="20" y="8"/>
                    <a:pt x="20" y="8"/>
                    <a:pt x="20" y="8"/>
                  </a:cubicBezTo>
                  <a:cubicBezTo>
                    <a:pt x="21" y="7"/>
                    <a:pt x="21" y="7"/>
                    <a:pt x="21" y="7"/>
                  </a:cubicBezTo>
                  <a:cubicBezTo>
                    <a:pt x="21" y="7"/>
                    <a:pt x="22" y="7"/>
                    <a:pt x="23" y="7"/>
                  </a:cubicBezTo>
                  <a:cubicBezTo>
                    <a:pt x="23" y="7"/>
                    <a:pt x="23" y="7"/>
                    <a:pt x="23" y="7"/>
                  </a:cubicBezTo>
                  <a:cubicBezTo>
                    <a:pt x="23" y="7"/>
                    <a:pt x="24" y="8"/>
                    <a:pt x="24" y="8"/>
                  </a:cubicBezTo>
                  <a:cubicBezTo>
                    <a:pt x="23" y="8"/>
                    <a:pt x="23" y="8"/>
                    <a:pt x="23" y="8"/>
                  </a:cubicBezTo>
                  <a:cubicBezTo>
                    <a:pt x="22" y="8"/>
                    <a:pt x="22" y="8"/>
                    <a:pt x="22" y="8"/>
                  </a:cubicBezTo>
                  <a:cubicBezTo>
                    <a:pt x="22" y="9"/>
                    <a:pt x="22" y="9"/>
                    <a:pt x="22" y="9"/>
                  </a:cubicBezTo>
                  <a:cubicBezTo>
                    <a:pt x="21" y="9"/>
                    <a:pt x="21" y="8"/>
                    <a:pt x="20" y="8"/>
                  </a:cubicBezTo>
                  <a:cubicBezTo>
                    <a:pt x="19" y="8"/>
                    <a:pt x="19" y="8"/>
                    <a:pt x="19" y="8"/>
                  </a:cubicBezTo>
                  <a:cubicBezTo>
                    <a:pt x="15" y="10"/>
                    <a:pt x="12" y="13"/>
                    <a:pt x="10" y="17"/>
                  </a:cubicBezTo>
                  <a:cubicBezTo>
                    <a:pt x="10" y="18"/>
                    <a:pt x="10" y="18"/>
                    <a:pt x="10" y="18"/>
                  </a:cubicBezTo>
                  <a:cubicBezTo>
                    <a:pt x="11" y="18"/>
                    <a:pt x="10" y="19"/>
                    <a:pt x="11" y="18"/>
                  </a:cubicBezTo>
                  <a:cubicBezTo>
                    <a:pt x="11" y="19"/>
                    <a:pt x="11" y="19"/>
                    <a:pt x="11" y="19"/>
                  </a:cubicBezTo>
                  <a:cubicBezTo>
                    <a:pt x="13" y="20"/>
                    <a:pt x="13" y="20"/>
                    <a:pt x="13" y="20"/>
                  </a:cubicBezTo>
                  <a:cubicBezTo>
                    <a:pt x="14" y="21"/>
                    <a:pt x="14" y="21"/>
                    <a:pt x="14" y="21"/>
                  </a:cubicBezTo>
                  <a:cubicBezTo>
                    <a:pt x="13" y="22"/>
                    <a:pt x="13" y="22"/>
                    <a:pt x="13" y="22"/>
                  </a:cubicBezTo>
                  <a:cubicBezTo>
                    <a:pt x="13" y="21"/>
                    <a:pt x="13" y="21"/>
                    <a:pt x="13" y="21"/>
                  </a:cubicBezTo>
                  <a:cubicBezTo>
                    <a:pt x="12" y="21"/>
                    <a:pt x="13" y="22"/>
                    <a:pt x="13" y="22"/>
                  </a:cubicBezTo>
                  <a:cubicBezTo>
                    <a:pt x="12" y="22"/>
                    <a:pt x="13" y="25"/>
                    <a:pt x="12" y="26"/>
                  </a:cubicBezTo>
                  <a:cubicBezTo>
                    <a:pt x="13" y="26"/>
                    <a:pt x="13" y="26"/>
                    <a:pt x="13" y="26"/>
                  </a:cubicBezTo>
                  <a:cubicBezTo>
                    <a:pt x="12" y="26"/>
                    <a:pt x="13" y="28"/>
                    <a:pt x="14" y="28"/>
                  </a:cubicBezTo>
                  <a:cubicBezTo>
                    <a:pt x="13" y="28"/>
                    <a:pt x="15" y="30"/>
                    <a:pt x="15" y="30"/>
                  </a:cubicBezTo>
                  <a:cubicBezTo>
                    <a:pt x="15" y="30"/>
                    <a:pt x="16" y="31"/>
                    <a:pt x="16" y="31"/>
                  </a:cubicBezTo>
                  <a:cubicBezTo>
                    <a:pt x="17" y="32"/>
                    <a:pt x="17" y="32"/>
                    <a:pt x="17" y="33"/>
                  </a:cubicBezTo>
                  <a:cubicBezTo>
                    <a:pt x="17" y="33"/>
                    <a:pt x="18" y="34"/>
                    <a:pt x="18" y="35"/>
                  </a:cubicBezTo>
                  <a:cubicBezTo>
                    <a:pt x="18" y="35"/>
                    <a:pt x="18" y="35"/>
                    <a:pt x="18" y="35"/>
                  </a:cubicBezTo>
                  <a:cubicBezTo>
                    <a:pt x="18" y="35"/>
                    <a:pt x="19" y="35"/>
                    <a:pt x="19" y="36"/>
                  </a:cubicBezTo>
                  <a:cubicBezTo>
                    <a:pt x="19" y="36"/>
                    <a:pt x="19" y="37"/>
                    <a:pt x="20" y="37"/>
                  </a:cubicBezTo>
                  <a:cubicBezTo>
                    <a:pt x="20" y="36"/>
                    <a:pt x="19" y="35"/>
                    <a:pt x="19" y="34"/>
                  </a:cubicBezTo>
                  <a:cubicBezTo>
                    <a:pt x="18" y="34"/>
                    <a:pt x="18" y="34"/>
                    <a:pt x="18" y="33"/>
                  </a:cubicBezTo>
                  <a:cubicBezTo>
                    <a:pt x="18" y="33"/>
                    <a:pt x="18" y="32"/>
                    <a:pt x="18" y="32"/>
                  </a:cubicBezTo>
                  <a:cubicBezTo>
                    <a:pt x="19" y="32"/>
                    <a:pt x="19" y="32"/>
                    <a:pt x="19" y="32"/>
                  </a:cubicBezTo>
                  <a:cubicBezTo>
                    <a:pt x="18" y="33"/>
                    <a:pt x="20" y="35"/>
                    <a:pt x="20" y="35"/>
                  </a:cubicBezTo>
                  <a:cubicBezTo>
                    <a:pt x="20" y="35"/>
                    <a:pt x="21" y="37"/>
                    <a:pt x="21" y="37"/>
                  </a:cubicBezTo>
                  <a:cubicBezTo>
                    <a:pt x="21" y="37"/>
                    <a:pt x="22" y="37"/>
                    <a:pt x="22" y="38"/>
                  </a:cubicBezTo>
                  <a:cubicBezTo>
                    <a:pt x="23" y="38"/>
                    <a:pt x="23" y="39"/>
                    <a:pt x="23" y="40"/>
                  </a:cubicBezTo>
                  <a:cubicBezTo>
                    <a:pt x="23" y="41"/>
                    <a:pt x="24" y="41"/>
                    <a:pt x="25" y="41"/>
                  </a:cubicBezTo>
                  <a:cubicBezTo>
                    <a:pt x="26" y="42"/>
                    <a:pt x="26" y="42"/>
                    <a:pt x="27" y="42"/>
                  </a:cubicBezTo>
                  <a:cubicBezTo>
                    <a:pt x="28" y="43"/>
                    <a:pt x="28" y="42"/>
                    <a:pt x="28" y="42"/>
                  </a:cubicBezTo>
                  <a:cubicBezTo>
                    <a:pt x="30" y="42"/>
                    <a:pt x="30" y="43"/>
                    <a:pt x="31" y="44"/>
                  </a:cubicBezTo>
                  <a:cubicBezTo>
                    <a:pt x="31" y="44"/>
                    <a:pt x="32" y="44"/>
                    <a:pt x="33" y="44"/>
                  </a:cubicBezTo>
                  <a:cubicBezTo>
                    <a:pt x="34" y="46"/>
                    <a:pt x="34" y="46"/>
                    <a:pt x="34" y="46"/>
                  </a:cubicBezTo>
                  <a:cubicBezTo>
                    <a:pt x="34" y="46"/>
                    <a:pt x="35" y="47"/>
                    <a:pt x="35" y="47"/>
                  </a:cubicBezTo>
                  <a:cubicBezTo>
                    <a:pt x="35" y="47"/>
                    <a:pt x="35" y="47"/>
                    <a:pt x="35" y="47"/>
                  </a:cubicBezTo>
                  <a:cubicBezTo>
                    <a:pt x="35" y="47"/>
                    <a:pt x="36" y="48"/>
                    <a:pt x="36" y="48"/>
                  </a:cubicBezTo>
                  <a:cubicBezTo>
                    <a:pt x="37" y="48"/>
                    <a:pt x="37" y="47"/>
                    <a:pt x="37" y="47"/>
                  </a:cubicBezTo>
                  <a:cubicBezTo>
                    <a:pt x="36" y="47"/>
                    <a:pt x="36" y="47"/>
                    <a:pt x="35" y="46"/>
                  </a:cubicBezTo>
                  <a:cubicBezTo>
                    <a:pt x="35" y="46"/>
                    <a:pt x="34" y="45"/>
                    <a:pt x="35" y="45"/>
                  </a:cubicBezTo>
                  <a:cubicBezTo>
                    <a:pt x="36" y="45"/>
                    <a:pt x="35" y="44"/>
                    <a:pt x="35" y="43"/>
                  </a:cubicBezTo>
                  <a:cubicBezTo>
                    <a:pt x="35" y="43"/>
                    <a:pt x="34" y="43"/>
                    <a:pt x="34" y="42"/>
                  </a:cubicBezTo>
                  <a:cubicBezTo>
                    <a:pt x="34" y="43"/>
                    <a:pt x="33" y="42"/>
                    <a:pt x="33" y="42"/>
                  </a:cubicBezTo>
                  <a:cubicBezTo>
                    <a:pt x="33" y="42"/>
                    <a:pt x="33" y="42"/>
                    <a:pt x="33" y="42"/>
                  </a:cubicBezTo>
                  <a:cubicBezTo>
                    <a:pt x="32" y="42"/>
                    <a:pt x="32" y="42"/>
                    <a:pt x="32" y="42"/>
                  </a:cubicBezTo>
                  <a:cubicBezTo>
                    <a:pt x="32" y="42"/>
                    <a:pt x="32" y="41"/>
                    <a:pt x="32" y="41"/>
                  </a:cubicBezTo>
                  <a:cubicBezTo>
                    <a:pt x="33" y="40"/>
                    <a:pt x="34" y="39"/>
                    <a:pt x="32" y="39"/>
                  </a:cubicBezTo>
                  <a:cubicBezTo>
                    <a:pt x="31" y="39"/>
                    <a:pt x="31" y="39"/>
                    <a:pt x="31" y="40"/>
                  </a:cubicBezTo>
                  <a:cubicBezTo>
                    <a:pt x="31" y="40"/>
                    <a:pt x="31" y="40"/>
                    <a:pt x="30" y="41"/>
                  </a:cubicBezTo>
                  <a:cubicBezTo>
                    <a:pt x="30" y="41"/>
                    <a:pt x="29" y="41"/>
                    <a:pt x="28" y="41"/>
                  </a:cubicBezTo>
                  <a:cubicBezTo>
                    <a:pt x="28" y="40"/>
                    <a:pt x="27" y="39"/>
                    <a:pt x="27" y="38"/>
                  </a:cubicBezTo>
                  <a:cubicBezTo>
                    <a:pt x="27" y="37"/>
                    <a:pt x="28" y="36"/>
                    <a:pt x="27" y="35"/>
                  </a:cubicBezTo>
                  <a:cubicBezTo>
                    <a:pt x="28" y="34"/>
                    <a:pt x="28" y="34"/>
                    <a:pt x="28" y="34"/>
                  </a:cubicBezTo>
                  <a:cubicBezTo>
                    <a:pt x="28" y="34"/>
                    <a:pt x="28" y="34"/>
                    <a:pt x="29" y="34"/>
                  </a:cubicBezTo>
                  <a:cubicBezTo>
                    <a:pt x="28" y="33"/>
                    <a:pt x="28" y="33"/>
                    <a:pt x="28" y="33"/>
                  </a:cubicBezTo>
                  <a:cubicBezTo>
                    <a:pt x="29" y="34"/>
                    <a:pt x="30" y="33"/>
                    <a:pt x="30" y="33"/>
                  </a:cubicBezTo>
                  <a:cubicBezTo>
                    <a:pt x="31" y="34"/>
                    <a:pt x="31" y="34"/>
                    <a:pt x="31" y="33"/>
                  </a:cubicBezTo>
                  <a:cubicBezTo>
                    <a:pt x="31" y="32"/>
                    <a:pt x="31" y="32"/>
                    <a:pt x="31" y="32"/>
                  </a:cubicBezTo>
                  <a:cubicBezTo>
                    <a:pt x="31" y="33"/>
                    <a:pt x="32" y="33"/>
                    <a:pt x="32" y="33"/>
                  </a:cubicBezTo>
                  <a:cubicBezTo>
                    <a:pt x="33" y="33"/>
                    <a:pt x="33" y="33"/>
                    <a:pt x="34" y="33"/>
                  </a:cubicBezTo>
                  <a:cubicBezTo>
                    <a:pt x="34" y="33"/>
                    <a:pt x="34" y="34"/>
                    <a:pt x="35" y="33"/>
                  </a:cubicBezTo>
                  <a:cubicBezTo>
                    <a:pt x="35" y="34"/>
                    <a:pt x="35" y="34"/>
                    <a:pt x="35" y="34"/>
                  </a:cubicBezTo>
                  <a:cubicBezTo>
                    <a:pt x="35" y="35"/>
                    <a:pt x="36" y="36"/>
                    <a:pt x="36" y="36"/>
                  </a:cubicBezTo>
                  <a:cubicBezTo>
                    <a:pt x="37" y="37"/>
                    <a:pt x="37" y="35"/>
                    <a:pt x="37" y="35"/>
                  </a:cubicBezTo>
                  <a:cubicBezTo>
                    <a:pt x="37" y="33"/>
                    <a:pt x="37" y="33"/>
                    <a:pt x="37" y="33"/>
                  </a:cubicBezTo>
                  <a:cubicBezTo>
                    <a:pt x="35" y="33"/>
                    <a:pt x="36" y="32"/>
                    <a:pt x="37" y="31"/>
                  </a:cubicBezTo>
                  <a:cubicBezTo>
                    <a:pt x="37" y="31"/>
                    <a:pt x="38" y="31"/>
                    <a:pt x="38" y="30"/>
                  </a:cubicBezTo>
                  <a:cubicBezTo>
                    <a:pt x="38" y="30"/>
                    <a:pt x="39" y="30"/>
                    <a:pt x="39" y="29"/>
                  </a:cubicBezTo>
                  <a:cubicBezTo>
                    <a:pt x="39" y="29"/>
                    <a:pt x="39" y="29"/>
                    <a:pt x="39" y="29"/>
                  </a:cubicBezTo>
                  <a:cubicBezTo>
                    <a:pt x="38" y="28"/>
                    <a:pt x="38" y="28"/>
                    <a:pt x="38" y="28"/>
                  </a:cubicBezTo>
                  <a:cubicBezTo>
                    <a:pt x="38" y="28"/>
                    <a:pt x="38" y="28"/>
                    <a:pt x="38" y="28"/>
                  </a:cubicBezTo>
                  <a:cubicBezTo>
                    <a:pt x="39" y="27"/>
                    <a:pt x="39" y="27"/>
                    <a:pt x="39" y="27"/>
                  </a:cubicBezTo>
                  <a:cubicBezTo>
                    <a:pt x="40" y="27"/>
                    <a:pt x="40" y="27"/>
                    <a:pt x="40" y="26"/>
                  </a:cubicBezTo>
                  <a:cubicBezTo>
                    <a:pt x="40" y="26"/>
                    <a:pt x="41" y="26"/>
                    <a:pt x="42" y="25"/>
                  </a:cubicBezTo>
                  <a:cubicBezTo>
                    <a:pt x="42" y="26"/>
                    <a:pt x="42" y="25"/>
                    <a:pt x="42" y="24"/>
                  </a:cubicBezTo>
                  <a:cubicBezTo>
                    <a:pt x="42" y="24"/>
                    <a:pt x="43" y="24"/>
                    <a:pt x="43" y="24"/>
                  </a:cubicBezTo>
                  <a:cubicBezTo>
                    <a:pt x="44" y="23"/>
                    <a:pt x="44" y="23"/>
                    <a:pt x="44" y="23"/>
                  </a:cubicBezTo>
                  <a:cubicBezTo>
                    <a:pt x="45" y="23"/>
                    <a:pt x="46" y="22"/>
                    <a:pt x="45" y="22"/>
                  </a:cubicBezTo>
                  <a:cubicBezTo>
                    <a:pt x="45" y="21"/>
                    <a:pt x="45" y="21"/>
                    <a:pt x="44" y="21"/>
                  </a:cubicBezTo>
                  <a:cubicBezTo>
                    <a:pt x="45" y="21"/>
                    <a:pt x="45" y="21"/>
                    <a:pt x="45" y="21"/>
                  </a:cubicBezTo>
                  <a:cubicBezTo>
                    <a:pt x="46" y="21"/>
                    <a:pt x="45" y="21"/>
                    <a:pt x="45" y="20"/>
                  </a:cubicBezTo>
                  <a:cubicBezTo>
                    <a:pt x="44" y="20"/>
                    <a:pt x="43" y="21"/>
                    <a:pt x="43" y="21"/>
                  </a:cubicBezTo>
                  <a:cubicBezTo>
                    <a:pt x="43" y="21"/>
                    <a:pt x="43" y="22"/>
                    <a:pt x="42" y="22"/>
                  </a:cubicBezTo>
                  <a:close/>
                  <a:moveTo>
                    <a:pt x="51" y="49"/>
                  </a:moveTo>
                  <a:cubicBezTo>
                    <a:pt x="50" y="49"/>
                    <a:pt x="50" y="49"/>
                    <a:pt x="50" y="49"/>
                  </a:cubicBezTo>
                  <a:cubicBezTo>
                    <a:pt x="49" y="49"/>
                    <a:pt x="49" y="49"/>
                    <a:pt x="49" y="49"/>
                  </a:cubicBezTo>
                  <a:cubicBezTo>
                    <a:pt x="49" y="48"/>
                    <a:pt x="48" y="47"/>
                    <a:pt x="47" y="47"/>
                  </a:cubicBezTo>
                  <a:cubicBezTo>
                    <a:pt x="47" y="47"/>
                    <a:pt x="46" y="46"/>
                    <a:pt x="46" y="46"/>
                  </a:cubicBezTo>
                  <a:cubicBezTo>
                    <a:pt x="45" y="47"/>
                    <a:pt x="45" y="47"/>
                    <a:pt x="45" y="47"/>
                  </a:cubicBezTo>
                  <a:cubicBezTo>
                    <a:pt x="44" y="46"/>
                    <a:pt x="44" y="46"/>
                    <a:pt x="43" y="46"/>
                  </a:cubicBezTo>
                  <a:cubicBezTo>
                    <a:pt x="43" y="46"/>
                    <a:pt x="42" y="45"/>
                    <a:pt x="42" y="46"/>
                  </a:cubicBezTo>
                  <a:cubicBezTo>
                    <a:pt x="41" y="47"/>
                    <a:pt x="41" y="47"/>
                    <a:pt x="41" y="47"/>
                  </a:cubicBezTo>
                  <a:cubicBezTo>
                    <a:pt x="41" y="46"/>
                    <a:pt x="42" y="46"/>
                    <a:pt x="41" y="45"/>
                  </a:cubicBezTo>
                  <a:cubicBezTo>
                    <a:pt x="41" y="45"/>
                    <a:pt x="40" y="46"/>
                    <a:pt x="40" y="46"/>
                  </a:cubicBezTo>
                  <a:cubicBezTo>
                    <a:pt x="39" y="46"/>
                    <a:pt x="39" y="46"/>
                    <a:pt x="39" y="46"/>
                  </a:cubicBezTo>
                  <a:cubicBezTo>
                    <a:pt x="39" y="47"/>
                    <a:pt x="39" y="47"/>
                    <a:pt x="39" y="47"/>
                  </a:cubicBezTo>
                  <a:cubicBezTo>
                    <a:pt x="38" y="47"/>
                    <a:pt x="38" y="47"/>
                    <a:pt x="38" y="47"/>
                  </a:cubicBezTo>
                  <a:cubicBezTo>
                    <a:pt x="38" y="48"/>
                    <a:pt x="38" y="49"/>
                    <a:pt x="38" y="50"/>
                  </a:cubicBezTo>
                  <a:cubicBezTo>
                    <a:pt x="38" y="50"/>
                    <a:pt x="38" y="51"/>
                    <a:pt x="38" y="52"/>
                  </a:cubicBezTo>
                  <a:cubicBezTo>
                    <a:pt x="37" y="52"/>
                    <a:pt x="36" y="53"/>
                    <a:pt x="36" y="53"/>
                  </a:cubicBezTo>
                  <a:cubicBezTo>
                    <a:pt x="36" y="54"/>
                    <a:pt x="36" y="54"/>
                    <a:pt x="37" y="55"/>
                  </a:cubicBezTo>
                  <a:cubicBezTo>
                    <a:pt x="37" y="55"/>
                    <a:pt x="36" y="56"/>
                    <a:pt x="36" y="56"/>
                  </a:cubicBezTo>
                  <a:cubicBezTo>
                    <a:pt x="36" y="57"/>
                    <a:pt x="36" y="57"/>
                    <a:pt x="36" y="57"/>
                  </a:cubicBezTo>
                  <a:cubicBezTo>
                    <a:pt x="42" y="56"/>
                    <a:pt x="47" y="53"/>
                    <a:pt x="51"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1" name="Freeform 76"/>
            <p:cNvSpPr>
              <a:spLocks noEditPoints="1"/>
            </p:cNvSpPr>
            <p:nvPr/>
          </p:nvSpPr>
          <p:spPr bwMode="auto">
            <a:xfrm>
              <a:off x="6004984" y="2980267"/>
              <a:ext cx="110067" cy="97367"/>
            </a:xfrm>
            <a:custGeom>
              <a:avLst/>
              <a:gdLst>
                <a:gd name="T0" fmla="*/ 4 w 44"/>
                <a:gd name="T1" fmla="*/ 6 h 39"/>
                <a:gd name="T2" fmla="*/ 4 w 44"/>
                <a:gd name="T3" fmla="*/ 38 h 39"/>
                <a:gd name="T4" fmla="*/ 4 w 44"/>
                <a:gd name="T5" fmla="*/ 39 h 39"/>
                <a:gd name="T6" fmla="*/ 2 w 44"/>
                <a:gd name="T7" fmla="*/ 39 h 39"/>
                <a:gd name="T8" fmla="*/ 1 w 44"/>
                <a:gd name="T9" fmla="*/ 38 h 39"/>
                <a:gd name="T10" fmla="*/ 1 w 44"/>
                <a:gd name="T11" fmla="*/ 6 h 39"/>
                <a:gd name="T12" fmla="*/ 0 w 44"/>
                <a:gd name="T13" fmla="*/ 3 h 39"/>
                <a:gd name="T14" fmla="*/ 3 w 44"/>
                <a:gd name="T15" fmla="*/ 0 h 39"/>
                <a:gd name="T16" fmla="*/ 6 w 44"/>
                <a:gd name="T17" fmla="*/ 3 h 39"/>
                <a:gd name="T18" fmla="*/ 4 w 44"/>
                <a:gd name="T19" fmla="*/ 6 h 39"/>
                <a:gd name="T20" fmla="*/ 44 w 44"/>
                <a:gd name="T21" fmla="*/ 24 h 39"/>
                <a:gd name="T22" fmla="*/ 42 w 44"/>
                <a:gd name="T23" fmla="*/ 26 h 39"/>
                <a:gd name="T24" fmla="*/ 33 w 44"/>
                <a:gd name="T25" fmla="*/ 29 h 39"/>
                <a:gd name="T26" fmla="*/ 20 w 44"/>
                <a:gd name="T27" fmla="*/ 25 h 39"/>
                <a:gd name="T28" fmla="*/ 9 w 44"/>
                <a:gd name="T29" fmla="*/ 29 h 39"/>
                <a:gd name="T30" fmla="*/ 8 w 44"/>
                <a:gd name="T31" fmla="*/ 29 h 39"/>
                <a:gd name="T32" fmla="*/ 6 w 44"/>
                <a:gd name="T33" fmla="*/ 28 h 39"/>
                <a:gd name="T34" fmla="*/ 6 w 44"/>
                <a:gd name="T35" fmla="*/ 9 h 39"/>
                <a:gd name="T36" fmla="*/ 7 w 44"/>
                <a:gd name="T37" fmla="*/ 7 h 39"/>
                <a:gd name="T38" fmla="*/ 9 w 44"/>
                <a:gd name="T39" fmla="*/ 6 h 39"/>
                <a:gd name="T40" fmla="*/ 20 w 44"/>
                <a:gd name="T41" fmla="*/ 3 h 39"/>
                <a:gd name="T42" fmla="*/ 30 w 44"/>
                <a:gd name="T43" fmla="*/ 6 h 39"/>
                <a:gd name="T44" fmla="*/ 33 w 44"/>
                <a:gd name="T45" fmla="*/ 7 h 39"/>
                <a:gd name="T46" fmla="*/ 42 w 44"/>
                <a:gd name="T47" fmla="*/ 3 h 39"/>
                <a:gd name="T48" fmla="*/ 44 w 44"/>
                <a:gd name="T49" fmla="*/ 5 h 39"/>
                <a:gd name="T50" fmla="*/ 44 w 44"/>
                <a:gd name="T5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39">
                  <a:moveTo>
                    <a:pt x="4" y="6"/>
                  </a:moveTo>
                  <a:cubicBezTo>
                    <a:pt x="4" y="38"/>
                    <a:pt x="4" y="38"/>
                    <a:pt x="4" y="38"/>
                  </a:cubicBezTo>
                  <a:cubicBezTo>
                    <a:pt x="4" y="39"/>
                    <a:pt x="4" y="39"/>
                    <a:pt x="4" y="39"/>
                  </a:cubicBezTo>
                  <a:cubicBezTo>
                    <a:pt x="2" y="39"/>
                    <a:pt x="2" y="39"/>
                    <a:pt x="2" y="39"/>
                  </a:cubicBezTo>
                  <a:cubicBezTo>
                    <a:pt x="2" y="39"/>
                    <a:pt x="1" y="39"/>
                    <a:pt x="1" y="38"/>
                  </a:cubicBezTo>
                  <a:cubicBezTo>
                    <a:pt x="1" y="6"/>
                    <a:pt x="1" y="6"/>
                    <a:pt x="1" y="6"/>
                  </a:cubicBezTo>
                  <a:cubicBezTo>
                    <a:pt x="0" y="5"/>
                    <a:pt x="0" y="4"/>
                    <a:pt x="0" y="3"/>
                  </a:cubicBezTo>
                  <a:cubicBezTo>
                    <a:pt x="0" y="1"/>
                    <a:pt x="1" y="0"/>
                    <a:pt x="3" y="0"/>
                  </a:cubicBezTo>
                  <a:cubicBezTo>
                    <a:pt x="5" y="0"/>
                    <a:pt x="6" y="1"/>
                    <a:pt x="6" y="3"/>
                  </a:cubicBezTo>
                  <a:cubicBezTo>
                    <a:pt x="6" y="4"/>
                    <a:pt x="5" y="5"/>
                    <a:pt x="4" y="6"/>
                  </a:cubicBezTo>
                  <a:close/>
                  <a:moveTo>
                    <a:pt x="44" y="24"/>
                  </a:moveTo>
                  <a:cubicBezTo>
                    <a:pt x="44" y="25"/>
                    <a:pt x="43" y="26"/>
                    <a:pt x="42" y="26"/>
                  </a:cubicBezTo>
                  <a:cubicBezTo>
                    <a:pt x="39" y="28"/>
                    <a:pt x="36" y="29"/>
                    <a:pt x="33" y="29"/>
                  </a:cubicBezTo>
                  <a:cubicBezTo>
                    <a:pt x="28" y="29"/>
                    <a:pt x="26" y="25"/>
                    <a:pt x="20" y="25"/>
                  </a:cubicBezTo>
                  <a:cubicBezTo>
                    <a:pt x="16" y="25"/>
                    <a:pt x="12" y="27"/>
                    <a:pt x="9" y="29"/>
                  </a:cubicBezTo>
                  <a:cubicBezTo>
                    <a:pt x="8" y="29"/>
                    <a:pt x="8" y="29"/>
                    <a:pt x="8" y="29"/>
                  </a:cubicBezTo>
                  <a:cubicBezTo>
                    <a:pt x="7" y="29"/>
                    <a:pt x="6" y="29"/>
                    <a:pt x="6" y="28"/>
                  </a:cubicBezTo>
                  <a:cubicBezTo>
                    <a:pt x="6" y="9"/>
                    <a:pt x="6" y="9"/>
                    <a:pt x="6" y="9"/>
                  </a:cubicBezTo>
                  <a:cubicBezTo>
                    <a:pt x="6" y="8"/>
                    <a:pt x="6" y="8"/>
                    <a:pt x="7" y="7"/>
                  </a:cubicBezTo>
                  <a:cubicBezTo>
                    <a:pt x="8" y="7"/>
                    <a:pt x="8" y="7"/>
                    <a:pt x="9" y="6"/>
                  </a:cubicBezTo>
                  <a:cubicBezTo>
                    <a:pt x="12" y="5"/>
                    <a:pt x="16" y="3"/>
                    <a:pt x="20" y="3"/>
                  </a:cubicBezTo>
                  <a:cubicBezTo>
                    <a:pt x="24" y="3"/>
                    <a:pt x="27" y="5"/>
                    <a:pt x="30" y="6"/>
                  </a:cubicBezTo>
                  <a:cubicBezTo>
                    <a:pt x="31" y="7"/>
                    <a:pt x="32" y="7"/>
                    <a:pt x="33" y="7"/>
                  </a:cubicBezTo>
                  <a:cubicBezTo>
                    <a:pt x="37" y="7"/>
                    <a:pt x="41" y="3"/>
                    <a:pt x="42" y="3"/>
                  </a:cubicBezTo>
                  <a:cubicBezTo>
                    <a:pt x="43" y="3"/>
                    <a:pt x="44" y="4"/>
                    <a:pt x="44" y="5"/>
                  </a:cubicBezTo>
                  <a:lnTo>
                    <a:pt x="44" y="2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2" name="Freeform 77"/>
            <p:cNvSpPr>
              <a:spLocks noEditPoints="1"/>
            </p:cNvSpPr>
            <p:nvPr/>
          </p:nvSpPr>
          <p:spPr bwMode="auto">
            <a:xfrm>
              <a:off x="6551085" y="4275667"/>
              <a:ext cx="156633" cy="143933"/>
            </a:xfrm>
            <a:custGeom>
              <a:avLst/>
              <a:gdLst>
                <a:gd name="T0" fmla="*/ 63 w 63"/>
                <a:gd name="T1" fmla="*/ 18 h 58"/>
                <a:gd name="T2" fmla="*/ 42 w 63"/>
                <a:gd name="T3" fmla="*/ 34 h 58"/>
                <a:gd name="T4" fmla="*/ 39 w 63"/>
                <a:gd name="T5" fmla="*/ 38 h 58"/>
                <a:gd name="T6" fmla="*/ 36 w 63"/>
                <a:gd name="T7" fmla="*/ 44 h 58"/>
                <a:gd name="T8" fmla="*/ 41 w 63"/>
                <a:gd name="T9" fmla="*/ 49 h 58"/>
                <a:gd name="T10" fmla="*/ 48 w 63"/>
                <a:gd name="T11" fmla="*/ 55 h 58"/>
                <a:gd name="T12" fmla="*/ 48 w 63"/>
                <a:gd name="T13" fmla="*/ 57 h 58"/>
                <a:gd name="T14" fmla="*/ 47 w 63"/>
                <a:gd name="T15" fmla="*/ 58 h 58"/>
                <a:gd name="T16" fmla="*/ 16 w 63"/>
                <a:gd name="T17" fmla="*/ 58 h 58"/>
                <a:gd name="T18" fmla="*/ 14 w 63"/>
                <a:gd name="T19" fmla="*/ 57 h 58"/>
                <a:gd name="T20" fmla="*/ 14 w 63"/>
                <a:gd name="T21" fmla="*/ 55 h 58"/>
                <a:gd name="T22" fmla="*/ 22 w 63"/>
                <a:gd name="T23" fmla="*/ 49 h 58"/>
                <a:gd name="T24" fmla="*/ 27 w 63"/>
                <a:gd name="T25" fmla="*/ 44 h 58"/>
                <a:gd name="T26" fmla="*/ 24 w 63"/>
                <a:gd name="T27" fmla="*/ 38 h 58"/>
                <a:gd name="T28" fmla="*/ 20 w 63"/>
                <a:gd name="T29" fmla="*/ 34 h 58"/>
                <a:gd name="T30" fmla="*/ 0 w 63"/>
                <a:gd name="T31" fmla="*/ 18 h 58"/>
                <a:gd name="T32" fmla="*/ 0 w 63"/>
                <a:gd name="T33" fmla="*/ 13 h 58"/>
                <a:gd name="T34" fmla="*/ 4 w 63"/>
                <a:gd name="T35" fmla="*/ 10 h 58"/>
                <a:gd name="T36" fmla="*/ 14 w 63"/>
                <a:gd name="T37" fmla="*/ 10 h 58"/>
                <a:gd name="T38" fmla="*/ 14 w 63"/>
                <a:gd name="T39" fmla="*/ 6 h 58"/>
                <a:gd name="T40" fmla="*/ 21 w 63"/>
                <a:gd name="T41" fmla="*/ 0 h 58"/>
                <a:gd name="T42" fmla="*/ 42 w 63"/>
                <a:gd name="T43" fmla="*/ 0 h 58"/>
                <a:gd name="T44" fmla="*/ 48 w 63"/>
                <a:gd name="T45" fmla="*/ 6 h 58"/>
                <a:gd name="T46" fmla="*/ 48 w 63"/>
                <a:gd name="T47" fmla="*/ 10 h 58"/>
                <a:gd name="T48" fmla="*/ 59 w 63"/>
                <a:gd name="T49" fmla="*/ 10 h 58"/>
                <a:gd name="T50" fmla="*/ 63 w 63"/>
                <a:gd name="T51" fmla="*/ 13 h 58"/>
                <a:gd name="T52" fmla="*/ 63 w 63"/>
                <a:gd name="T53" fmla="*/ 18 h 58"/>
                <a:gd name="T54" fmla="*/ 14 w 63"/>
                <a:gd name="T55" fmla="*/ 15 h 58"/>
                <a:gd name="T56" fmla="*/ 5 w 63"/>
                <a:gd name="T57" fmla="*/ 15 h 58"/>
                <a:gd name="T58" fmla="*/ 5 w 63"/>
                <a:gd name="T59" fmla="*/ 18 h 58"/>
                <a:gd name="T60" fmla="*/ 17 w 63"/>
                <a:gd name="T61" fmla="*/ 29 h 58"/>
                <a:gd name="T62" fmla="*/ 14 w 63"/>
                <a:gd name="T63" fmla="*/ 15 h 58"/>
                <a:gd name="T64" fmla="*/ 58 w 63"/>
                <a:gd name="T65" fmla="*/ 15 h 58"/>
                <a:gd name="T66" fmla="*/ 48 w 63"/>
                <a:gd name="T67" fmla="*/ 15 h 58"/>
                <a:gd name="T68" fmla="*/ 46 w 63"/>
                <a:gd name="T69" fmla="*/ 29 h 58"/>
                <a:gd name="T70" fmla="*/ 58 w 63"/>
                <a:gd name="T71" fmla="*/ 18 h 58"/>
                <a:gd name="T72" fmla="*/ 58 w 63"/>
                <a:gd name="T73"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8">
                  <a:moveTo>
                    <a:pt x="63" y="18"/>
                  </a:moveTo>
                  <a:cubicBezTo>
                    <a:pt x="63" y="25"/>
                    <a:pt x="54" y="33"/>
                    <a:pt x="42" y="34"/>
                  </a:cubicBezTo>
                  <a:cubicBezTo>
                    <a:pt x="41" y="36"/>
                    <a:pt x="40" y="37"/>
                    <a:pt x="39" y="38"/>
                  </a:cubicBezTo>
                  <a:cubicBezTo>
                    <a:pt x="37" y="39"/>
                    <a:pt x="36" y="41"/>
                    <a:pt x="36" y="44"/>
                  </a:cubicBezTo>
                  <a:cubicBezTo>
                    <a:pt x="36" y="46"/>
                    <a:pt x="38" y="49"/>
                    <a:pt x="41" y="49"/>
                  </a:cubicBezTo>
                  <a:cubicBezTo>
                    <a:pt x="45" y="49"/>
                    <a:pt x="48" y="51"/>
                    <a:pt x="48" y="55"/>
                  </a:cubicBezTo>
                  <a:cubicBezTo>
                    <a:pt x="48" y="57"/>
                    <a:pt x="48" y="57"/>
                    <a:pt x="48" y="57"/>
                  </a:cubicBezTo>
                  <a:cubicBezTo>
                    <a:pt x="48" y="58"/>
                    <a:pt x="48" y="58"/>
                    <a:pt x="47" y="58"/>
                  </a:cubicBezTo>
                  <a:cubicBezTo>
                    <a:pt x="16" y="58"/>
                    <a:pt x="16" y="58"/>
                    <a:pt x="16" y="58"/>
                  </a:cubicBezTo>
                  <a:cubicBezTo>
                    <a:pt x="15" y="58"/>
                    <a:pt x="14" y="58"/>
                    <a:pt x="14" y="57"/>
                  </a:cubicBezTo>
                  <a:cubicBezTo>
                    <a:pt x="14" y="55"/>
                    <a:pt x="14" y="55"/>
                    <a:pt x="14" y="55"/>
                  </a:cubicBezTo>
                  <a:cubicBezTo>
                    <a:pt x="14" y="51"/>
                    <a:pt x="18" y="49"/>
                    <a:pt x="22" y="49"/>
                  </a:cubicBezTo>
                  <a:cubicBezTo>
                    <a:pt x="25" y="49"/>
                    <a:pt x="27" y="46"/>
                    <a:pt x="27" y="44"/>
                  </a:cubicBezTo>
                  <a:cubicBezTo>
                    <a:pt x="27" y="41"/>
                    <a:pt x="26" y="39"/>
                    <a:pt x="24" y="38"/>
                  </a:cubicBezTo>
                  <a:cubicBezTo>
                    <a:pt x="23" y="37"/>
                    <a:pt x="22" y="36"/>
                    <a:pt x="20" y="34"/>
                  </a:cubicBezTo>
                  <a:cubicBezTo>
                    <a:pt x="9" y="33"/>
                    <a:pt x="0" y="25"/>
                    <a:pt x="0" y="18"/>
                  </a:cubicBezTo>
                  <a:cubicBezTo>
                    <a:pt x="0" y="13"/>
                    <a:pt x="0" y="13"/>
                    <a:pt x="0" y="13"/>
                  </a:cubicBezTo>
                  <a:cubicBezTo>
                    <a:pt x="0" y="11"/>
                    <a:pt x="2" y="10"/>
                    <a:pt x="4" y="10"/>
                  </a:cubicBezTo>
                  <a:cubicBezTo>
                    <a:pt x="14" y="10"/>
                    <a:pt x="14" y="10"/>
                    <a:pt x="14" y="10"/>
                  </a:cubicBezTo>
                  <a:cubicBezTo>
                    <a:pt x="14" y="6"/>
                    <a:pt x="14" y="6"/>
                    <a:pt x="14" y="6"/>
                  </a:cubicBezTo>
                  <a:cubicBezTo>
                    <a:pt x="14" y="3"/>
                    <a:pt x="17" y="0"/>
                    <a:pt x="21" y="0"/>
                  </a:cubicBezTo>
                  <a:cubicBezTo>
                    <a:pt x="42" y="0"/>
                    <a:pt x="42" y="0"/>
                    <a:pt x="42" y="0"/>
                  </a:cubicBezTo>
                  <a:cubicBezTo>
                    <a:pt x="46" y="0"/>
                    <a:pt x="48" y="3"/>
                    <a:pt x="48" y="6"/>
                  </a:cubicBezTo>
                  <a:cubicBezTo>
                    <a:pt x="48" y="10"/>
                    <a:pt x="48" y="10"/>
                    <a:pt x="48" y="10"/>
                  </a:cubicBezTo>
                  <a:cubicBezTo>
                    <a:pt x="59" y="10"/>
                    <a:pt x="59" y="10"/>
                    <a:pt x="59" y="10"/>
                  </a:cubicBezTo>
                  <a:cubicBezTo>
                    <a:pt x="61" y="10"/>
                    <a:pt x="63" y="11"/>
                    <a:pt x="63" y="13"/>
                  </a:cubicBezTo>
                  <a:lnTo>
                    <a:pt x="63" y="18"/>
                  </a:lnTo>
                  <a:close/>
                  <a:moveTo>
                    <a:pt x="14" y="15"/>
                  </a:moveTo>
                  <a:cubicBezTo>
                    <a:pt x="5" y="15"/>
                    <a:pt x="5" y="15"/>
                    <a:pt x="5" y="15"/>
                  </a:cubicBezTo>
                  <a:cubicBezTo>
                    <a:pt x="5" y="18"/>
                    <a:pt x="5" y="18"/>
                    <a:pt x="5" y="18"/>
                  </a:cubicBezTo>
                  <a:cubicBezTo>
                    <a:pt x="5" y="22"/>
                    <a:pt x="10" y="27"/>
                    <a:pt x="17" y="29"/>
                  </a:cubicBezTo>
                  <a:cubicBezTo>
                    <a:pt x="16" y="25"/>
                    <a:pt x="14" y="20"/>
                    <a:pt x="14" y="15"/>
                  </a:cubicBezTo>
                  <a:close/>
                  <a:moveTo>
                    <a:pt x="58" y="15"/>
                  </a:moveTo>
                  <a:cubicBezTo>
                    <a:pt x="48" y="15"/>
                    <a:pt x="48" y="15"/>
                    <a:pt x="48" y="15"/>
                  </a:cubicBezTo>
                  <a:cubicBezTo>
                    <a:pt x="48" y="20"/>
                    <a:pt x="47" y="25"/>
                    <a:pt x="46" y="29"/>
                  </a:cubicBezTo>
                  <a:cubicBezTo>
                    <a:pt x="53" y="27"/>
                    <a:pt x="58" y="22"/>
                    <a:pt x="58" y="18"/>
                  </a:cubicBezTo>
                  <a:lnTo>
                    <a:pt x="58" y="15"/>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3" name="Freeform 78"/>
            <p:cNvSpPr>
              <a:spLocks noEditPoints="1"/>
            </p:cNvSpPr>
            <p:nvPr/>
          </p:nvSpPr>
          <p:spPr bwMode="auto">
            <a:xfrm>
              <a:off x="5397502" y="3867151"/>
              <a:ext cx="107951" cy="122767"/>
            </a:xfrm>
            <a:custGeom>
              <a:avLst/>
              <a:gdLst>
                <a:gd name="T0" fmla="*/ 43 w 43"/>
                <a:gd name="T1" fmla="*/ 15 h 49"/>
                <a:gd name="T2" fmla="*/ 43 w 43"/>
                <a:gd name="T3" fmla="*/ 46 h 49"/>
                <a:gd name="T4" fmla="*/ 40 w 43"/>
                <a:gd name="T5" fmla="*/ 49 h 49"/>
                <a:gd name="T6" fmla="*/ 3 w 43"/>
                <a:gd name="T7" fmla="*/ 49 h 49"/>
                <a:gd name="T8" fmla="*/ 0 w 43"/>
                <a:gd name="T9" fmla="*/ 46 h 49"/>
                <a:gd name="T10" fmla="*/ 0 w 43"/>
                <a:gd name="T11" fmla="*/ 2 h 49"/>
                <a:gd name="T12" fmla="*/ 3 w 43"/>
                <a:gd name="T13" fmla="*/ 0 h 49"/>
                <a:gd name="T14" fmla="*/ 28 w 43"/>
                <a:gd name="T15" fmla="*/ 0 h 49"/>
                <a:gd name="T16" fmla="*/ 32 w 43"/>
                <a:gd name="T17" fmla="*/ 2 h 49"/>
                <a:gd name="T18" fmla="*/ 41 w 43"/>
                <a:gd name="T19" fmla="*/ 10 h 49"/>
                <a:gd name="T20" fmla="*/ 43 w 43"/>
                <a:gd name="T21" fmla="*/ 15 h 49"/>
                <a:gd name="T22" fmla="*/ 39 w 43"/>
                <a:gd name="T23" fmla="*/ 17 h 49"/>
                <a:gd name="T24" fmla="*/ 28 w 43"/>
                <a:gd name="T25" fmla="*/ 17 h 49"/>
                <a:gd name="T26" fmla="*/ 25 w 43"/>
                <a:gd name="T27" fmla="*/ 15 h 49"/>
                <a:gd name="T28" fmla="*/ 25 w 43"/>
                <a:gd name="T29" fmla="*/ 3 h 49"/>
                <a:gd name="T30" fmla="*/ 4 w 43"/>
                <a:gd name="T31" fmla="*/ 3 h 49"/>
                <a:gd name="T32" fmla="*/ 4 w 43"/>
                <a:gd name="T33" fmla="*/ 46 h 49"/>
                <a:gd name="T34" fmla="*/ 39 w 43"/>
                <a:gd name="T35" fmla="*/ 46 h 49"/>
                <a:gd name="T36" fmla="*/ 39 w 43"/>
                <a:gd name="T37" fmla="*/ 17 h 49"/>
                <a:gd name="T38" fmla="*/ 12 w 43"/>
                <a:gd name="T39" fmla="*/ 21 h 49"/>
                <a:gd name="T40" fmla="*/ 31 w 43"/>
                <a:gd name="T41" fmla="*/ 21 h 49"/>
                <a:gd name="T42" fmla="*/ 32 w 43"/>
                <a:gd name="T43" fmla="*/ 22 h 49"/>
                <a:gd name="T44" fmla="*/ 32 w 43"/>
                <a:gd name="T45" fmla="*/ 23 h 49"/>
                <a:gd name="T46" fmla="*/ 31 w 43"/>
                <a:gd name="T47" fmla="*/ 24 h 49"/>
                <a:gd name="T48" fmla="*/ 12 w 43"/>
                <a:gd name="T49" fmla="*/ 24 h 49"/>
                <a:gd name="T50" fmla="*/ 11 w 43"/>
                <a:gd name="T51" fmla="*/ 23 h 49"/>
                <a:gd name="T52" fmla="*/ 11 w 43"/>
                <a:gd name="T53" fmla="*/ 22 h 49"/>
                <a:gd name="T54" fmla="*/ 12 w 43"/>
                <a:gd name="T55" fmla="*/ 21 h 49"/>
                <a:gd name="T56" fmla="*/ 32 w 43"/>
                <a:gd name="T57" fmla="*/ 29 h 49"/>
                <a:gd name="T58" fmla="*/ 32 w 43"/>
                <a:gd name="T59" fmla="*/ 31 h 49"/>
                <a:gd name="T60" fmla="*/ 31 w 43"/>
                <a:gd name="T61" fmla="*/ 31 h 49"/>
                <a:gd name="T62" fmla="*/ 12 w 43"/>
                <a:gd name="T63" fmla="*/ 31 h 49"/>
                <a:gd name="T64" fmla="*/ 11 w 43"/>
                <a:gd name="T65" fmla="*/ 31 h 49"/>
                <a:gd name="T66" fmla="*/ 11 w 43"/>
                <a:gd name="T67" fmla="*/ 29 h 49"/>
                <a:gd name="T68" fmla="*/ 12 w 43"/>
                <a:gd name="T69" fmla="*/ 28 h 49"/>
                <a:gd name="T70" fmla="*/ 31 w 43"/>
                <a:gd name="T71" fmla="*/ 28 h 49"/>
                <a:gd name="T72" fmla="*/ 32 w 43"/>
                <a:gd name="T73" fmla="*/ 29 h 49"/>
                <a:gd name="T74" fmla="*/ 32 w 43"/>
                <a:gd name="T75" fmla="*/ 36 h 49"/>
                <a:gd name="T76" fmla="*/ 32 w 43"/>
                <a:gd name="T77" fmla="*/ 38 h 49"/>
                <a:gd name="T78" fmla="*/ 31 w 43"/>
                <a:gd name="T79" fmla="*/ 38 h 49"/>
                <a:gd name="T80" fmla="*/ 12 w 43"/>
                <a:gd name="T81" fmla="*/ 38 h 49"/>
                <a:gd name="T82" fmla="*/ 11 w 43"/>
                <a:gd name="T83" fmla="*/ 38 h 49"/>
                <a:gd name="T84" fmla="*/ 11 w 43"/>
                <a:gd name="T85" fmla="*/ 36 h 49"/>
                <a:gd name="T86" fmla="*/ 12 w 43"/>
                <a:gd name="T87" fmla="*/ 35 h 49"/>
                <a:gd name="T88" fmla="*/ 31 w 43"/>
                <a:gd name="T89" fmla="*/ 35 h 49"/>
                <a:gd name="T90" fmla="*/ 32 w 43"/>
                <a:gd name="T91" fmla="*/ 36 h 49"/>
                <a:gd name="T92" fmla="*/ 29 w 43"/>
                <a:gd name="T93" fmla="*/ 14 h 49"/>
                <a:gd name="T94" fmla="*/ 39 w 43"/>
                <a:gd name="T95" fmla="*/ 14 h 49"/>
                <a:gd name="T96" fmla="*/ 38 w 43"/>
                <a:gd name="T97" fmla="*/ 13 h 49"/>
                <a:gd name="T98" fmla="*/ 30 w 43"/>
                <a:gd name="T99" fmla="*/ 4 h 49"/>
                <a:gd name="T100" fmla="*/ 29 w 43"/>
                <a:gd name="T101" fmla="*/ 3 h 49"/>
                <a:gd name="T102" fmla="*/ 29 w 43"/>
                <a:gd name="T10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9">
                  <a:moveTo>
                    <a:pt x="43" y="15"/>
                  </a:moveTo>
                  <a:cubicBezTo>
                    <a:pt x="43" y="46"/>
                    <a:pt x="43" y="46"/>
                    <a:pt x="43" y="46"/>
                  </a:cubicBezTo>
                  <a:cubicBezTo>
                    <a:pt x="43" y="48"/>
                    <a:pt x="42" y="49"/>
                    <a:pt x="40" y="49"/>
                  </a:cubicBezTo>
                  <a:cubicBezTo>
                    <a:pt x="3" y="49"/>
                    <a:pt x="3" y="49"/>
                    <a:pt x="3" y="49"/>
                  </a:cubicBezTo>
                  <a:cubicBezTo>
                    <a:pt x="2" y="49"/>
                    <a:pt x="0" y="48"/>
                    <a:pt x="0" y="46"/>
                  </a:cubicBezTo>
                  <a:cubicBezTo>
                    <a:pt x="0" y="2"/>
                    <a:pt x="0" y="2"/>
                    <a:pt x="0" y="2"/>
                  </a:cubicBezTo>
                  <a:cubicBezTo>
                    <a:pt x="0" y="1"/>
                    <a:pt x="2" y="0"/>
                    <a:pt x="3" y="0"/>
                  </a:cubicBezTo>
                  <a:cubicBezTo>
                    <a:pt x="28" y="0"/>
                    <a:pt x="28" y="0"/>
                    <a:pt x="28" y="0"/>
                  </a:cubicBezTo>
                  <a:cubicBezTo>
                    <a:pt x="29" y="0"/>
                    <a:pt x="31" y="0"/>
                    <a:pt x="32" y="2"/>
                  </a:cubicBezTo>
                  <a:cubicBezTo>
                    <a:pt x="41" y="10"/>
                    <a:pt x="41" y="10"/>
                    <a:pt x="41" y="10"/>
                  </a:cubicBezTo>
                  <a:cubicBezTo>
                    <a:pt x="42" y="11"/>
                    <a:pt x="43" y="13"/>
                    <a:pt x="43" y="15"/>
                  </a:cubicBezTo>
                  <a:close/>
                  <a:moveTo>
                    <a:pt x="39" y="17"/>
                  </a:moveTo>
                  <a:cubicBezTo>
                    <a:pt x="28" y="17"/>
                    <a:pt x="28" y="17"/>
                    <a:pt x="28" y="17"/>
                  </a:cubicBezTo>
                  <a:cubicBezTo>
                    <a:pt x="26" y="17"/>
                    <a:pt x="25" y="16"/>
                    <a:pt x="25" y="15"/>
                  </a:cubicBezTo>
                  <a:cubicBezTo>
                    <a:pt x="25" y="3"/>
                    <a:pt x="25" y="3"/>
                    <a:pt x="25" y="3"/>
                  </a:cubicBezTo>
                  <a:cubicBezTo>
                    <a:pt x="4" y="3"/>
                    <a:pt x="4" y="3"/>
                    <a:pt x="4" y="3"/>
                  </a:cubicBezTo>
                  <a:cubicBezTo>
                    <a:pt x="4" y="46"/>
                    <a:pt x="4" y="46"/>
                    <a:pt x="4" y="46"/>
                  </a:cubicBezTo>
                  <a:cubicBezTo>
                    <a:pt x="39" y="46"/>
                    <a:pt x="39" y="46"/>
                    <a:pt x="39" y="46"/>
                  </a:cubicBezTo>
                  <a:lnTo>
                    <a:pt x="39" y="17"/>
                  </a:lnTo>
                  <a:close/>
                  <a:moveTo>
                    <a:pt x="12" y="21"/>
                  </a:moveTo>
                  <a:cubicBezTo>
                    <a:pt x="31" y="21"/>
                    <a:pt x="31" y="21"/>
                    <a:pt x="31" y="21"/>
                  </a:cubicBezTo>
                  <a:cubicBezTo>
                    <a:pt x="32" y="21"/>
                    <a:pt x="32" y="21"/>
                    <a:pt x="32" y="22"/>
                  </a:cubicBezTo>
                  <a:cubicBezTo>
                    <a:pt x="32" y="23"/>
                    <a:pt x="32" y="23"/>
                    <a:pt x="32" y="23"/>
                  </a:cubicBezTo>
                  <a:cubicBezTo>
                    <a:pt x="32" y="24"/>
                    <a:pt x="32" y="24"/>
                    <a:pt x="31" y="24"/>
                  </a:cubicBezTo>
                  <a:cubicBezTo>
                    <a:pt x="12" y="24"/>
                    <a:pt x="12" y="24"/>
                    <a:pt x="12" y="24"/>
                  </a:cubicBezTo>
                  <a:cubicBezTo>
                    <a:pt x="11" y="24"/>
                    <a:pt x="11" y="24"/>
                    <a:pt x="11" y="23"/>
                  </a:cubicBezTo>
                  <a:cubicBezTo>
                    <a:pt x="11" y="22"/>
                    <a:pt x="11" y="22"/>
                    <a:pt x="11" y="22"/>
                  </a:cubicBezTo>
                  <a:cubicBezTo>
                    <a:pt x="11" y="21"/>
                    <a:pt x="11" y="21"/>
                    <a:pt x="12" y="21"/>
                  </a:cubicBezTo>
                  <a:close/>
                  <a:moveTo>
                    <a:pt x="32" y="29"/>
                  </a:moveTo>
                  <a:cubicBezTo>
                    <a:pt x="32" y="31"/>
                    <a:pt x="32" y="31"/>
                    <a:pt x="32" y="31"/>
                  </a:cubicBezTo>
                  <a:cubicBezTo>
                    <a:pt x="32" y="31"/>
                    <a:pt x="32" y="31"/>
                    <a:pt x="31" y="31"/>
                  </a:cubicBezTo>
                  <a:cubicBezTo>
                    <a:pt x="12" y="31"/>
                    <a:pt x="12" y="31"/>
                    <a:pt x="12" y="31"/>
                  </a:cubicBezTo>
                  <a:cubicBezTo>
                    <a:pt x="11" y="31"/>
                    <a:pt x="11" y="31"/>
                    <a:pt x="11" y="31"/>
                  </a:cubicBezTo>
                  <a:cubicBezTo>
                    <a:pt x="11" y="29"/>
                    <a:pt x="11" y="29"/>
                    <a:pt x="11" y="29"/>
                  </a:cubicBezTo>
                  <a:cubicBezTo>
                    <a:pt x="11" y="28"/>
                    <a:pt x="11" y="28"/>
                    <a:pt x="12" y="28"/>
                  </a:cubicBezTo>
                  <a:cubicBezTo>
                    <a:pt x="31" y="28"/>
                    <a:pt x="31" y="28"/>
                    <a:pt x="31" y="28"/>
                  </a:cubicBezTo>
                  <a:cubicBezTo>
                    <a:pt x="32" y="28"/>
                    <a:pt x="32" y="28"/>
                    <a:pt x="32" y="29"/>
                  </a:cubicBezTo>
                  <a:close/>
                  <a:moveTo>
                    <a:pt x="32" y="36"/>
                  </a:moveTo>
                  <a:cubicBezTo>
                    <a:pt x="32" y="38"/>
                    <a:pt x="32" y="38"/>
                    <a:pt x="32" y="38"/>
                  </a:cubicBezTo>
                  <a:cubicBezTo>
                    <a:pt x="32" y="38"/>
                    <a:pt x="32" y="38"/>
                    <a:pt x="31" y="38"/>
                  </a:cubicBezTo>
                  <a:cubicBezTo>
                    <a:pt x="12" y="38"/>
                    <a:pt x="12" y="38"/>
                    <a:pt x="12" y="38"/>
                  </a:cubicBezTo>
                  <a:cubicBezTo>
                    <a:pt x="11" y="38"/>
                    <a:pt x="11" y="38"/>
                    <a:pt x="11" y="38"/>
                  </a:cubicBezTo>
                  <a:cubicBezTo>
                    <a:pt x="11" y="36"/>
                    <a:pt x="11" y="36"/>
                    <a:pt x="11" y="36"/>
                  </a:cubicBezTo>
                  <a:cubicBezTo>
                    <a:pt x="11" y="35"/>
                    <a:pt x="11" y="35"/>
                    <a:pt x="12" y="35"/>
                  </a:cubicBezTo>
                  <a:cubicBezTo>
                    <a:pt x="31" y="35"/>
                    <a:pt x="31" y="35"/>
                    <a:pt x="31" y="35"/>
                  </a:cubicBezTo>
                  <a:cubicBezTo>
                    <a:pt x="32" y="35"/>
                    <a:pt x="32" y="35"/>
                    <a:pt x="32" y="36"/>
                  </a:cubicBezTo>
                  <a:close/>
                  <a:moveTo>
                    <a:pt x="29" y="14"/>
                  </a:moveTo>
                  <a:cubicBezTo>
                    <a:pt x="39" y="14"/>
                    <a:pt x="39" y="14"/>
                    <a:pt x="39" y="14"/>
                  </a:cubicBezTo>
                  <a:cubicBezTo>
                    <a:pt x="39" y="13"/>
                    <a:pt x="39" y="13"/>
                    <a:pt x="38" y="13"/>
                  </a:cubicBezTo>
                  <a:cubicBezTo>
                    <a:pt x="30" y="4"/>
                    <a:pt x="30" y="4"/>
                    <a:pt x="30" y="4"/>
                  </a:cubicBezTo>
                  <a:cubicBezTo>
                    <a:pt x="30" y="4"/>
                    <a:pt x="29" y="4"/>
                    <a:pt x="29" y="3"/>
                  </a:cubicBezTo>
                  <a:lnTo>
                    <a:pt x="29"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4" name="Freeform 91"/>
            <p:cNvSpPr>
              <a:spLocks noEditPoints="1"/>
            </p:cNvSpPr>
            <p:nvPr/>
          </p:nvSpPr>
          <p:spPr bwMode="auto">
            <a:xfrm>
              <a:off x="6970185" y="3780367"/>
              <a:ext cx="116417" cy="146051"/>
            </a:xfrm>
            <a:custGeom>
              <a:avLst/>
              <a:gdLst>
                <a:gd name="T0" fmla="*/ 47 w 47"/>
                <a:gd name="T1" fmla="*/ 54 h 58"/>
                <a:gd name="T2" fmla="*/ 43 w 47"/>
                <a:gd name="T3" fmla="*/ 58 h 58"/>
                <a:gd name="T4" fmla="*/ 4 w 47"/>
                <a:gd name="T5" fmla="*/ 58 h 58"/>
                <a:gd name="T6" fmla="*/ 0 w 47"/>
                <a:gd name="T7" fmla="*/ 54 h 58"/>
                <a:gd name="T8" fmla="*/ 0 w 47"/>
                <a:gd name="T9" fmla="*/ 30 h 58"/>
                <a:gd name="T10" fmla="*/ 4 w 47"/>
                <a:gd name="T11" fmla="*/ 26 h 58"/>
                <a:gd name="T12" fmla="*/ 5 w 47"/>
                <a:gd name="T13" fmla="*/ 26 h 58"/>
                <a:gd name="T14" fmla="*/ 5 w 47"/>
                <a:gd name="T15" fmla="*/ 18 h 58"/>
                <a:gd name="T16" fmla="*/ 23 w 47"/>
                <a:gd name="T17" fmla="*/ 0 h 58"/>
                <a:gd name="T18" fmla="*/ 42 w 47"/>
                <a:gd name="T19" fmla="*/ 18 h 58"/>
                <a:gd name="T20" fmla="*/ 42 w 47"/>
                <a:gd name="T21" fmla="*/ 26 h 58"/>
                <a:gd name="T22" fmla="*/ 43 w 47"/>
                <a:gd name="T23" fmla="*/ 26 h 58"/>
                <a:gd name="T24" fmla="*/ 47 w 47"/>
                <a:gd name="T25" fmla="*/ 30 h 58"/>
                <a:gd name="T26" fmla="*/ 47 w 47"/>
                <a:gd name="T27" fmla="*/ 54 h 58"/>
                <a:gd name="T28" fmla="*/ 34 w 47"/>
                <a:gd name="T29" fmla="*/ 26 h 58"/>
                <a:gd name="T30" fmla="*/ 34 w 47"/>
                <a:gd name="T31" fmla="*/ 18 h 58"/>
                <a:gd name="T32" fmla="*/ 23 w 47"/>
                <a:gd name="T33" fmla="*/ 8 h 58"/>
                <a:gd name="T34" fmla="*/ 13 w 47"/>
                <a:gd name="T35" fmla="*/ 18 h 58"/>
                <a:gd name="T36" fmla="*/ 13 w 47"/>
                <a:gd name="T37" fmla="*/ 26 h 58"/>
                <a:gd name="T38" fmla="*/ 34 w 47"/>
                <a:gd name="T39"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8">
                  <a:moveTo>
                    <a:pt x="47" y="54"/>
                  </a:moveTo>
                  <a:cubicBezTo>
                    <a:pt x="47" y="56"/>
                    <a:pt x="45" y="58"/>
                    <a:pt x="43" y="58"/>
                  </a:cubicBezTo>
                  <a:cubicBezTo>
                    <a:pt x="4" y="58"/>
                    <a:pt x="4" y="58"/>
                    <a:pt x="4" y="58"/>
                  </a:cubicBezTo>
                  <a:cubicBezTo>
                    <a:pt x="1" y="58"/>
                    <a:pt x="0" y="56"/>
                    <a:pt x="0" y="54"/>
                  </a:cubicBezTo>
                  <a:cubicBezTo>
                    <a:pt x="0" y="30"/>
                    <a:pt x="0" y="30"/>
                    <a:pt x="0" y="30"/>
                  </a:cubicBezTo>
                  <a:cubicBezTo>
                    <a:pt x="0" y="28"/>
                    <a:pt x="1" y="26"/>
                    <a:pt x="4" y="26"/>
                  </a:cubicBezTo>
                  <a:cubicBezTo>
                    <a:pt x="5" y="26"/>
                    <a:pt x="5" y="26"/>
                    <a:pt x="5" y="26"/>
                  </a:cubicBezTo>
                  <a:cubicBezTo>
                    <a:pt x="5" y="18"/>
                    <a:pt x="5" y="18"/>
                    <a:pt x="5" y="18"/>
                  </a:cubicBezTo>
                  <a:cubicBezTo>
                    <a:pt x="5" y="8"/>
                    <a:pt x="13" y="0"/>
                    <a:pt x="23" y="0"/>
                  </a:cubicBezTo>
                  <a:cubicBezTo>
                    <a:pt x="33" y="0"/>
                    <a:pt x="42" y="8"/>
                    <a:pt x="42" y="18"/>
                  </a:cubicBezTo>
                  <a:cubicBezTo>
                    <a:pt x="42" y="26"/>
                    <a:pt x="42" y="26"/>
                    <a:pt x="42" y="26"/>
                  </a:cubicBezTo>
                  <a:cubicBezTo>
                    <a:pt x="43" y="26"/>
                    <a:pt x="43" y="26"/>
                    <a:pt x="43" y="26"/>
                  </a:cubicBezTo>
                  <a:cubicBezTo>
                    <a:pt x="45" y="26"/>
                    <a:pt x="47" y="28"/>
                    <a:pt x="47" y="30"/>
                  </a:cubicBezTo>
                  <a:lnTo>
                    <a:pt x="47" y="54"/>
                  </a:lnTo>
                  <a:close/>
                  <a:moveTo>
                    <a:pt x="34" y="26"/>
                  </a:moveTo>
                  <a:cubicBezTo>
                    <a:pt x="34" y="18"/>
                    <a:pt x="34" y="18"/>
                    <a:pt x="34" y="18"/>
                  </a:cubicBezTo>
                  <a:cubicBezTo>
                    <a:pt x="34" y="12"/>
                    <a:pt x="29" y="8"/>
                    <a:pt x="23" y="8"/>
                  </a:cubicBezTo>
                  <a:cubicBezTo>
                    <a:pt x="17" y="8"/>
                    <a:pt x="13" y="12"/>
                    <a:pt x="13" y="18"/>
                  </a:cubicBezTo>
                  <a:cubicBezTo>
                    <a:pt x="13" y="26"/>
                    <a:pt x="13" y="26"/>
                    <a:pt x="13" y="26"/>
                  </a:cubicBezTo>
                  <a:lnTo>
                    <a:pt x="34" y="2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5" name="Freeform 92"/>
            <p:cNvSpPr>
              <a:spLocks noEditPoints="1"/>
            </p:cNvSpPr>
            <p:nvPr/>
          </p:nvSpPr>
          <p:spPr bwMode="auto">
            <a:xfrm>
              <a:off x="5334002" y="4051300"/>
              <a:ext cx="116417" cy="137584"/>
            </a:xfrm>
            <a:custGeom>
              <a:avLst/>
              <a:gdLst>
                <a:gd name="T0" fmla="*/ 47 w 47"/>
                <a:gd name="T1" fmla="*/ 8 h 55"/>
                <a:gd name="T2" fmla="*/ 47 w 47"/>
                <a:gd name="T3" fmla="*/ 12 h 55"/>
                <a:gd name="T4" fmla="*/ 24 w 47"/>
                <a:gd name="T5" fmla="*/ 20 h 55"/>
                <a:gd name="T6" fmla="*/ 0 w 47"/>
                <a:gd name="T7" fmla="*/ 12 h 55"/>
                <a:gd name="T8" fmla="*/ 0 w 47"/>
                <a:gd name="T9" fmla="*/ 8 h 55"/>
                <a:gd name="T10" fmla="*/ 24 w 47"/>
                <a:gd name="T11" fmla="*/ 0 h 55"/>
                <a:gd name="T12" fmla="*/ 47 w 47"/>
                <a:gd name="T13" fmla="*/ 8 h 55"/>
                <a:gd name="T14" fmla="*/ 47 w 47"/>
                <a:gd name="T15" fmla="*/ 18 h 55"/>
                <a:gd name="T16" fmla="*/ 47 w 47"/>
                <a:gd name="T17" fmla="*/ 24 h 55"/>
                <a:gd name="T18" fmla="*/ 24 w 47"/>
                <a:gd name="T19" fmla="*/ 32 h 55"/>
                <a:gd name="T20" fmla="*/ 0 w 47"/>
                <a:gd name="T21" fmla="*/ 24 h 55"/>
                <a:gd name="T22" fmla="*/ 0 w 47"/>
                <a:gd name="T23" fmla="*/ 18 h 55"/>
                <a:gd name="T24" fmla="*/ 24 w 47"/>
                <a:gd name="T25" fmla="*/ 24 h 55"/>
                <a:gd name="T26" fmla="*/ 47 w 47"/>
                <a:gd name="T27" fmla="*/ 18 h 55"/>
                <a:gd name="T28" fmla="*/ 47 w 47"/>
                <a:gd name="T29" fmla="*/ 30 h 55"/>
                <a:gd name="T30" fmla="*/ 47 w 47"/>
                <a:gd name="T31" fmla="*/ 35 h 55"/>
                <a:gd name="T32" fmla="*/ 24 w 47"/>
                <a:gd name="T33" fmla="*/ 43 h 55"/>
                <a:gd name="T34" fmla="*/ 0 w 47"/>
                <a:gd name="T35" fmla="*/ 35 h 55"/>
                <a:gd name="T36" fmla="*/ 0 w 47"/>
                <a:gd name="T37" fmla="*/ 30 h 55"/>
                <a:gd name="T38" fmla="*/ 24 w 47"/>
                <a:gd name="T39" fmla="*/ 35 h 55"/>
                <a:gd name="T40" fmla="*/ 47 w 47"/>
                <a:gd name="T41" fmla="*/ 30 h 55"/>
                <a:gd name="T42" fmla="*/ 47 w 47"/>
                <a:gd name="T43" fmla="*/ 42 h 55"/>
                <a:gd name="T44" fmla="*/ 47 w 47"/>
                <a:gd name="T45" fmla="*/ 47 h 55"/>
                <a:gd name="T46" fmla="*/ 24 w 47"/>
                <a:gd name="T47" fmla="*/ 55 h 55"/>
                <a:gd name="T48" fmla="*/ 0 w 47"/>
                <a:gd name="T49" fmla="*/ 47 h 55"/>
                <a:gd name="T50" fmla="*/ 0 w 47"/>
                <a:gd name="T51" fmla="*/ 42 h 55"/>
                <a:gd name="T52" fmla="*/ 24 w 47"/>
                <a:gd name="T53" fmla="*/ 47 h 55"/>
                <a:gd name="T54" fmla="*/ 47 w 47"/>
                <a:gd name="T5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55">
                  <a:moveTo>
                    <a:pt x="47" y="8"/>
                  </a:moveTo>
                  <a:cubicBezTo>
                    <a:pt x="47" y="12"/>
                    <a:pt x="47" y="12"/>
                    <a:pt x="47" y="12"/>
                  </a:cubicBezTo>
                  <a:cubicBezTo>
                    <a:pt x="47" y="16"/>
                    <a:pt x="37" y="20"/>
                    <a:pt x="24" y="20"/>
                  </a:cubicBezTo>
                  <a:cubicBezTo>
                    <a:pt x="10" y="20"/>
                    <a:pt x="0" y="16"/>
                    <a:pt x="0" y="12"/>
                  </a:cubicBezTo>
                  <a:cubicBezTo>
                    <a:pt x="0" y="8"/>
                    <a:pt x="0" y="8"/>
                    <a:pt x="0" y="8"/>
                  </a:cubicBezTo>
                  <a:cubicBezTo>
                    <a:pt x="0" y="3"/>
                    <a:pt x="10" y="0"/>
                    <a:pt x="24" y="0"/>
                  </a:cubicBezTo>
                  <a:cubicBezTo>
                    <a:pt x="37" y="0"/>
                    <a:pt x="47" y="3"/>
                    <a:pt x="47" y="8"/>
                  </a:cubicBezTo>
                  <a:close/>
                  <a:moveTo>
                    <a:pt x="47" y="18"/>
                  </a:moveTo>
                  <a:cubicBezTo>
                    <a:pt x="47" y="24"/>
                    <a:pt x="47" y="24"/>
                    <a:pt x="47" y="24"/>
                  </a:cubicBezTo>
                  <a:cubicBezTo>
                    <a:pt x="47" y="28"/>
                    <a:pt x="37" y="32"/>
                    <a:pt x="24" y="32"/>
                  </a:cubicBezTo>
                  <a:cubicBezTo>
                    <a:pt x="10" y="32"/>
                    <a:pt x="0" y="28"/>
                    <a:pt x="0" y="24"/>
                  </a:cubicBezTo>
                  <a:cubicBezTo>
                    <a:pt x="0" y="18"/>
                    <a:pt x="0" y="18"/>
                    <a:pt x="0" y="18"/>
                  </a:cubicBezTo>
                  <a:cubicBezTo>
                    <a:pt x="5" y="22"/>
                    <a:pt x="14" y="24"/>
                    <a:pt x="24" y="24"/>
                  </a:cubicBezTo>
                  <a:cubicBezTo>
                    <a:pt x="33" y="24"/>
                    <a:pt x="42" y="22"/>
                    <a:pt x="47" y="18"/>
                  </a:cubicBezTo>
                  <a:close/>
                  <a:moveTo>
                    <a:pt x="47" y="30"/>
                  </a:moveTo>
                  <a:cubicBezTo>
                    <a:pt x="47" y="35"/>
                    <a:pt x="47" y="35"/>
                    <a:pt x="47" y="35"/>
                  </a:cubicBezTo>
                  <a:cubicBezTo>
                    <a:pt x="47" y="40"/>
                    <a:pt x="37" y="43"/>
                    <a:pt x="24" y="43"/>
                  </a:cubicBezTo>
                  <a:cubicBezTo>
                    <a:pt x="10" y="43"/>
                    <a:pt x="0" y="40"/>
                    <a:pt x="0" y="35"/>
                  </a:cubicBezTo>
                  <a:cubicBezTo>
                    <a:pt x="0" y="30"/>
                    <a:pt x="0" y="30"/>
                    <a:pt x="0" y="30"/>
                  </a:cubicBezTo>
                  <a:cubicBezTo>
                    <a:pt x="5" y="34"/>
                    <a:pt x="14" y="35"/>
                    <a:pt x="24" y="35"/>
                  </a:cubicBezTo>
                  <a:cubicBezTo>
                    <a:pt x="33" y="35"/>
                    <a:pt x="42" y="34"/>
                    <a:pt x="47" y="30"/>
                  </a:cubicBezTo>
                  <a:close/>
                  <a:moveTo>
                    <a:pt x="47" y="42"/>
                  </a:moveTo>
                  <a:cubicBezTo>
                    <a:pt x="47" y="47"/>
                    <a:pt x="47" y="47"/>
                    <a:pt x="47" y="47"/>
                  </a:cubicBezTo>
                  <a:cubicBezTo>
                    <a:pt x="47" y="52"/>
                    <a:pt x="37" y="55"/>
                    <a:pt x="24" y="55"/>
                  </a:cubicBezTo>
                  <a:cubicBezTo>
                    <a:pt x="10" y="55"/>
                    <a:pt x="0" y="52"/>
                    <a:pt x="0" y="47"/>
                  </a:cubicBezTo>
                  <a:cubicBezTo>
                    <a:pt x="0" y="42"/>
                    <a:pt x="0" y="42"/>
                    <a:pt x="0" y="42"/>
                  </a:cubicBezTo>
                  <a:cubicBezTo>
                    <a:pt x="5" y="46"/>
                    <a:pt x="14" y="47"/>
                    <a:pt x="24" y="47"/>
                  </a:cubicBezTo>
                  <a:cubicBezTo>
                    <a:pt x="33" y="47"/>
                    <a:pt x="42" y="46"/>
                    <a:pt x="47" y="4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6" name="Freeform 96"/>
            <p:cNvSpPr>
              <a:spLocks noEditPoints="1"/>
            </p:cNvSpPr>
            <p:nvPr/>
          </p:nvSpPr>
          <p:spPr bwMode="auto">
            <a:xfrm>
              <a:off x="6275918" y="3314700"/>
              <a:ext cx="167217" cy="146051"/>
            </a:xfrm>
            <a:custGeom>
              <a:avLst/>
              <a:gdLst>
                <a:gd name="T0" fmla="*/ 67 w 67"/>
                <a:gd name="T1" fmla="*/ 24 h 58"/>
                <a:gd name="T2" fmla="*/ 62 w 67"/>
                <a:gd name="T3" fmla="*/ 29 h 58"/>
                <a:gd name="T4" fmla="*/ 62 w 67"/>
                <a:gd name="T5" fmla="*/ 43 h 58"/>
                <a:gd name="T6" fmla="*/ 57 w 67"/>
                <a:gd name="T7" fmla="*/ 48 h 58"/>
                <a:gd name="T8" fmla="*/ 27 w 67"/>
                <a:gd name="T9" fmla="*/ 33 h 58"/>
                <a:gd name="T10" fmla="*/ 24 w 67"/>
                <a:gd name="T11" fmla="*/ 43 h 58"/>
                <a:gd name="T12" fmla="*/ 29 w 67"/>
                <a:gd name="T13" fmla="*/ 53 h 58"/>
                <a:gd name="T14" fmla="*/ 13 w 67"/>
                <a:gd name="T15" fmla="*/ 55 h 58"/>
                <a:gd name="T16" fmla="*/ 11 w 67"/>
                <a:gd name="T17" fmla="*/ 33 h 58"/>
                <a:gd name="T18" fmla="*/ 6 w 67"/>
                <a:gd name="T19" fmla="*/ 33 h 58"/>
                <a:gd name="T20" fmla="*/ 0 w 67"/>
                <a:gd name="T21" fmla="*/ 27 h 58"/>
                <a:gd name="T22" fmla="*/ 0 w 67"/>
                <a:gd name="T23" fmla="*/ 20 h 58"/>
                <a:gd name="T24" fmla="*/ 6 w 67"/>
                <a:gd name="T25" fmla="*/ 14 h 58"/>
                <a:gd name="T26" fmla="*/ 24 w 67"/>
                <a:gd name="T27" fmla="*/ 14 h 58"/>
                <a:gd name="T28" fmla="*/ 57 w 67"/>
                <a:gd name="T29" fmla="*/ 0 h 58"/>
                <a:gd name="T30" fmla="*/ 62 w 67"/>
                <a:gd name="T31" fmla="*/ 5 h 58"/>
                <a:gd name="T32" fmla="*/ 62 w 67"/>
                <a:gd name="T33" fmla="*/ 19 h 58"/>
                <a:gd name="T34" fmla="*/ 67 w 67"/>
                <a:gd name="T35" fmla="*/ 24 h 58"/>
                <a:gd name="T36" fmla="*/ 57 w 67"/>
                <a:gd name="T37" fmla="*/ 6 h 58"/>
                <a:gd name="T38" fmla="*/ 29 w 67"/>
                <a:gd name="T39" fmla="*/ 19 h 58"/>
                <a:gd name="T40" fmla="*/ 29 w 67"/>
                <a:gd name="T41" fmla="*/ 29 h 58"/>
                <a:gd name="T42" fmla="*/ 57 w 67"/>
                <a:gd name="T43" fmla="*/ 41 h 58"/>
                <a:gd name="T44" fmla="*/ 57 w 67"/>
                <a:gd name="T45"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58">
                  <a:moveTo>
                    <a:pt x="67" y="24"/>
                  </a:moveTo>
                  <a:cubicBezTo>
                    <a:pt x="67" y="26"/>
                    <a:pt x="64" y="29"/>
                    <a:pt x="62" y="29"/>
                  </a:cubicBezTo>
                  <a:cubicBezTo>
                    <a:pt x="62" y="43"/>
                    <a:pt x="62" y="43"/>
                    <a:pt x="62" y="43"/>
                  </a:cubicBezTo>
                  <a:cubicBezTo>
                    <a:pt x="62" y="45"/>
                    <a:pt x="60" y="48"/>
                    <a:pt x="57" y="48"/>
                  </a:cubicBezTo>
                  <a:cubicBezTo>
                    <a:pt x="50" y="42"/>
                    <a:pt x="40" y="35"/>
                    <a:pt x="27" y="33"/>
                  </a:cubicBezTo>
                  <a:cubicBezTo>
                    <a:pt x="23" y="35"/>
                    <a:pt x="21" y="40"/>
                    <a:pt x="24" y="43"/>
                  </a:cubicBezTo>
                  <a:cubicBezTo>
                    <a:pt x="21" y="47"/>
                    <a:pt x="25" y="50"/>
                    <a:pt x="29" y="53"/>
                  </a:cubicBezTo>
                  <a:cubicBezTo>
                    <a:pt x="26" y="58"/>
                    <a:pt x="17" y="58"/>
                    <a:pt x="13" y="55"/>
                  </a:cubicBezTo>
                  <a:cubicBezTo>
                    <a:pt x="11" y="48"/>
                    <a:pt x="8" y="42"/>
                    <a:pt x="11" y="33"/>
                  </a:cubicBezTo>
                  <a:cubicBezTo>
                    <a:pt x="6" y="33"/>
                    <a:pt x="6" y="33"/>
                    <a:pt x="6" y="33"/>
                  </a:cubicBezTo>
                  <a:cubicBezTo>
                    <a:pt x="3" y="33"/>
                    <a:pt x="0" y="31"/>
                    <a:pt x="0" y="27"/>
                  </a:cubicBezTo>
                  <a:cubicBezTo>
                    <a:pt x="0" y="20"/>
                    <a:pt x="0" y="20"/>
                    <a:pt x="0" y="20"/>
                  </a:cubicBezTo>
                  <a:cubicBezTo>
                    <a:pt x="0" y="17"/>
                    <a:pt x="3" y="14"/>
                    <a:pt x="6" y="14"/>
                  </a:cubicBezTo>
                  <a:cubicBezTo>
                    <a:pt x="24" y="14"/>
                    <a:pt x="24" y="14"/>
                    <a:pt x="24" y="14"/>
                  </a:cubicBezTo>
                  <a:cubicBezTo>
                    <a:pt x="38" y="14"/>
                    <a:pt x="50" y="6"/>
                    <a:pt x="57" y="0"/>
                  </a:cubicBezTo>
                  <a:cubicBezTo>
                    <a:pt x="60" y="0"/>
                    <a:pt x="62" y="2"/>
                    <a:pt x="62" y="5"/>
                  </a:cubicBezTo>
                  <a:cubicBezTo>
                    <a:pt x="62" y="19"/>
                    <a:pt x="62" y="19"/>
                    <a:pt x="62" y="19"/>
                  </a:cubicBezTo>
                  <a:cubicBezTo>
                    <a:pt x="64" y="19"/>
                    <a:pt x="67" y="21"/>
                    <a:pt x="67" y="24"/>
                  </a:cubicBezTo>
                  <a:close/>
                  <a:moveTo>
                    <a:pt x="57" y="6"/>
                  </a:moveTo>
                  <a:cubicBezTo>
                    <a:pt x="47" y="14"/>
                    <a:pt x="38" y="18"/>
                    <a:pt x="29" y="19"/>
                  </a:cubicBezTo>
                  <a:cubicBezTo>
                    <a:pt x="29" y="29"/>
                    <a:pt x="29" y="29"/>
                    <a:pt x="29" y="29"/>
                  </a:cubicBezTo>
                  <a:cubicBezTo>
                    <a:pt x="38" y="30"/>
                    <a:pt x="47" y="34"/>
                    <a:pt x="57" y="41"/>
                  </a:cubicBezTo>
                  <a:lnTo>
                    <a:pt x="57" y="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7" name="Freeform 105"/>
            <p:cNvSpPr>
              <a:spLocks noEditPoints="1"/>
            </p:cNvSpPr>
            <p:nvPr/>
          </p:nvSpPr>
          <p:spPr bwMode="auto">
            <a:xfrm>
              <a:off x="6430436" y="4072467"/>
              <a:ext cx="192617" cy="194733"/>
            </a:xfrm>
            <a:custGeom>
              <a:avLst/>
              <a:gdLst>
                <a:gd name="T0" fmla="*/ 59 w 77"/>
                <a:gd name="T1" fmla="*/ 49 h 78"/>
                <a:gd name="T2" fmla="*/ 62 w 77"/>
                <a:gd name="T3" fmla="*/ 39 h 78"/>
                <a:gd name="T4" fmla="*/ 59 w 77"/>
                <a:gd name="T5" fmla="*/ 29 h 78"/>
                <a:gd name="T6" fmla="*/ 68 w 77"/>
                <a:gd name="T7" fmla="*/ 24 h 78"/>
                <a:gd name="T8" fmla="*/ 72 w 77"/>
                <a:gd name="T9" fmla="*/ 39 h 78"/>
                <a:gd name="T10" fmla="*/ 68 w 77"/>
                <a:gd name="T11" fmla="*/ 54 h 78"/>
                <a:gd name="T12" fmla="*/ 59 w 77"/>
                <a:gd name="T13" fmla="*/ 49 h 78"/>
                <a:gd name="T14" fmla="*/ 38 w 77"/>
                <a:gd name="T15" fmla="*/ 57 h 78"/>
                <a:gd name="T16" fmla="*/ 20 w 77"/>
                <a:gd name="T17" fmla="*/ 39 h 78"/>
                <a:gd name="T18" fmla="*/ 38 w 77"/>
                <a:gd name="T19" fmla="*/ 21 h 78"/>
                <a:gd name="T20" fmla="*/ 57 w 77"/>
                <a:gd name="T21" fmla="*/ 39 h 78"/>
                <a:gd name="T22" fmla="*/ 38 w 77"/>
                <a:gd name="T23" fmla="*/ 57 h 78"/>
                <a:gd name="T24" fmla="*/ 39 w 77"/>
                <a:gd name="T25" fmla="*/ 72 h 78"/>
                <a:gd name="T26" fmla="*/ 23 w 77"/>
                <a:gd name="T27" fmla="*/ 69 h 78"/>
                <a:gd name="T28" fmla="*/ 28 w 77"/>
                <a:gd name="T29" fmla="*/ 60 h 78"/>
                <a:gd name="T30" fmla="*/ 38 w 77"/>
                <a:gd name="T31" fmla="*/ 62 h 78"/>
                <a:gd name="T32" fmla="*/ 48 w 77"/>
                <a:gd name="T33" fmla="*/ 60 h 78"/>
                <a:gd name="T34" fmla="*/ 54 w 77"/>
                <a:gd name="T35" fmla="*/ 69 h 78"/>
                <a:gd name="T36" fmla="*/ 39 w 77"/>
                <a:gd name="T37" fmla="*/ 72 h 78"/>
                <a:gd name="T38" fmla="*/ 17 w 77"/>
                <a:gd name="T39" fmla="*/ 49 h 78"/>
                <a:gd name="T40" fmla="*/ 9 w 77"/>
                <a:gd name="T41" fmla="*/ 54 h 78"/>
                <a:gd name="T42" fmla="*/ 5 w 77"/>
                <a:gd name="T43" fmla="*/ 39 h 78"/>
                <a:gd name="T44" fmla="*/ 9 w 77"/>
                <a:gd name="T45" fmla="*/ 24 h 78"/>
                <a:gd name="T46" fmla="*/ 17 w 77"/>
                <a:gd name="T47" fmla="*/ 29 h 78"/>
                <a:gd name="T48" fmla="*/ 15 w 77"/>
                <a:gd name="T49" fmla="*/ 39 h 78"/>
                <a:gd name="T50" fmla="*/ 17 w 77"/>
                <a:gd name="T51" fmla="*/ 49 h 78"/>
                <a:gd name="T52" fmla="*/ 38 w 77"/>
                <a:gd name="T53" fmla="*/ 6 h 78"/>
                <a:gd name="T54" fmla="*/ 54 w 77"/>
                <a:gd name="T55" fmla="*/ 9 h 78"/>
                <a:gd name="T56" fmla="*/ 48 w 77"/>
                <a:gd name="T57" fmla="*/ 18 h 78"/>
                <a:gd name="T58" fmla="*/ 38 w 77"/>
                <a:gd name="T59" fmla="*/ 16 h 78"/>
                <a:gd name="T60" fmla="*/ 28 w 77"/>
                <a:gd name="T61" fmla="*/ 18 h 78"/>
                <a:gd name="T62" fmla="*/ 23 w 77"/>
                <a:gd name="T63" fmla="*/ 9 h 78"/>
                <a:gd name="T64" fmla="*/ 38 w 77"/>
                <a:gd name="T65" fmla="*/ 6 h 78"/>
                <a:gd name="T66" fmla="*/ 38 w 77"/>
                <a:gd name="T67" fmla="*/ 1 h 78"/>
                <a:gd name="T68" fmla="*/ 0 w 77"/>
                <a:gd name="T69" fmla="*/ 40 h 78"/>
                <a:gd name="T70" fmla="*/ 39 w 77"/>
                <a:gd name="T71" fmla="*/ 77 h 78"/>
                <a:gd name="T72" fmla="*/ 77 w 77"/>
                <a:gd name="T73" fmla="*/ 39 h 78"/>
                <a:gd name="T74" fmla="*/ 38 w 77"/>
                <a:gd name="T7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8">
                  <a:moveTo>
                    <a:pt x="59" y="49"/>
                  </a:moveTo>
                  <a:cubicBezTo>
                    <a:pt x="61" y="46"/>
                    <a:pt x="62" y="43"/>
                    <a:pt x="62" y="39"/>
                  </a:cubicBezTo>
                  <a:cubicBezTo>
                    <a:pt x="62" y="35"/>
                    <a:pt x="61" y="32"/>
                    <a:pt x="59" y="29"/>
                  </a:cubicBezTo>
                  <a:cubicBezTo>
                    <a:pt x="68" y="24"/>
                    <a:pt x="68" y="24"/>
                    <a:pt x="68" y="24"/>
                  </a:cubicBezTo>
                  <a:cubicBezTo>
                    <a:pt x="70" y="28"/>
                    <a:pt x="72" y="33"/>
                    <a:pt x="72" y="39"/>
                  </a:cubicBezTo>
                  <a:cubicBezTo>
                    <a:pt x="72" y="44"/>
                    <a:pt x="70" y="50"/>
                    <a:pt x="68" y="54"/>
                  </a:cubicBezTo>
                  <a:lnTo>
                    <a:pt x="59" y="49"/>
                  </a:lnTo>
                  <a:close/>
                  <a:moveTo>
                    <a:pt x="38" y="57"/>
                  </a:moveTo>
                  <a:cubicBezTo>
                    <a:pt x="28" y="57"/>
                    <a:pt x="20" y="49"/>
                    <a:pt x="20" y="39"/>
                  </a:cubicBezTo>
                  <a:cubicBezTo>
                    <a:pt x="20" y="29"/>
                    <a:pt x="28" y="21"/>
                    <a:pt x="38" y="21"/>
                  </a:cubicBezTo>
                  <a:cubicBezTo>
                    <a:pt x="48" y="21"/>
                    <a:pt x="57" y="29"/>
                    <a:pt x="57" y="39"/>
                  </a:cubicBezTo>
                  <a:cubicBezTo>
                    <a:pt x="57" y="49"/>
                    <a:pt x="48" y="57"/>
                    <a:pt x="38" y="57"/>
                  </a:cubicBezTo>
                  <a:close/>
                  <a:moveTo>
                    <a:pt x="39" y="72"/>
                  </a:moveTo>
                  <a:cubicBezTo>
                    <a:pt x="33" y="73"/>
                    <a:pt x="28" y="71"/>
                    <a:pt x="23" y="69"/>
                  </a:cubicBezTo>
                  <a:cubicBezTo>
                    <a:pt x="28" y="60"/>
                    <a:pt x="28" y="60"/>
                    <a:pt x="28" y="60"/>
                  </a:cubicBezTo>
                  <a:cubicBezTo>
                    <a:pt x="31" y="62"/>
                    <a:pt x="35" y="62"/>
                    <a:pt x="38" y="62"/>
                  </a:cubicBezTo>
                  <a:cubicBezTo>
                    <a:pt x="42" y="62"/>
                    <a:pt x="45" y="62"/>
                    <a:pt x="48" y="60"/>
                  </a:cubicBezTo>
                  <a:cubicBezTo>
                    <a:pt x="54" y="69"/>
                    <a:pt x="54" y="69"/>
                    <a:pt x="54" y="69"/>
                  </a:cubicBezTo>
                  <a:cubicBezTo>
                    <a:pt x="49" y="71"/>
                    <a:pt x="44" y="72"/>
                    <a:pt x="39" y="72"/>
                  </a:cubicBezTo>
                  <a:close/>
                  <a:moveTo>
                    <a:pt x="17" y="49"/>
                  </a:moveTo>
                  <a:cubicBezTo>
                    <a:pt x="9" y="54"/>
                    <a:pt x="9" y="54"/>
                    <a:pt x="9" y="54"/>
                  </a:cubicBezTo>
                  <a:cubicBezTo>
                    <a:pt x="6" y="50"/>
                    <a:pt x="5" y="45"/>
                    <a:pt x="5" y="39"/>
                  </a:cubicBezTo>
                  <a:cubicBezTo>
                    <a:pt x="5" y="34"/>
                    <a:pt x="6" y="28"/>
                    <a:pt x="9" y="24"/>
                  </a:cubicBezTo>
                  <a:cubicBezTo>
                    <a:pt x="17" y="29"/>
                    <a:pt x="17" y="29"/>
                    <a:pt x="17" y="29"/>
                  </a:cubicBezTo>
                  <a:cubicBezTo>
                    <a:pt x="16" y="32"/>
                    <a:pt x="15" y="35"/>
                    <a:pt x="15" y="39"/>
                  </a:cubicBezTo>
                  <a:cubicBezTo>
                    <a:pt x="15" y="43"/>
                    <a:pt x="16" y="46"/>
                    <a:pt x="17" y="49"/>
                  </a:cubicBezTo>
                  <a:close/>
                  <a:moveTo>
                    <a:pt x="38" y="6"/>
                  </a:moveTo>
                  <a:cubicBezTo>
                    <a:pt x="44" y="6"/>
                    <a:pt x="49" y="7"/>
                    <a:pt x="54" y="9"/>
                  </a:cubicBezTo>
                  <a:cubicBezTo>
                    <a:pt x="48" y="18"/>
                    <a:pt x="48" y="18"/>
                    <a:pt x="48" y="18"/>
                  </a:cubicBezTo>
                  <a:cubicBezTo>
                    <a:pt x="45" y="16"/>
                    <a:pt x="42" y="16"/>
                    <a:pt x="38" y="16"/>
                  </a:cubicBezTo>
                  <a:cubicBezTo>
                    <a:pt x="35" y="16"/>
                    <a:pt x="31" y="16"/>
                    <a:pt x="28" y="18"/>
                  </a:cubicBezTo>
                  <a:cubicBezTo>
                    <a:pt x="23" y="9"/>
                    <a:pt x="23" y="9"/>
                    <a:pt x="23" y="9"/>
                  </a:cubicBezTo>
                  <a:cubicBezTo>
                    <a:pt x="27" y="7"/>
                    <a:pt x="32" y="6"/>
                    <a:pt x="38" y="6"/>
                  </a:cubicBezTo>
                  <a:close/>
                  <a:moveTo>
                    <a:pt x="38" y="1"/>
                  </a:moveTo>
                  <a:cubicBezTo>
                    <a:pt x="16" y="1"/>
                    <a:pt x="0" y="18"/>
                    <a:pt x="0" y="40"/>
                  </a:cubicBezTo>
                  <a:cubicBezTo>
                    <a:pt x="0" y="61"/>
                    <a:pt x="18" y="78"/>
                    <a:pt x="39" y="77"/>
                  </a:cubicBezTo>
                  <a:cubicBezTo>
                    <a:pt x="60" y="77"/>
                    <a:pt x="77" y="60"/>
                    <a:pt x="77" y="39"/>
                  </a:cubicBezTo>
                  <a:cubicBezTo>
                    <a:pt x="76" y="17"/>
                    <a:pt x="59" y="0"/>
                    <a:pt x="38" y="1"/>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8" name="Freeform 107"/>
            <p:cNvSpPr>
              <a:spLocks noEditPoints="1"/>
            </p:cNvSpPr>
            <p:nvPr/>
          </p:nvSpPr>
          <p:spPr bwMode="auto">
            <a:xfrm>
              <a:off x="6470651" y="4389968"/>
              <a:ext cx="137584" cy="131233"/>
            </a:xfrm>
            <a:custGeom>
              <a:avLst/>
              <a:gdLst>
                <a:gd name="T0" fmla="*/ 51 w 55"/>
                <a:gd name="T1" fmla="*/ 39 h 52"/>
                <a:gd name="T2" fmla="*/ 47 w 55"/>
                <a:gd name="T3" fmla="*/ 35 h 52"/>
                <a:gd name="T4" fmla="*/ 44 w 55"/>
                <a:gd name="T5" fmla="*/ 38 h 52"/>
                <a:gd name="T6" fmla="*/ 51 w 55"/>
                <a:gd name="T7" fmla="*/ 46 h 52"/>
                <a:gd name="T8" fmla="*/ 52 w 55"/>
                <a:gd name="T9" fmla="*/ 48 h 52"/>
                <a:gd name="T10" fmla="*/ 48 w 55"/>
                <a:gd name="T11" fmla="*/ 52 h 52"/>
                <a:gd name="T12" fmla="*/ 46 w 55"/>
                <a:gd name="T13" fmla="*/ 51 h 52"/>
                <a:gd name="T14" fmla="*/ 24 w 55"/>
                <a:gd name="T15" fmla="*/ 29 h 52"/>
                <a:gd name="T16" fmla="*/ 12 w 55"/>
                <a:gd name="T17" fmla="*/ 33 h 52"/>
                <a:gd name="T18" fmla="*/ 0 w 55"/>
                <a:gd name="T19" fmla="*/ 21 h 52"/>
                <a:gd name="T20" fmla="*/ 22 w 55"/>
                <a:gd name="T21" fmla="*/ 0 h 52"/>
                <a:gd name="T22" fmla="*/ 33 w 55"/>
                <a:gd name="T23" fmla="*/ 12 h 52"/>
                <a:gd name="T24" fmla="*/ 29 w 55"/>
                <a:gd name="T25" fmla="*/ 24 h 52"/>
                <a:gd name="T26" fmla="*/ 41 w 55"/>
                <a:gd name="T27" fmla="*/ 35 h 52"/>
                <a:gd name="T28" fmla="*/ 44 w 55"/>
                <a:gd name="T29" fmla="*/ 32 h 52"/>
                <a:gd name="T30" fmla="*/ 40 w 55"/>
                <a:gd name="T31" fmla="*/ 28 h 52"/>
                <a:gd name="T32" fmla="*/ 44 w 55"/>
                <a:gd name="T33" fmla="*/ 24 h 52"/>
                <a:gd name="T34" fmla="*/ 44 w 55"/>
                <a:gd name="T35" fmla="*/ 25 h 52"/>
                <a:gd name="T36" fmla="*/ 55 w 55"/>
                <a:gd name="T37" fmla="*/ 35 h 52"/>
                <a:gd name="T38" fmla="*/ 51 w 55"/>
                <a:gd name="T39" fmla="*/ 39 h 52"/>
                <a:gd name="T40" fmla="*/ 21 w 55"/>
                <a:gd name="T41" fmla="*/ 6 h 52"/>
                <a:gd name="T42" fmla="*/ 15 w 55"/>
                <a:gd name="T43" fmla="*/ 13 h 52"/>
                <a:gd name="T44" fmla="*/ 15 w 55"/>
                <a:gd name="T45" fmla="*/ 15 h 52"/>
                <a:gd name="T46" fmla="*/ 13 w 55"/>
                <a:gd name="T47" fmla="*/ 15 h 52"/>
                <a:gd name="T48" fmla="*/ 7 w 55"/>
                <a:gd name="T49" fmla="*/ 21 h 52"/>
                <a:gd name="T50" fmla="*/ 13 w 55"/>
                <a:gd name="T51" fmla="*/ 27 h 52"/>
                <a:gd name="T52" fmla="*/ 19 w 55"/>
                <a:gd name="T53" fmla="*/ 21 h 52"/>
                <a:gd name="T54" fmla="*/ 18 w 55"/>
                <a:gd name="T55" fmla="*/ 18 h 52"/>
                <a:gd name="T56" fmla="*/ 21 w 55"/>
                <a:gd name="T57" fmla="*/ 19 h 52"/>
                <a:gd name="T58" fmla="*/ 27 w 55"/>
                <a:gd name="T59" fmla="*/ 13 h 52"/>
                <a:gd name="T60" fmla="*/ 21 w 55"/>
                <a:gd name="T6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2">
                  <a:moveTo>
                    <a:pt x="51" y="39"/>
                  </a:moveTo>
                  <a:cubicBezTo>
                    <a:pt x="50" y="39"/>
                    <a:pt x="47" y="36"/>
                    <a:pt x="47" y="35"/>
                  </a:cubicBezTo>
                  <a:cubicBezTo>
                    <a:pt x="44" y="38"/>
                    <a:pt x="44" y="38"/>
                    <a:pt x="44" y="38"/>
                  </a:cubicBezTo>
                  <a:cubicBezTo>
                    <a:pt x="51" y="46"/>
                    <a:pt x="51" y="46"/>
                    <a:pt x="51" y="46"/>
                  </a:cubicBezTo>
                  <a:cubicBezTo>
                    <a:pt x="51" y="46"/>
                    <a:pt x="52" y="47"/>
                    <a:pt x="52" y="48"/>
                  </a:cubicBezTo>
                  <a:cubicBezTo>
                    <a:pt x="52" y="50"/>
                    <a:pt x="50" y="52"/>
                    <a:pt x="48" y="52"/>
                  </a:cubicBezTo>
                  <a:cubicBezTo>
                    <a:pt x="47" y="52"/>
                    <a:pt x="46" y="51"/>
                    <a:pt x="46" y="51"/>
                  </a:cubicBezTo>
                  <a:cubicBezTo>
                    <a:pt x="24" y="29"/>
                    <a:pt x="24" y="29"/>
                    <a:pt x="24" y="29"/>
                  </a:cubicBezTo>
                  <a:cubicBezTo>
                    <a:pt x="21" y="32"/>
                    <a:pt x="17" y="33"/>
                    <a:pt x="12" y="33"/>
                  </a:cubicBezTo>
                  <a:cubicBezTo>
                    <a:pt x="5" y="33"/>
                    <a:pt x="0" y="28"/>
                    <a:pt x="0" y="21"/>
                  </a:cubicBezTo>
                  <a:cubicBezTo>
                    <a:pt x="0" y="11"/>
                    <a:pt x="11" y="0"/>
                    <a:pt x="22" y="0"/>
                  </a:cubicBezTo>
                  <a:cubicBezTo>
                    <a:pt x="29" y="0"/>
                    <a:pt x="33" y="5"/>
                    <a:pt x="33" y="12"/>
                  </a:cubicBezTo>
                  <a:cubicBezTo>
                    <a:pt x="33" y="16"/>
                    <a:pt x="32" y="21"/>
                    <a:pt x="29" y="24"/>
                  </a:cubicBezTo>
                  <a:cubicBezTo>
                    <a:pt x="41" y="35"/>
                    <a:pt x="41" y="35"/>
                    <a:pt x="41" y="35"/>
                  </a:cubicBezTo>
                  <a:cubicBezTo>
                    <a:pt x="44" y="32"/>
                    <a:pt x="44" y="32"/>
                    <a:pt x="44" y="32"/>
                  </a:cubicBezTo>
                  <a:cubicBezTo>
                    <a:pt x="43" y="32"/>
                    <a:pt x="40" y="29"/>
                    <a:pt x="40" y="28"/>
                  </a:cubicBezTo>
                  <a:cubicBezTo>
                    <a:pt x="40" y="27"/>
                    <a:pt x="43" y="24"/>
                    <a:pt x="44" y="24"/>
                  </a:cubicBezTo>
                  <a:cubicBezTo>
                    <a:pt x="44" y="25"/>
                    <a:pt x="44" y="25"/>
                    <a:pt x="44" y="25"/>
                  </a:cubicBezTo>
                  <a:cubicBezTo>
                    <a:pt x="46" y="26"/>
                    <a:pt x="55" y="34"/>
                    <a:pt x="55" y="35"/>
                  </a:cubicBezTo>
                  <a:cubicBezTo>
                    <a:pt x="55" y="36"/>
                    <a:pt x="52" y="39"/>
                    <a:pt x="51" y="39"/>
                  </a:cubicBezTo>
                  <a:close/>
                  <a:moveTo>
                    <a:pt x="21" y="6"/>
                  </a:moveTo>
                  <a:cubicBezTo>
                    <a:pt x="18" y="6"/>
                    <a:pt x="15" y="9"/>
                    <a:pt x="15" y="13"/>
                  </a:cubicBezTo>
                  <a:cubicBezTo>
                    <a:pt x="15" y="14"/>
                    <a:pt x="15" y="15"/>
                    <a:pt x="15" y="15"/>
                  </a:cubicBezTo>
                  <a:cubicBezTo>
                    <a:pt x="15" y="15"/>
                    <a:pt x="14" y="15"/>
                    <a:pt x="13" y="15"/>
                  </a:cubicBezTo>
                  <a:cubicBezTo>
                    <a:pt x="9" y="15"/>
                    <a:pt x="7" y="18"/>
                    <a:pt x="7" y="21"/>
                  </a:cubicBezTo>
                  <a:cubicBezTo>
                    <a:pt x="7" y="24"/>
                    <a:pt x="9" y="27"/>
                    <a:pt x="13" y="27"/>
                  </a:cubicBezTo>
                  <a:cubicBezTo>
                    <a:pt x="16" y="27"/>
                    <a:pt x="19" y="24"/>
                    <a:pt x="19" y="21"/>
                  </a:cubicBezTo>
                  <a:cubicBezTo>
                    <a:pt x="19" y="20"/>
                    <a:pt x="19" y="19"/>
                    <a:pt x="18" y="18"/>
                  </a:cubicBezTo>
                  <a:cubicBezTo>
                    <a:pt x="19" y="19"/>
                    <a:pt x="20" y="19"/>
                    <a:pt x="21" y="19"/>
                  </a:cubicBezTo>
                  <a:cubicBezTo>
                    <a:pt x="24" y="19"/>
                    <a:pt x="27" y="16"/>
                    <a:pt x="27" y="13"/>
                  </a:cubicBezTo>
                  <a:cubicBezTo>
                    <a:pt x="27" y="9"/>
                    <a:pt x="24" y="6"/>
                    <a:pt x="21"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39" name="Freeform 108"/>
            <p:cNvSpPr>
              <a:spLocks noEditPoints="1"/>
            </p:cNvSpPr>
            <p:nvPr/>
          </p:nvSpPr>
          <p:spPr bwMode="auto">
            <a:xfrm>
              <a:off x="5389036" y="4362451"/>
              <a:ext cx="156633" cy="127000"/>
            </a:xfrm>
            <a:custGeom>
              <a:avLst/>
              <a:gdLst>
                <a:gd name="T0" fmla="*/ 21 w 63"/>
                <a:gd name="T1" fmla="*/ 50 h 51"/>
                <a:gd name="T2" fmla="*/ 23 w 63"/>
                <a:gd name="T3" fmla="*/ 51 h 51"/>
                <a:gd name="T4" fmla="*/ 32 w 63"/>
                <a:gd name="T5" fmla="*/ 42 h 51"/>
                <a:gd name="T6" fmla="*/ 21 w 63"/>
                <a:gd name="T7" fmla="*/ 36 h 51"/>
                <a:gd name="T8" fmla="*/ 21 w 63"/>
                <a:gd name="T9" fmla="*/ 50 h 51"/>
                <a:gd name="T10" fmla="*/ 61 w 63"/>
                <a:gd name="T11" fmla="*/ 0 h 51"/>
                <a:gd name="T12" fmla="*/ 1 w 63"/>
                <a:gd name="T13" fmla="*/ 22 h 51"/>
                <a:gd name="T14" fmla="*/ 1 w 63"/>
                <a:gd name="T15" fmla="*/ 23 h 51"/>
                <a:gd name="T16" fmla="*/ 14 w 63"/>
                <a:gd name="T17" fmla="*/ 29 h 51"/>
                <a:gd name="T18" fmla="*/ 21 w 63"/>
                <a:gd name="T19" fmla="*/ 32 h 51"/>
                <a:gd name="T20" fmla="*/ 59 w 63"/>
                <a:gd name="T21" fmla="*/ 4 h 51"/>
                <a:gd name="T22" fmla="*/ 60 w 63"/>
                <a:gd name="T23" fmla="*/ 5 h 51"/>
                <a:gd name="T24" fmla="*/ 33 w 63"/>
                <a:gd name="T25" fmla="*/ 34 h 51"/>
                <a:gd name="T26" fmla="*/ 31 w 63"/>
                <a:gd name="T27" fmla="*/ 36 h 51"/>
                <a:gd name="T28" fmla="*/ 33 w 63"/>
                <a:gd name="T29" fmla="*/ 37 h 51"/>
                <a:gd name="T30" fmla="*/ 51 w 63"/>
                <a:gd name="T31" fmla="*/ 46 h 51"/>
                <a:gd name="T32" fmla="*/ 53 w 63"/>
                <a:gd name="T33" fmla="*/ 45 h 51"/>
                <a:gd name="T34" fmla="*/ 63 w 63"/>
                <a:gd name="T35" fmla="*/ 2 h 51"/>
                <a:gd name="T36" fmla="*/ 61 w 63"/>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51">
                  <a:moveTo>
                    <a:pt x="21" y="50"/>
                  </a:moveTo>
                  <a:cubicBezTo>
                    <a:pt x="21" y="51"/>
                    <a:pt x="22" y="51"/>
                    <a:pt x="23" y="51"/>
                  </a:cubicBezTo>
                  <a:cubicBezTo>
                    <a:pt x="23" y="50"/>
                    <a:pt x="32" y="42"/>
                    <a:pt x="32" y="42"/>
                  </a:cubicBezTo>
                  <a:cubicBezTo>
                    <a:pt x="21" y="36"/>
                    <a:pt x="21" y="36"/>
                    <a:pt x="21" y="36"/>
                  </a:cubicBezTo>
                  <a:lnTo>
                    <a:pt x="21" y="50"/>
                  </a:lnTo>
                  <a:close/>
                  <a:moveTo>
                    <a:pt x="61" y="0"/>
                  </a:moveTo>
                  <a:cubicBezTo>
                    <a:pt x="60" y="1"/>
                    <a:pt x="2" y="21"/>
                    <a:pt x="1" y="22"/>
                  </a:cubicBezTo>
                  <a:cubicBezTo>
                    <a:pt x="0" y="22"/>
                    <a:pt x="0" y="23"/>
                    <a:pt x="1" y="23"/>
                  </a:cubicBezTo>
                  <a:cubicBezTo>
                    <a:pt x="2" y="24"/>
                    <a:pt x="14" y="29"/>
                    <a:pt x="14" y="29"/>
                  </a:cubicBezTo>
                  <a:cubicBezTo>
                    <a:pt x="21" y="32"/>
                    <a:pt x="21" y="32"/>
                    <a:pt x="21" y="32"/>
                  </a:cubicBezTo>
                  <a:cubicBezTo>
                    <a:pt x="21" y="32"/>
                    <a:pt x="59" y="4"/>
                    <a:pt x="59" y="4"/>
                  </a:cubicBezTo>
                  <a:cubicBezTo>
                    <a:pt x="60" y="4"/>
                    <a:pt x="60" y="4"/>
                    <a:pt x="60" y="5"/>
                  </a:cubicBezTo>
                  <a:cubicBezTo>
                    <a:pt x="60" y="5"/>
                    <a:pt x="33" y="34"/>
                    <a:pt x="33" y="34"/>
                  </a:cubicBezTo>
                  <a:cubicBezTo>
                    <a:pt x="31" y="36"/>
                    <a:pt x="31" y="36"/>
                    <a:pt x="31" y="36"/>
                  </a:cubicBezTo>
                  <a:cubicBezTo>
                    <a:pt x="33" y="37"/>
                    <a:pt x="33" y="37"/>
                    <a:pt x="33" y="37"/>
                  </a:cubicBezTo>
                  <a:cubicBezTo>
                    <a:pt x="33" y="37"/>
                    <a:pt x="49" y="45"/>
                    <a:pt x="51" y="46"/>
                  </a:cubicBezTo>
                  <a:cubicBezTo>
                    <a:pt x="52" y="47"/>
                    <a:pt x="53" y="46"/>
                    <a:pt x="53" y="45"/>
                  </a:cubicBezTo>
                  <a:cubicBezTo>
                    <a:pt x="53" y="43"/>
                    <a:pt x="63" y="3"/>
                    <a:pt x="63" y="2"/>
                  </a:cubicBezTo>
                  <a:cubicBezTo>
                    <a:pt x="63" y="1"/>
                    <a:pt x="63" y="0"/>
                    <a:pt x="61" y="0"/>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0" name="Freeform 129"/>
            <p:cNvSpPr>
              <a:spLocks noEditPoints="1"/>
            </p:cNvSpPr>
            <p:nvPr/>
          </p:nvSpPr>
          <p:spPr bwMode="auto">
            <a:xfrm>
              <a:off x="5175251" y="3585634"/>
              <a:ext cx="86784" cy="103717"/>
            </a:xfrm>
            <a:custGeom>
              <a:avLst/>
              <a:gdLst>
                <a:gd name="T0" fmla="*/ 35 w 35"/>
                <a:gd name="T1" fmla="*/ 12 h 41"/>
                <a:gd name="T2" fmla="*/ 35 w 35"/>
                <a:gd name="T3" fmla="*/ 38 h 41"/>
                <a:gd name="T4" fmla="*/ 33 w 35"/>
                <a:gd name="T5" fmla="*/ 41 h 41"/>
                <a:gd name="T6" fmla="*/ 2 w 35"/>
                <a:gd name="T7" fmla="*/ 41 h 41"/>
                <a:gd name="T8" fmla="*/ 0 w 35"/>
                <a:gd name="T9" fmla="*/ 38 h 41"/>
                <a:gd name="T10" fmla="*/ 0 w 35"/>
                <a:gd name="T11" fmla="*/ 2 h 41"/>
                <a:gd name="T12" fmla="*/ 2 w 35"/>
                <a:gd name="T13" fmla="*/ 0 h 41"/>
                <a:gd name="T14" fmla="*/ 22 w 35"/>
                <a:gd name="T15" fmla="*/ 0 h 41"/>
                <a:gd name="T16" fmla="*/ 26 w 35"/>
                <a:gd name="T17" fmla="*/ 1 h 41"/>
                <a:gd name="T18" fmla="*/ 33 w 35"/>
                <a:gd name="T19" fmla="*/ 8 h 41"/>
                <a:gd name="T20" fmla="*/ 35 w 35"/>
                <a:gd name="T21" fmla="*/ 12 h 41"/>
                <a:gd name="T22" fmla="*/ 32 w 35"/>
                <a:gd name="T23" fmla="*/ 14 h 41"/>
                <a:gd name="T24" fmla="*/ 22 w 35"/>
                <a:gd name="T25" fmla="*/ 14 h 41"/>
                <a:gd name="T26" fmla="*/ 20 w 35"/>
                <a:gd name="T27" fmla="*/ 12 h 41"/>
                <a:gd name="T28" fmla="*/ 20 w 35"/>
                <a:gd name="T29" fmla="*/ 2 h 41"/>
                <a:gd name="T30" fmla="*/ 3 w 35"/>
                <a:gd name="T31" fmla="*/ 2 h 41"/>
                <a:gd name="T32" fmla="*/ 3 w 35"/>
                <a:gd name="T33" fmla="*/ 38 h 41"/>
                <a:gd name="T34" fmla="*/ 32 w 35"/>
                <a:gd name="T35" fmla="*/ 38 h 41"/>
                <a:gd name="T36" fmla="*/ 32 w 35"/>
                <a:gd name="T37" fmla="*/ 14 h 41"/>
                <a:gd name="T38" fmla="*/ 20 w 35"/>
                <a:gd name="T39" fmla="*/ 20 h 41"/>
                <a:gd name="T40" fmla="*/ 20 w 35"/>
                <a:gd name="T41" fmla="*/ 29 h 41"/>
                <a:gd name="T42" fmla="*/ 17 w 35"/>
                <a:gd name="T43" fmla="*/ 32 h 41"/>
                <a:gd name="T44" fmla="*/ 8 w 35"/>
                <a:gd name="T45" fmla="*/ 32 h 41"/>
                <a:gd name="T46" fmla="*/ 6 w 35"/>
                <a:gd name="T47" fmla="*/ 29 h 41"/>
                <a:gd name="T48" fmla="*/ 6 w 35"/>
                <a:gd name="T49" fmla="*/ 20 h 41"/>
                <a:gd name="T50" fmla="*/ 8 w 35"/>
                <a:gd name="T51" fmla="*/ 17 h 41"/>
                <a:gd name="T52" fmla="*/ 17 w 35"/>
                <a:gd name="T53" fmla="*/ 17 h 41"/>
                <a:gd name="T54" fmla="*/ 20 w 35"/>
                <a:gd name="T55" fmla="*/ 20 h 41"/>
                <a:gd name="T56" fmla="*/ 29 w 35"/>
                <a:gd name="T57" fmla="*/ 18 h 41"/>
                <a:gd name="T58" fmla="*/ 29 w 35"/>
                <a:gd name="T59" fmla="*/ 31 h 41"/>
                <a:gd name="T60" fmla="*/ 29 w 35"/>
                <a:gd name="T61" fmla="*/ 32 h 41"/>
                <a:gd name="T62" fmla="*/ 28 w 35"/>
                <a:gd name="T63" fmla="*/ 32 h 41"/>
                <a:gd name="T64" fmla="*/ 28 w 35"/>
                <a:gd name="T65" fmla="*/ 32 h 41"/>
                <a:gd name="T66" fmla="*/ 22 w 35"/>
                <a:gd name="T67" fmla="*/ 26 h 41"/>
                <a:gd name="T68" fmla="*/ 22 w 35"/>
                <a:gd name="T69" fmla="*/ 23 h 41"/>
                <a:gd name="T70" fmla="*/ 28 w 35"/>
                <a:gd name="T71" fmla="*/ 17 h 41"/>
                <a:gd name="T72" fmla="*/ 28 w 35"/>
                <a:gd name="T73" fmla="*/ 17 h 41"/>
                <a:gd name="T74" fmla="*/ 29 w 35"/>
                <a:gd name="T75" fmla="*/ 17 h 41"/>
                <a:gd name="T76" fmla="*/ 29 w 35"/>
                <a:gd name="T77" fmla="*/ 18 h 41"/>
                <a:gd name="T78" fmla="*/ 23 w 35"/>
                <a:gd name="T79" fmla="*/ 11 h 41"/>
                <a:gd name="T80" fmla="*/ 32 w 35"/>
                <a:gd name="T81" fmla="*/ 11 h 41"/>
                <a:gd name="T82" fmla="*/ 31 w 35"/>
                <a:gd name="T83" fmla="*/ 10 h 41"/>
                <a:gd name="T84" fmla="*/ 24 w 35"/>
                <a:gd name="T85" fmla="*/ 3 h 41"/>
                <a:gd name="T86" fmla="*/ 23 w 35"/>
                <a:gd name="T87" fmla="*/ 3 h 41"/>
                <a:gd name="T88" fmla="*/ 23 w 35"/>
                <a:gd name="T8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 h="41">
                  <a:moveTo>
                    <a:pt x="35" y="12"/>
                  </a:moveTo>
                  <a:cubicBezTo>
                    <a:pt x="35" y="38"/>
                    <a:pt x="35" y="38"/>
                    <a:pt x="35" y="38"/>
                  </a:cubicBezTo>
                  <a:cubicBezTo>
                    <a:pt x="35" y="40"/>
                    <a:pt x="34" y="41"/>
                    <a:pt x="33" y="41"/>
                  </a:cubicBezTo>
                  <a:cubicBezTo>
                    <a:pt x="2" y="41"/>
                    <a:pt x="2" y="41"/>
                    <a:pt x="2" y="41"/>
                  </a:cubicBezTo>
                  <a:cubicBezTo>
                    <a:pt x="1" y="41"/>
                    <a:pt x="0" y="40"/>
                    <a:pt x="0" y="38"/>
                  </a:cubicBezTo>
                  <a:cubicBezTo>
                    <a:pt x="0" y="2"/>
                    <a:pt x="0" y="2"/>
                    <a:pt x="0" y="2"/>
                  </a:cubicBezTo>
                  <a:cubicBezTo>
                    <a:pt x="0" y="1"/>
                    <a:pt x="1" y="0"/>
                    <a:pt x="2" y="0"/>
                  </a:cubicBezTo>
                  <a:cubicBezTo>
                    <a:pt x="22" y="0"/>
                    <a:pt x="22" y="0"/>
                    <a:pt x="22" y="0"/>
                  </a:cubicBezTo>
                  <a:cubicBezTo>
                    <a:pt x="24" y="0"/>
                    <a:pt x="25" y="0"/>
                    <a:pt x="26" y="1"/>
                  </a:cubicBezTo>
                  <a:cubicBezTo>
                    <a:pt x="33" y="8"/>
                    <a:pt x="33" y="8"/>
                    <a:pt x="33" y="8"/>
                  </a:cubicBezTo>
                  <a:cubicBezTo>
                    <a:pt x="34" y="9"/>
                    <a:pt x="35" y="11"/>
                    <a:pt x="35" y="12"/>
                  </a:cubicBezTo>
                  <a:close/>
                  <a:moveTo>
                    <a:pt x="32" y="14"/>
                  </a:moveTo>
                  <a:cubicBezTo>
                    <a:pt x="22" y="14"/>
                    <a:pt x="22" y="14"/>
                    <a:pt x="22" y="14"/>
                  </a:cubicBezTo>
                  <a:cubicBezTo>
                    <a:pt x="21" y="14"/>
                    <a:pt x="20" y="13"/>
                    <a:pt x="20" y="12"/>
                  </a:cubicBezTo>
                  <a:cubicBezTo>
                    <a:pt x="20" y="2"/>
                    <a:pt x="20" y="2"/>
                    <a:pt x="20" y="2"/>
                  </a:cubicBezTo>
                  <a:cubicBezTo>
                    <a:pt x="3" y="2"/>
                    <a:pt x="3" y="2"/>
                    <a:pt x="3" y="2"/>
                  </a:cubicBezTo>
                  <a:cubicBezTo>
                    <a:pt x="3" y="38"/>
                    <a:pt x="3" y="38"/>
                    <a:pt x="3" y="38"/>
                  </a:cubicBezTo>
                  <a:cubicBezTo>
                    <a:pt x="32" y="38"/>
                    <a:pt x="32" y="38"/>
                    <a:pt x="32" y="38"/>
                  </a:cubicBezTo>
                  <a:lnTo>
                    <a:pt x="32" y="14"/>
                  </a:lnTo>
                  <a:close/>
                  <a:moveTo>
                    <a:pt x="20" y="20"/>
                  </a:moveTo>
                  <a:cubicBezTo>
                    <a:pt x="20" y="29"/>
                    <a:pt x="20" y="29"/>
                    <a:pt x="20" y="29"/>
                  </a:cubicBezTo>
                  <a:cubicBezTo>
                    <a:pt x="20" y="31"/>
                    <a:pt x="19" y="32"/>
                    <a:pt x="17" y="32"/>
                  </a:cubicBezTo>
                  <a:cubicBezTo>
                    <a:pt x="8" y="32"/>
                    <a:pt x="8" y="32"/>
                    <a:pt x="8" y="32"/>
                  </a:cubicBezTo>
                  <a:cubicBezTo>
                    <a:pt x="7" y="32"/>
                    <a:pt x="6" y="31"/>
                    <a:pt x="6" y="29"/>
                  </a:cubicBezTo>
                  <a:cubicBezTo>
                    <a:pt x="6" y="20"/>
                    <a:pt x="6" y="20"/>
                    <a:pt x="6" y="20"/>
                  </a:cubicBezTo>
                  <a:cubicBezTo>
                    <a:pt x="6" y="19"/>
                    <a:pt x="7" y="17"/>
                    <a:pt x="8" y="17"/>
                  </a:cubicBezTo>
                  <a:cubicBezTo>
                    <a:pt x="17" y="17"/>
                    <a:pt x="17" y="17"/>
                    <a:pt x="17" y="17"/>
                  </a:cubicBezTo>
                  <a:cubicBezTo>
                    <a:pt x="19" y="17"/>
                    <a:pt x="20" y="19"/>
                    <a:pt x="20" y="20"/>
                  </a:cubicBezTo>
                  <a:close/>
                  <a:moveTo>
                    <a:pt x="29" y="18"/>
                  </a:moveTo>
                  <a:cubicBezTo>
                    <a:pt x="29" y="31"/>
                    <a:pt x="29" y="31"/>
                    <a:pt x="29" y="31"/>
                  </a:cubicBezTo>
                  <a:cubicBezTo>
                    <a:pt x="29" y="32"/>
                    <a:pt x="29" y="32"/>
                    <a:pt x="29" y="32"/>
                  </a:cubicBezTo>
                  <a:cubicBezTo>
                    <a:pt x="28" y="32"/>
                    <a:pt x="28" y="32"/>
                    <a:pt x="28" y="32"/>
                  </a:cubicBezTo>
                  <a:cubicBezTo>
                    <a:pt x="28" y="32"/>
                    <a:pt x="28" y="32"/>
                    <a:pt x="28" y="32"/>
                  </a:cubicBezTo>
                  <a:cubicBezTo>
                    <a:pt x="22" y="26"/>
                    <a:pt x="22" y="26"/>
                    <a:pt x="22" y="26"/>
                  </a:cubicBezTo>
                  <a:cubicBezTo>
                    <a:pt x="22" y="23"/>
                    <a:pt x="22" y="23"/>
                    <a:pt x="22" y="23"/>
                  </a:cubicBezTo>
                  <a:cubicBezTo>
                    <a:pt x="28" y="17"/>
                    <a:pt x="28" y="17"/>
                    <a:pt x="28" y="17"/>
                  </a:cubicBezTo>
                  <a:cubicBezTo>
                    <a:pt x="28" y="17"/>
                    <a:pt x="28" y="17"/>
                    <a:pt x="28" y="17"/>
                  </a:cubicBezTo>
                  <a:cubicBezTo>
                    <a:pt x="29" y="17"/>
                    <a:pt x="29" y="17"/>
                    <a:pt x="29" y="17"/>
                  </a:cubicBezTo>
                  <a:lnTo>
                    <a:pt x="29" y="18"/>
                  </a:lnTo>
                  <a:close/>
                  <a:moveTo>
                    <a:pt x="23" y="11"/>
                  </a:moveTo>
                  <a:cubicBezTo>
                    <a:pt x="32" y="11"/>
                    <a:pt x="32" y="11"/>
                    <a:pt x="32" y="11"/>
                  </a:cubicBezTo>
                  <a:cubicBezTo>
                    <a:pt x="32" y="11"/>
                    <a:pt x="31" y="11"/>
                    <a:pt x="31" y="10"/>
                  </a:cubicBezTo>
                  <a:cubicBezTo>
                    <a:pt x="24" y="3"/>
                    <a:pt x="24" y="3"/>
                    <a:pt x="24" y="3"/>
                  </a:cubicBezTo>
                  <a:cubicBezTo>
                    <a:pt x="24" y="3"/>
                    <a:pt x="24" y="3"/>
                    <a:pt x="23" y="3"/>
                  </a:cubicBezTo>
                  <a:lnTo>
                    <a:pt x="23" y="11"/>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1" name="Freeform 159"/>
            <p:cNvSpPr>
              <a:spLocks noEditPoints="1"/>
            </p:cNvSpPr>
            <p:nvPr/>
          </p:nvSpPr>
          <p:spPr bwMode="auto">
            <a:xfrm>
              <a:off x="5456769" y="4603751"/>
              <a:ext cx="150284" cy="226484"/>
            </a:xfrm>
            <a:custGeom>
              <a:avLst/>
              <a:gdLst>
                <a:gd name="T0" fmla="*/ 54 w 60"/>
                <a:gd name="T1" fmla="*/ 43 h 91"/>
                <a:gd name="T2" fmla="*/ 44 w 60"/>
                <a:gd name="T3" fmla="*/ 60 h 91"/>
                <a:gd name="T4" fmla="*/ 47 w 60"/>
                <a:gd name="T5" fmla="*/ 65 h 91"/>
                <a:gd name="T6" fmla="*/ 46 w 60"/>
                <a:gd name="T7" fmla="*/ 69 h 91"/>
                <a:gd name="T8" fmla="*/ 47 w 60"/>
                <a:gd name="T9" fmla="*/ 72 h 91"/>
                <a:gd name="T10" fmla="*/ 44 w 60"/>
                <a:gd name="T11" fmla="*/ 77 h 91"/>
                <a:gd name="T12" fmla="*/ 45 w 60"/>
                <a:gd name="T13" fmla="*/ 80 h 91"/>
                <a:gd name="T14" fmla="*/ 39 w 60"/>
                <a:gd name="T15" fmla="*/ 86 h 91"/>
                <a:gd name="T16" fmla="*/ 30 w 60"/>
                <a:gd name="T17" fmla="*/ 91 h 91"/>
                <a:gd name="T18" fmla="*/ 21 w 60"/>
                <a:gd name="T19" fmla="*/ 86 h 91"/>
                <a:gd name="T20" fmla="*/ 15 w 60"/>
                <a:gd name="T21" fmla="*/ 80 h 91"/>
                <a:gd name="T22" fmla="*/ 16 w 60"/>
                <a:gd name="T23" fmla="*/ 77 h 91"/>
                <a:gd name="T24" fmla="*/ 13 w 60"/>
                <a:gd name="T25" fmla="*/ 72 h 91"/>
                <a:gd name="T26" fmla="*/ 15 w 60"/>
                <a:gd name="T27" fmla="*/ 69 h 91"/>
                <a:gd name="T28" fmla="*/ 13 w 60"/>
                <a:gd name="T29" fmla="*/ 65 h 91"/>
                <a:gd name="T30" fmla="*/ 16 w 60"/>
                <a:gd name="T31" fmla="*/ 60 h 91"/>
                <a:gd name="T32" fmla="*/ 6 w 60"/>
                <a:gd name="T33" fmla="*/ 43 h 91"/>
                <a:gd name="T34" fmla="*/ 0 w 60"/>
                <a:gd name="T35" fmla="*/ 27 h 91"/>
                <a:gd name="T36" fmla="*/ 30 w 60"/>
                <a:gd name="T37" fmla="*/ 0 h 91"/>
                <a:gd name="T38" fmla="*/ 60 w 60"/>
                <a:gd name="T39" fmla="*/ 27 h 91"/>
                <a:gd name="T40" fmla="*/ 54 w 60"/>
                <a:gd name="T41" fmla="*/ 43 h 91"/>
                <a:gd name="T42" fmla="*/ 30 w 60"/>
                <a:gd name="T43" fmla="*/ 8 h 91"/>
                <a:gd name="T44" fmla="*/ 7 w 60"/>
                <a:gd name="T45" fmla="*/ 27 h 91"/>
                <a:gd name="T46" fmla="*/ 11 w 60"/>
                <a:gd name="T47" fmla="*/ 38 h 91"/>
                <a:gd name="T48" fmla="*/ 15 w 60"/>
                <a:gd name="T49" fmla="*/ 42 h 91"/>
                <a:gd name="T50" fmla="*/ 23 w 60"/>
                <a:gd name="T51" fmla="*/ 59 h 91"/>
                <a:gd name="T52" fmla="*/ 37 w 60"/>
                <a:gd name="T53" fmla="*/ 59 h 91"/>
                <a:gd name="T54" fmla="*/ 45 w 60"/>
                <a:gd name="T55" fmla="*/ 42 h 91"/>
                <a:gd name="T56" fmla="*/ 49 w 60"/>
                <a:gd name="T57" fmla="*/ 38 h 91"/>
                <a:gd name="T58" fmla="*/ 53 w 60"/>
                <a:gd name="T59" fmla="*/ 27 h 91"/>
                <a:gd name="T60" fmla="*/ 30 w 60"/>
                <a:gd name="T61" fmla="*/ 8 h 91"/>
                <a:gd name="T62" fmla="*/ 41 w 60"/>
                <a:gd name="T63" fmla="*/ 29 h 91"/>
                <a:gd name="T64" fmla="*/ 40 w 60"/>
                <a:gd name="T65" fmla="*/ 27 h 91"/>
                <a:gd name="T66" fmla="*/ 30 w 60"/>
                <a:gd name="T67" fmla="*/ 21 h 91"/>
                <a:gd name="T68" fmla="*/ 28 w 60"/>
                <a:gd name="T69" fmla="*/ 19 h 91"/>
                <a:gd name="T70" fmla="*/ 30 w 60"/>
                <a:gd name="T71" fmla="*/ 18 h 91"/>
                <a:gd name="T72" fmla="*/ 43 w 60"/>
                <a:gd name="T73" fmla="*/ 27 h 91"/>
                <a:gd name="T74" fmla="*/ 41 w 60"/>
                <a:gd name="T7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1">
                  <a:moveTo>
                    <a:pt x="54" y="43"/>
                  </a:moveTo>
                  <a:cubicBezTo>
                    <a:pt x="50" y="47"/>
                    <a:pt x="45" y="54"/>
                    <a:pt x="44" y="60"/>
                  </a:cubicBezTo>
                  <a:cubicBezTo>
                    <a:pt x="46" y="61"/>
                    <a:pt x="47" y="63"/>
                    <a:pt x="47" y="65"/>
                  </a:cubicBezTo>
                  <a:cubicBezTo>
                    <a:pt x="47" y="66"/>
                    <a:pt x="47" y="68"/>
                    <a:pt x="46" y="69"/>
                  </a:cubicBezTo>
                  <a:cubicBezTo>
                    <a:pt x="47" y="70"/>
                    <a:pt x="47" y="71"/>
                    <a:pt x="47" y="72"/>
                  </a:cubicBezTo>
                  <a:cubicBezTo>
                    <a:pt x="47" y="74"/>
                    <a:pt x="46" y="76"/>
                    <a:pt x="44" y="77"/>
                  </a:cubicBezTo>
                  <a:cubicBezTo>
                    <a:pt x="45" y="78"/>
                    <a:pt x="45" y="79"/>
                    <a:pt x="45" y="80"/>
                  </a:cubicBezTo>
                  <a:cubicBezTo>
                    <a:pt x="45" y="84"/>
                    <a:pt x="42" y="86"/>
                    <a:pt x="39" y="86"/>
                  </a:cubicBezTo>
                  <a:cubicBezTo>
                    <a:pt x="37" y="89"/>
                    <a:pt x="34" y="91"/>
                    <a:pt x="30" y="91"/>
                  </a:cubicBezTo>
                  <a:cubicBezTo>
                    <a:pt x="26" y="91"/>
                    <a:pt x="23" y="89"/>
                    <a:pt x="21" y="86"/>
                  </a:cubicBezTo>
                  <a:cubicBezTo>
                    <a:pt x="18" y="86"/>
                    <a:pt x="15" y="84"/>
                    <a:pt x="15" y="80"/>
                  </a:cubicBezTo>
                  <a:cubicBezTo>
                    <a:pt x="15" y="79"/>
                    <a:pt x="15" y="78"/>
                    <a:pt x="16" y="77"/>
                  </a:cubicBezTo>
                  <a:cubicBezTo>
                    <a:pt x="14" y="76"/>
                    <a:pt x="13" y="74"/>
                    <a:pt x="13" y="72"/>
                  </a:cubicBezTo>
                  <a:cubicBezTo>
                    <a:pt x="13" y="71"/>
                    <a:pt x="14" y="70"/>
                    <a:pt x="15" y="69"/>
                  </a:cubicBezTo>
                  <a:cubicBezTo>
                    <a:pt x="14" y="68"/>
                    <a:pt x="13" y="66"/>
                    <a:pt x="13" y="65"/>
                  </a:cubicBezTo>
                  <a:cubicBezTo>
                    <a:pt x="13" y="63"/>
                    <a:pt x="14" y="61"/>
                    <a:pt x="16" y="60"/>
                  </a:cubicBezTo>
                  <a:cubicBezTo>
                    <a:pt x="15" y="54"/>
                    <a:pt x="10" y="47"/>
                    <a:pt x="6" y="43"/>
                  </a:cubicBezTo>
                  <a:cubicBezTo>
                    <a:pt x="2" y="38"/>
                    <a:pt x="0" y="33"/>
                    <a:pt x="0" y="27"/>
                  </a:cubicBezTo>
                  <a:cubicBezTo>
                    <a:pt x="0" y="11"/>
                    <a:pt x="15" y="0"/>
                    <a:pt x="30" y="0"/>
                  </a:cubicBezTo>
                  <a:cubicBezTo>
                    <a:pt x="45" y="0"/>
                    <a:pt x="60" y="11"/>
                    <a:pt x="60" y="27"/>
                  </a:cubicBezTo>
                  <a:cubicBezTo>
                    <a:pt x="60" y="33"/>
                    <a:pt x="58" y="38"/>
                    <a:pt x="54" y="43"/>
                  </a:cubicBezTo>
                  <a:close/>
                  <a:moveTo>
                    <a:pt x="30" y="8"/>
                  </a:moveTo>
                  <a:cubicBezTo>
                    <a:pt x="19" y="8"/>
                    <a:pt x="7" y="15"/>
                    <a:pt x="7" y="27"/>
                  </a:cubicBezTo>
                  <a:cubicBezTo>
                    <a:pt x="7" y="31"/>
                    <a:pt x="9" y="35"/>
                    <a:pt x="11" y="38"/>
                  </a:cubicBezTo>
                  <a:cubicBezTo>
                    <a:pt x="13" y="39"/>
                    <a:pt x="14" y="40"/>
                    <a:pt x="15" y="42"/>
                  </a:cubicBezTo>
                  <a:cubicBezTo>
                    <a:pt x="19" y="47"/>
                    <a:pt x="23" y="52"/>
                    <a:pt x="23" y="59"/>
                  </a:cubicBezTo>
                  <a:cubicBezTo>
                    <a:pt x="37" y="59"/>
                    <a:pt x="37" y="59"/>
                    <a:pt x="37" y="59"/>
                  </a:cubicBezTo>
                  <a:cubicBezTo>
                    <a:pt x="37" y="52"/>
                    <a:pt x="41" y="47"/>
                    <a:pt x="45" y="42"/>
                  </a:cubicBezTo>
                  <a:cubicBezTo>
                    <a:pt x="46" y="40"/>
                    <a:pt x="48" y="39"/>
                    <a:pt x="49" y="38"/>
                  </a:cubicBezTo>
                  <a:cubicBezTo>
                    <a:pt x="51" y="35"/>
                    <a:pt x="53" y="31"/>
                    <a:pt x="53" y="27"/>
                  </a:cubicBezTo>
                  <a:cubicBezTo>
                    <a:pt x="53" y="15"/>
                    <a:pt x="41" y="8"/>
                    <a:pt x="30" y="8"/>
                  </a:cubicBezTo>
                  <a:close/>
                  <a:moveTo>
                    <a:pt x="41" y="29"/>
                  </a:moveTo>
                  <a:cubicBezTo>
                    <a:pt x="40" y="29"/>
                    <a:pt x="40" y="28"/>
                    <a:pt x="40" y="27"/>
                  </a:cubicBezTo>
                  <a:cubicBezTo>
                    <a:pt x="40" y="23"/>
                    <a:pt x="33" y="21"/>
                    <a:pt x="30" y="21"/>
                  </a:cubicBezTo>
                  <a:cubicBezTo>
                    <a:pt x="29" y="21"/>
                    <a:pt x="28" y="20"/>
                    <a:pt x="28" y="19"/>
                  </a:cubicBezTo>
                  <a:cubicBezTo>
                    <a:pt x="28" y="18"/>
                    <a:pt x="29" y="18"/>
                    <a:pt x="30" y="18"/>
                  </a:cubicBezTo>
                  <a:cubicBezTo>
                    <a:pt x="36" y="18"/>
                    <a:pt x="43" y="20"/>
                    <a:pt x="43" y="27"/>
                  </a:cubicBezTo>
                  <a:cubicBezTo>
                    <a:pt x="43" y="28"/>
                    <a:pt x="42" y="29"/>
                    <a:pt x="41" y="2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2" name="Freeform 169"/>
            <p:cNvSpPr>
              <a:spLocks noEditPoints="1"/>
            </p:cNvSpPr>
            <p:nvPr/>
          </p:nvSpPr>
          <p:spPr bwMode="auto">
            <a:xfrm>
              <a:off x="5676902" y="4781551"/>
              <a:ext cx="243417" cy="177800"/>
            </a:xfrm>
            <a:custGeom>
              <a:avLst/>
              <a:gdLst>
                <a:gd name="T0" fmla="*/ 78 w 97"/>
                <a:gd name="T1" fmla="*/ 71 h 71"/>
                <a:gd name="T2" fmla="*/ 23 w 97"/>
                <a:gd name="T3" fmla="*/ 71 h 71"/>
                <a:gd name="T4" fmla="*/ 0 w 97"/>
                <a:gd name="T5" fmla="*/ 49 h 71"/>
                <a:gd name="T6" fmla="*/ 13 w 97"/>
                <a:gd name="T7" fmla="*/ 28 h 71"/>
                <a:gd name="T8" fmla="*/ 13 w 97"/>
                <a:gd name="T9" fmla="*/ 26 h 71"/>
                <a:gd name="T10" fmla="*/ 39 w 97"/>
                <a:gd name="T11" fmla="*/ 0 h 71"/>
                <a:gd name="T12" fmla="*/ 63 w 97"/>
                <a:gd name="T13" fmla="*/ 16 h 71"/>
                <a:gd name="T14" fmla="*/ 71 w 97"/>
                <a:gd name="T15" fmla="*/ 13 h 71"/>
                <a:gd name="T16" fmla="*/ 84 w 97"/>
                <a:gd name="T17" fmla="*/ 26 h 71"/>
                <a:gd name="T18" fmla="*/ 82 w 97"/>
                <a:gd name="T19" fmla="*/ 33 h 71"/>
                <a:gd name="T20" fmla="*/ 97 w 97"/>
                <a:gd name="T21" fmla="*/ 52 h 71"/>
                <a:gd name="T22" fmla="*/ 78 w 97"/>
                <a:gd name="T23" fmla="*/ 71 h 71"/>
                <a:gd name="T24" fmla="*/ 64 w 97"/>
                <a:gd name="T25" fmla="*/ 36 h 71"/>
                <a:gd name="T26" fmla="*/ 47 w 97"/>
                <a:gd name="T27" fmla="*/ 19 h 71"/>
                <a:gd name="T28" fmla="*/ 45 w 97"/>
                <a:gd name="T29" fmla="*/ 18 h 71"/>
                <a:gd name="T30" fmla="*/ 44 w 97"/>
                <a:gd name="T31" fmla="*/ 19 h 71"/>
                <a:gd name="T32" fmla="*/ 27 w 97"/>
                <a:gd name="T33" fmla="*/ 36 h 71"/>
                <a:gd name="T34" fmla="*/ 26 w 97"/>
                <a:gd name="T35" fmla="*/ 37 h 71"/>
                <a:gd name="T36" fmla="*/ 28 w 97"/>
                <a:gd name="T37" fmla="*/ 39 h 71"/>
                <a:gd name="T38" fmla="*/ 39 w 97"/>
                <a:gd name="T39" fmla="*/ 39 h 71"/>
                <a:gd name="T40" fmla="*/ 39 w 97"/>
                <a:gd name="T41" fmla="*/ 57 h 71"/>
                <a:gd name="T42" fmla="*/ 41 w 97"/>
                <a:gd name="T43" fmla="*/ 58 h 71"/>
                <a:gd name="T44" fmla="*/ 50 w 97"/>
                <a:gd name="T45" fmla="*/ 58 h 71"/>
                <a:gd name="T46" fmla="*/ 52 w 97"/>
                <a:gd name="T47" fmla="*/ 57 h 71"/>
                <a:gd name="T48" fmla="*/ 52 w 97"/>
                <a:gd name="T49" fmla="*/ 39 h 71"/>
                <a:gd name="T50" fmla="*/ 63 w 97"/>
                <a:gd name="T51" fmla="*/ 39 h 71"/>
                <a:gd name="T52" fmla="*/ 65 w 97"/>
                <a:gd name="T53" fmla="*/ 37 h 71"/>
                <a:gd name="T54" fmla="*/ 64 w 97"/>
                <a:gd name="T5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1">
                  <a:moveTo>
                    <a:pt x="78" y="71"/>
                  </a:moveTo>
                  <a:cubicBezTo>
                    <a:pt x="23" y="71"/>
                    <a:pt x="23" y="71"/>
                    <a:pt x="23" y="71"/>
                  </a:cubicBezTo>
                  <a:cubicBezTo>
                    <a:pt x="11" y="71"/>
                    <a:pt x="0" y="61"/>
                    <a:pt x="0" y="49"/>
                  </a:cubicBezTo>
                  <a:cubicBezTo>
                    <a:pt x="0" y="40"/>
                    <a:pt x="5" y="32"/>
                    <a:pt x="13" y="28"/>
                  </a:cubicBezTo>
                  <a:cubicBezTo>
                    <a:pt x="13" y="27"/>
                    <a:pt x="13" y="27"/>
                    <a:pt x="13" y="26"/>
                  </a:cubicBezTo>
                  <a:cubicBezTo>
                    <a:pt x="13" y="12"/>
                    <a:pt x="25" y="0"/>
                    <a:pt x="39" y="0"/>
                  </a:cubicBezTo>
                  <a:cubicBezTo>
                    <a:pt x="49" y="0"/>
                    <a:pt x="59" y="7"/>
                    <a:pt x="63" y="16"/>
                  </a:cubicBezTo>
                  <a:cubicBezTo>
                    <a:pt x="65" y="14"/>
                    <a:pt x="68" y="13"/>
                    <a:pt x="71" y="13"/>
                  </a:cubicBezTo>
                  <a:cubicBezTo>
                    <a:pt x="78" y="13"/>
                    <a:pt x="84" y="19"/>
                    <a:pt x="84" y="26"/>
                  </a:cubicBezTo>
                  <a:cubicBezTo>
                    <a:pt x="84" y="29"/>
                    <a:pt x="83" y="31"/>
                    <a:pt x="82" y="33"/>
                  </a:cubicBezTo>
                  <a:cubicBezTo>
                    <a:pt x="91" y="35"/>
                    <a:pt x="97" y="43"/>
                    <a:pt x="97" y="52"/>
                  </a:cubicBezTo>
                  <a:cubicBezTo>
                    <a:pt x="97" y="62"/>
                    <a:pt x="88" y="71"/>
                    <a:pt x="78" y="71"/>
                  </a:cubicBezTo>
                  <a:moveTo>
                    <a:pt x="64" y="36"/>
                  </a:moveTo>
                  <a:cubicBezTo>
                    <a:pt x="47" y="19"/>
                    <a:pt x="47" y="19"/>
                    <a:pt x="47" y="19"/>
                  </a:cubicBezTo>
                  <a:cubicBezTo>
                    <a:pt x="46" y="18"/>
                    <a:pt x="46" y="18"/>
                    <a:pt x="45" y="18"/>
                  </a:cubicBezTo>
                  <a:cubicBezTo>
                    <a:pt x="45" y="18"/>
                    <a:pt x="45" y="18"/>
                    <a:pt x="44" y="19"/>
                  </a:cubicBezTo>
                  <a:cubicBezTo>
                    <a:pt x="27" y="36"/>
                    <a:pt x="27" y="36"/>
                    <a:pt x="27" y="36"/>
                  </a:cubicBezTo>
                  <a:cubicBezTo>
                    <a:pt x="26" y="36"/>
                    <a:pt x="26" y="37"/>
                    <a:pt x="26" y="37"/>
                  </a:cubicBezTo>
                  <a:cubicBezTo>
                    <a:pt x="26" y="38"/>
                    <a:pt x="27" y="39"/>
                    <a:pt x="28" y="39"/>
                  </a:cubicBezTo>
                  <a:cubicBezTo>
                    <a:pt x="39" y="39"/>
                    <a:pt x="39" y="39"/>
                    <a:pt x="39" y="39"/>
                  </a:cubicBezTo>
                  <a:cubicBezTo>
                    <a:pt x="39" y="57"/>
                    <a:pt x="39" y="57"/>
                    <a:pt x="39" y="57"/>
                  </a:cubicBezTo>
                  <a:cubicBezTo>
                    <a:pt x="39" y="57"/>
                    <a:pt x="40" y="58"/>
                    <a:pt x="41" y="58"/>
                  </a:cubicBezTo>
                  <a:cubicBezTo>
                    <a:pt x="50" y="58"/>
                    <a:pt x="50" y="58"/>
                    <a:pt x="50" y="58"/>
                  </a:cubicBezTo>
                  <a:cubicBezTo>
                    <a:pt x="51" y="58"/>
                    <a:pt x="52" y="57"/>
                    <a:pt x="52" y="57"/>
                  </a:cubicBezTo>
                  <a:cubicBezTo>
                    <a:pt x="52" y="39"/>
                    <a:pt x="52" y="39"/>
                    <a:pt x="52" y="39"/>
                  </a:cubicBezTo>
                  <a:cubicBezTo>
                    <a:pt x="63" y="39"/>
                    <a:pt x="63" y="39"/>
                    <a:pt x="63" y="39"/>
                  </a:cubicBezTo>
                  <a:cubicBezTo>
                    <a:pt x="64" y="39"/>
                    <a:pt x="65" y="38"/>
                    <a:pt x="65" y="37"/>
                  </a:cubicBezTo>
                  <a:cubicBezTo>
                    <a:pt x="65" y="37"/>
                    <a:pt x="65" y="36"/>
                    <a:pt x="64" y="36"/>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3" name="Freeform 171"/>
            <p:cNvSpPr>
              <a:spLocks noEditPoints="1"/>
            </p:cNvSpPr>
            <p:nvPr/>
          </p:nvSpPr>
          <p:spPr bwMode="auto">
            <a:xfrm>
              <a:off x="6159501" y="4783667"/>
              <a:ext cx="110067" cy="95251"/>
            </a:xfrm>
            <a:custGeom>
              <a:avLst/>
              <a:gdLst>
                <a:gd name="T0" fmla="*/ 41 w 44"/>
                <a:gd name="T1" fmla="*/ 24 h 38"/>
                <a:gd name="T2" fmla="*/ 33 w 44"/>
                <a:gd name="T3" fmla="*/ 22 h 38"/>
                <a:gd name="T4" fmla="*/ 28 w 44"/>
                <a:gd name="T5" fmla="*/ 3 h 38"/>
                <a:gd name="T6" fmla="*/ 35 w 44"/>
                <a:gd name="T7" fmla="*/ 5 h 38"/>
                <a:gd name="T8" fmla="*/ 41 w 44"/>
                <a:gd name="T9" fmla="*/ 24 h 38"/>
                <a:gd name="T10" fmla="*/ 31 w 44"/>
                <a:gd name="T11" fmla="*/ 23 h 38"/>
                <a:gd name="T12" fmla="*/ 26 w 44"/>
                <a:gd name="T13" fmla="*/ 29 h 38"/>
                <a:gd name="T14" fmla="*/ 20 w 44"/>
                <a:gd name="T15" fmla="*/ 10 h 38"/>
                <a:gd name="T16" fmla="*/ 25 w 44"/>
                <a:gd name="T17" fmla="*/ 4 h 38"/>
                <a:gd name="T18" fmla="*/ 31 w 44"/>
                <a:gd name="T19" fmla="*/ 23 h 38"/>
                <a:gd name="T20" fmla="*/ 23 w 44"/>
                <a:gd name="T21" fmla="*/ 29 h 38"/>
                <a:gd name="T22" fmla="*/ 16 w 44"/>
                <a:gd name="T23" fmla="*/ 27 h 38"/>
                <a:gd name="T24" fmla="*/ 10 w 44"/>
                <a:gd name="T25" fmla="*/ 8 h 38"/>
                <a:gd name="T26" fmla="*/ 18 w 44"/>
                <a:gd name="T27" fmla="*/ 10 h 38"/>
                <a:gd name="T28" fmla="*/ 23 w 44"/>
                <a:gd name="T29" fmla="*/ 29 h 38"/>
                <a:gd name="T30" fmla="*/ 13 w 44"/>
                <a:gd name="T31" fmla="*/ 28 h 38"/>
                <a:gd name="T32" fmla="*/ 8 w 44"/>
                <a:gd name="T33" fmla="*/ 34 h 38"/>
                <a:gd name="T34" fmla="*/ 3 w 44"/>
                <a:gd name="T35" fmla="*/ 15 h 38"/>
                <a:gd name="T36" fmla="*/ 8 w 44"/>
                <a:gd name="T37" fmla="*/ 9 h 38"/>
                <a:gd name="T38" fmla="*/ 13 w 44"/>
                <a:gd name="T39" fmla="*/ 28 h 38"/>
                <a:gd name="T40" fmla="*/ 37 w 44"/>
                <a:gd name="T41" fmla="*/ 3 h 38"/>
                <a:gd name="T42" fmla="*/ 26 w 44"/>
                <a:gd name="T43" fmla="*/ 0 h 38"/>
                <a:gd name="T44" fmla="*/ 25 w 44"/>
                <a:gd name="T45" fmla="*/ 0 h 38"/>
                <a:gd name="T46" fmla="*/ 18 w 44"/>
                <a:gd name="T47" fmla="*/ 8 h 38"/>
                <a:gd name="T48" fmla="*/ 9 w 44"/>
                <a:gd name="T49" fmla="*/ 5 h 38"/>
                <a:gd name="T50" fmla="*/ 8 w 44"/>
                <a:gd name="T51" fmla="*/ 5 h 38"/>
                <a:gd name="T52" fmla="*/ 0 w 44"/>
                <a:gd name="T53" fmla="*/ 13 h 38"/>
                <a:gd name="T54" fmla="*/ 0 w 44"/>
                <a:gd name="T55" fmla="*/ 15 h 38"/>
                <a:gd name="T56" fmla="*/ 6 w 44"/>
                <a:gd name="T57" fmla="*/ 37 h 38"/>
                <a:gd name="T58" fmla="*/ 7 w 44"/>
                <a:gd name="T59" fmla="*/ 38 h 38"/>
                <a:gd name="T60" fmla="*/ 9 w 44"/>
                <a:gd name="T61" fmla="*/ 37 h 38"/>
                <a:gd name="T62" fmla="*/ 15 w 44"/>
                <a:gd name="T63" fmla="*/ 30 h 38"/>
                <a:gd name="T64" fmla="*/ 25 w 44"/>
                <a:gd name="T65" fmla="*/ 33 h 38"/>
                <a:gd name="T66" fmla="*/ 26 w 44"/>
                <a:gd name="T67" fmla="*/ 32 h 38"/>
                <a:gd name="T68" fmla="*/ 33 w 44"/>
                <a:gd name="T69" fmla="*/ 25 h 38"/>
                <a:gd name="T70" fmla="*/ 42 w 44"/>
                <a:gd name="T71" fmla="*/ 28 h 38"/>
                <a:gd name="T72" fmla="*/ 43 w 44"/>
                <a:gd name="T73" fmla="*/ 28 h 38"/>
                <a:gd name="T74" fmla="*/ 43 w 44"/>
                <a:gd name="T75" fmla="*/ 27 h 38"/>
                <a:gd name="T76" fmla="*/ 44 w 44"/>
                <a:gd name="T77" fmla="*/ 26 h 38"/>
                <a:gd name="T78" fmla="*/ 38 w 44"/>
                <a:gd name="T79" fmla="*/ 4 h 38"/>
                <a:gd name="T80" fmla="*/ 37 w 44"/>
                <a:gd name="T81"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8">
                  <a:moveTo>
                    <a:pt x="41" y="24"/>
                  </a:moveTo>
                  <a:cubicBezTo>
                    <a:pt x="33" y="22"/>
                    <a:pt x="33" y="22"/>
                    <a:pt x="33" y="22"/>
                  </a:cubicBezTo>
                  <a:cubicBezTo>
                    <a:pt x="28" y="3"/>
                    <a:pt x="28" y="3"/>
                    <a:pt x="28" y="3"/>
                  </a:cubicBezTo>
                  <a:cubicBezTo>
                    <a:pt x="35" y="5"/>
                    <a:pt x="35" y="5"/>
                    <a:pt x="35" y="5"/>
                  </a:cubicBezTo>
                  <a:cubicBezTo>
                    <a:pt x="41" y="24"/>
                    <a:pt x="41" y="24"/>
                    <a:pt x="41" y="24"/>
                  </a:cubicBezTo>
                  <a:moveTo>
                    <a:pt x="31" y="23"/>
                  </a:moveTo>
                  <a:cubicBezTo>
                    <a:pt x="26" y="29"/>
                    <a:pt x="26" y="29"/>
                    <a:pt x="26" y="29"/>
                  </a:cubicBezTo>
                  <a:cubicBezTo>
                    <a:pt x="20" y="10"/>
                    <a:pt x="20" y="10"/>
                    <a:pt x="20" y="10"/>
                  </a:cubicBezTo>
                  <a:cubicBezTo>
                    <a:pt x="25" y="4"/>
                    <a:pt x="25" y="4"/>
                    <a:pt x="25" y="4"/>
                  </a:cubicBezTo>
                  <a:cubicBezTo>
                    <a:pt x="31" y="23"/>
                    <a:pt x="31" y="23"/>
                    <a:pt x="31" y="23"/>
                  </a:cubicBezTo>
                  <a:moveTo>
                    <a:pt x="23" y="29"/>
                  </a:moveTo>
                  <a:cubicBezTo>
                    <a:pt x="16" y="27"/>
                    <a:pt x="16" y="27"/>
                    <a:pt x="16" y="27"/>
                  </a:cubicBezTo>
                  <a:cubicBezTo>
                    <a:pt x="10" y="8"/>
                    <a:pt x="10" y="8"/>
                    <a:pt x="10" y="8"/>
                  </a:cubicBezTo>
                  <a:cubicBezTo>
                    <a:pt x="18" y="10"/>
                    <a:pt x="18" y="10"/>
                    <a:pt x="18" y="10"/>
                  </a:cubicBezTo>
                  <a:cubicBezTo>
                    <a:pt x="23" y="29"/>
                    <a:pt x="23" y="29"/>
                    <a:pt x="23" y="29"/>
                  </a:cubicBezTo>
                  <a:moveTo>
                    <a:pt x="13" y="28"/>
                  </a:moveTo>
                  <a:cubicBezTo>
                    <a:pt x="8" y="34"/>
                    <a:pt x="8" y="34"/>
                    <a:pt x="8" y="34"/>
                  </a:cubicBezTo>
                  <a:cubicBezTo>
                    <a:pt x="3" y="15"/>
                    <a:pt x="3" y="15"/>
                    <a:pt x="3" y="15"/>
                  </a:cubicBezTo>
                  <a:cubicBezTo>
                    <a:pt x="8" y="9"/>
                    <a:pt x="8" y="9"/>
                    <a:pt x="8" y="9"/>
                  </a:cubicBezTo>
                  <a:cubicBezTo>
                    <a:pt x="13" y="28"/>
                    <a:pt x="13" y="28"/>
                    <a:pt x="13" y="28"/>
                  </a:cubicBezTo>
                  <a:moveTo>
                    <a:pt x="37" y="3"/>
                  </a:moveTo>
                  <a:cubicBezTo>
                    <a:pt x="26" y="0"/>
                    <a:pt x="26" y="0"/>
                    <a:pt x="26" y="0"/>
                  </a:cubicBezTo>
                  <a:cubicBezTo>
                    <a:pt x="26" y="0"/>
                    <a:pt x="25" y="0"/>
                    <a:pt x="25" y="0"/>
                  </a:cubicBezTo>
                  <a:cubicBezTo>
                    <a:pt x="18" y="8"/>
                    <a:pt x="18" y="8"/>
                    <a:pt x="18" y="8"/>
                  </a:cubicBezTo>
                  <a:cubicBezTo>
                    <a:pt x="9" y="5"/>
                    <a:pt x="9" y="5"/>
                    <a:pt x="9" y="5"/>
                  </a:cubicBezTo>
                  <a:cubicBezTo>
                    <a:pt x="8" y="5"/>
                    <a:pt x="8" y="5"/>
                    <a:pt x="8" y="5"/>
                  </a:cubicBezTo>
                  <a:cubicBezTo>
                    <a:pt x="0" y="13"/>
                    <a:pt x="0" y="13"/>
                    <a:pt x="0" y="13"/>
                  </a:cubicBezTo>
                  <a:cubicBezTo>
                    <a:pt x="0" y="14"/>
                    <a:pt x="0" y="14"/>
                    <a:pt x="0" y="15"/>
                  </a:cubicBezTo>
                  <a:cubicBezTo>
                    <a:pt x="6" y="37"/>
                    <a:pt x="6" y="37"/>
                    <a:pt x="6" y="37"/>
                  </a:cubicBezTo>
                  <a:cubicBezTo>
                    <a:pt x="6" y="37"/>
                    <a:pt x="7" y="37"/>
                    <a:pt x="7" y="38"/>
                  </a:cubicBezTo>
                  <a:cubicBezTo>
                    <a:pt x="8" y="38"/>
                    <a:pt x="8" y="37"/>
                    <a:pt x="9" y="37"/>
                  </a:cubicBezTo>
                  <a:cubicBezTo>
                    <a:pt x="15" y="30"/>
                    <a:pt x="15" y="30"/>
                    <a:pt x="15" y="30"/>
                  </a:cubicBezTo>
                  <a:cubicBezTo>
                    <a:pt x="25" y="33"/>
                    <a:pt x="25" y="33"/>
                    <a:pt x="25" y="33"/>
                  </a:cubicBezTo>
                  <a:cubicBezTo>
                    <a:pt x="25" y="33"/>
                    <a:pt x="26" y="33"/>
                    <a:pt x="26" y="32"/>
                  </a:cubicBezTo>
                  <a:cubicBezTo>
                    <a:pt x="33" y="25"/>
                    <a:pt x="33" y="25"/>
                    <a:pt x="33" y="25"/>
                  </a:cubicBezTo>
                  <a:cubicBezTo>
                    <a:pt x="42" y="28"/>
                    <a:pt x="42" y="28"/>
                    <a:pt x="42" y="28"/>
                  </a:cubicBezTo>
                  <a:cubicBezTo>
                    <a:pt x="43" y="28"/>
                    <a:pt x="43" y="28"/>
                    <a:pt x="43" y="28"/>
                  </a:cubicBezTo>
                  <a:cubicBezTo>
                    <a:pt x="43" y="27"/>
                    <a:pt x="43" y="27"/>
                    <a:pt x="43" y="27"/>
                  </a:cubicBezTo>
                  <a:cubicBezTo>
                    <a:pt x="44" y="27"/>
                    <a:pt x="44" y="26"/>
                    <a:pt x="44" y="26"/>
                  </a:cubicBezTo>
                  <a:cubicBezTo>
                    <a:pt x="38" y="4"/>
                    <a:pt x="38" y="4"/>
                    <a:pt x="38" y="4"/>
                  </a:cubicBezTo>
                  <a:cubicBezTo>
                    <a:pt x="37" y="4"/>
                    <a:pt x="37" y="3"/>
                    <a:pt x="37" y="3"/>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4" name="Freeform 173"/>
            <p:cNvSpPr>
              <a:spLocks/>
            </p:cNvSpPr>
            <p:nvPr/>
          </p:nvSpPr>
          <p:spPr bwMode="auto">
            <a:xfrm>
              <a:off x="5676902" y="3526367"/>
              <a:ext cx="99484" cy="139700"/>
            </a:xfrm>
            <a:custGeom>
              <a:avLst/>
              <a:gdLst>
                <a:gd name="T0" fmla="*/ 4 w 40"/>
                <a:gd name="T1" fmla="*/ 55 h 56"/>
                <a:gd name="T2" fmla="*/ 8 w 40"/>
                <a:gd name="T3" fmla="*/ 43 h 56"/>
                <a:gd name="T4" fmla="*/ 23 w 40"/>
                <a:gd name="T5" fmla="*/ 35 h 56"/>
                <a:gd name="T6" fmla="*/ 15 w 40"/>
                <a:gd name="T7" fmla="*/ 31 h 56"/>
                <a:gd name="T8" fmla="*/ 33 w 40"/>
                <a:gd name="T9" fmla="*/ 22 h 56"/>
                <a:gd name="T10" fmla="*/ 22 w 40"/>
                <a:gd name="T11" fmla="*/ 19 h 56"/>
                <a:gd name="T12" fmla="*/ 37 w 40"/>
                <a:gd name="T13" fmla="*/ 15 h 56"/>
                <a:gd name="T14" fmla="*/ 39 w 40"/>
                <a:gd name="T15" fmla="*/ 6 h 56"/>
                <a:gd name="T16" fmla="*/ 28 w 40"/>
                <a:gd name="T17" fmla="*/ 1 h 56"/>
                <a:gd name="T18" fmla="*/ 18 w 40"/>
                <a:gd name="T19" fmla="*/ 14 h 56"/>
                <a:gd name="T20" fmla="*/ 18 w 40"/>
                <a:gd name="T21" fmla="*/ 3 h 56"/>
                <a:gd name="T22" fmla="*/ 8 w 40"/>
                <a:gd name="T23" fmla="*/ 12 h 56"/>
                <a:gd name="T24" fmla="*/ 8 w 40"/>
                <a:gd name="T25" fmla="*/ 34 h 56"/>
                <a:gd name="T26" fmla="*/ 2 w 40"/>
                <a:gd name="T27" fmla="*/ 24 h 56"/>
                <a:gd name="T28" fmla="*/ 4 w 40"/>
                <a:gd name="T29" fmla="*/ 41 h 56"/>
                <a:gd name="T30" fmla="*/ 2 w 40"/>
                <a:gd name="T31" fmla="*/ 54 h 56"/>
                <a:gd name="T32" fmla="*/ 4 w 40"/>
                <a:gd name="T33"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56">
                  <a:moveTo>
                    <a:pt x="4" y="55"/>
                  </a:moveTo>
                  <a:cubicBezTo>
                    <a:pt x="5" y="52"/>
                    <a:pt x="6" y="49"/>
                    <a:pt x="8" y="43"/>
                  </a:cubicBezTo>
                  <a:cubicBezTo>
                    <a:pt x="15" y="42"/>
                    <a:pt x="18" y="44"/>
                    <a:pt x="23" y="35"/>
                  </a:cubicBezTo>
                  <a:cubicBezTo>
                    <a:pt x="19" y="36"/>
                    <a:pt x="15" y="33"/>
                    <a:pt x="15" y="31"/>
                  </a:cubicBezTo>
                  <a:cubicBezTo>
                    <a:pt x="15" y="30"/>
                    <a:pt x="26" y="33"/>
                    <a:pt x="33" y="22"/>
                  </a:cubicBezTo>
                  <a:cubicBezTo>
                    <a:pt x="24" y="24"/>
                    <a:pt x="21" y="20"/>
                    <a:pt x="22" y="19"/>
                  </a:cubicBezTo>
                  <a:cubicBezTo>
                    <a:pt x="25" y="18"/>
                    <a:pt x="33" y="19"/>
                    <a:pt x="37" y="15"/>
                  </a:cubicBezTo>
                  <a:cubicBezTo>
                    <a:pt x="39" y="13"/>
                    <a:pt x="40" y="8"/>
                    <a:pt x="39" y="6"/>
                  </a:cubicBezTo>
                  <a:cubicBezTo>
                    <a:pt x="38" y="4"/>
                    <a:pt x="32" y="0"/>
                    <a:pt x="28" y="1"/>
                  </a:cubicBezTo>
                  <a:cubicBezTo>
                    <a:pt x="25" y="1"/>
                    <a:pt x="19" y="14"/>
                    <a:pt x="18" y="14"/>
                  </a:cubicBezTo>
                  <a:cubicBezTo>
                    <a:pt x="16" y="14"/>
                    <a:pt x="16" y="8"/>
                    <a:pt x="18" y="3"/>
                  </a:cubicBezTo>
                  <a:cubicBezTo>
                    <a:pt x="16" y="4"/>
                    <a:pt x="10" y="8"/>
                    <a:pt x="8" y="12"/>
                  </a:cubicBezTo>
                  <a:cubicBezTo>
                    <a:pt x="5" y="18"/>
                    <a:pt x="9" y="34"/>
                    <a:pt x="8" y="34"/>
                  </a:cubicBezTo>
                  <a:cubicBezTo>
                    <a:pt x="6" y="35"/>
                    <a:pt x="3" y="27"/>
                    <a:pt x="2" y="24"/>
                  </a:cubicBezTo>
                  <a:cubicBezTo>
                    <a:pt x="0" y="29"/>
                    <a:pt x="0" y="34"/>
                    <a:pt x="4" y="41"/>
                  </a:cubicBezTo>
                  <a:cubicBezTo>
                    <a:pt x="3" y="46"/>
                    <a:pt x="2" y="51"/>
                    <a:pt x="2" y="54"/>
                  </a:cubicBezTo>
                  <a:cubicBezTo>
                    <a:pt x="2" y="56"/>
                    <a:pt x="4" y="56"/>
                    <a:pt x="4" y="5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5" name="Freeform 181"/>
            <p:cNvSpPr>
              <a:spLocks noEditPoints="1"/>
            </p:cNvSpPr>
            <p:nvPr/>
          </p:nvSpPr>
          <p:spPr bwMode="auto">
            <a:xfrm>
              <a:off x="5839884" y="3668185"/>
              <a:ext cx="76200" cy="65617"/>
            </a:xfrm>
            <a:custGeom>
              <a:avLst/>
              <a:gdLst>
                <a:gd name="T0" fmla="*/ 17 w 31"/>
                <a:gd name="T1" fmla="*/ 22 h 26"/>
                <a:gd name="T2" fmla="*/ 14 w 31"/>
                <a:gd name="T3" fmla="*/ 22 h 26"/>
                <a:gd name="T4" fmla="*/ 14 w 31"/>
                <a:gd name="T5" fmla="*/ 19 h 26"/>
                <a:gd name="T6" fmla="*/ 1 w 31"/>
                <a:gd name="T7" fmla="*/ 19 h 26"/>
                <a:gd name="T8" fmla="*/ 1 w 31"/>
                <a:gd name="T9" fmla="*/ 24 h 26"/>
                <a:gd name="T10" fmla="*/ 4 w 31"/>
                <a:gd name="T11" fmla="*/ 26 h 26"/>
                <a:gd name="T12" fmla="*/ 27 w 31"/>
                <a:gd name="T13" fmla="*/ 26 h 26"/>
                <a:gd name="T14" fmla="*/ 30 w 31"/>
                <a:gd name="T15" fmla="*/ 24 h 26"/>
                <a:gd name="T16" fmla="*/ 30 w 31"/>
                <a:gd name="T17" fmla="*/ 19 h 26"/>
                <a:gd name="T18" fmla="*/ 17 w 31"/>
                <a:gd name="T19" fmla="*/ 19 h 26"/>
                <a:gd name="T20" fmla="*/ 17 w 31"/>
                <a:gd name="T21" fmla="*/ 22 h 26"/>
                <a:gd name="T22" fmla="*/ 12 w 31"/>
                <a:gd name="T23" fmla="*/ 3 h 26"/>
                <a:gd name="T24" fmla="*/ 13 w 31"/>
                <a:gd name="T25" fmla="*/ 2 h 26"/>
                <a:gd name="T26" fmla="*/ 18 w 31"/>
                <a:gd name="T27" fmla="*/ 2 h 26"/>
                <a:gd name="T28" fmla="*/ 19 w 31"/>
                <a:gd name="T29" fmla="*/ 3 h 26"/>
                <a:gd name="T30" fmla="*/ 20 w 31"/>
                <a:gd name="T31" fmla="*/ 5 h 26"/>
                <a:gd name="T32" fmla="*/ 11 w 31"/>
                <a:gd name="T33" fmla="*/ 5 h 26"/>
                <a:gd name="T34" fmla="*/ 12 w 31"/>
                <a:gd name="T35" fmla="*/ 3 h 26"/>
                <a:gd name="T36" fmla="*/ 14 w 31"/>
                <a:gd name="T37" fmla="*/ 14 h 26"/>
                <a:gd name="T38" fmla="*/ 17 w 31"/>
                <a:gd name="T39" fmla="*/ 14 h 26"/>
                <a:gd name="T40" fmla="*/ 17 w 31"/>
                <a:gd name="T41" fmla="*/ 17 h 26"/>
                <a:gd name="T42" fmla="*/ 31 w 31"/>
                <a:gd name="T43" fmla="*/ 17 h 26"/>
                <a:gd name="T44" fmla="*/ 31 w 31"/>
                <a:gd name="T45" fmla="*/ 8 h 26"/>
                <a:gd name="T46" fmla="*/ 28 w 31"/>
                <a:gd name="T47" fmla="*/ 5 h 26"/>
                <a:gd name="T48" fmla="*/ 23 w 31"/>
                <a:gd name="T49" fmla="*/ 5 h 26"/>
                <a:gd name="T50" fmla="*/ 21 w 31"/>
                <a:gd name="T51" fmla="*/ 1 h 26"/>
                <a:gd name="T52" fmla="*/ 19 w 31"/>
                <a:gd name="T53" fmla="*/ 0 h 26"/>
                <a:gd name="T54" fmla="*/ 12 w 31"/>
                <a:gd name="T55" fmla="*/ 0 h 26"/>
                <a:gd name="T56" fmla="*/ 10 w 31"/>
                <a:gd name="T57" fmla="*/ 1 h 26"/>
                <a:gd name="T58" fmla="*/ 9 w 31"/>
                <a:gd name="T59" fmla="*/ 5 h 26"/>
                <a:gd name="T60" fmla="*/ 4 w 31"/>
                <a:gd name="T61" fmla="*/ 5 h 26"/>
                <a:gd name="T62" fmla="*/ 0 w 31"/>
                <a:gd name="T63" fmla="*/ 8 h 26"/>
                <a:gd name="T64" fmla="*/ 0 w 31"/>
                <a:gd name="T65" fmla="*/ 17 h 26"/>
                <a:gd name="T66" fmla="*/ 14 w 31"/>
                <a:gd name="T67" fmla="*/ 17 h 26"/>
                <a:gd name="T68" fmla="*/ 14 w 31"/>
                <a:gd name="T6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6">
                  <a:moveTo>
                    <a:pt x="17" y="22"/>
                  </a:moveTo>
                  <a:cubicBezTo>
                    <a:pt x="14" y="22"/>
                    <a:pt x="14" y="22"/>
                    <a:pt x="14" y="22"/>
                  </a:cubicBezTo>
                  <a:cubicBezTo>
                    <a:pt x="14" y="19"/>
                    <a:pt x="14" y="19"/>
                    <a:pt x="14" y="19"/>
                  </a:cubicBezTo>
                  <a:cubicBezTo>
                    <a:pt x="1" y="19"/>
                    <a:pt x="1" y="19"/>
                    <a:pt x="1" y="19"/>
                  </a:cubicBezTo>
                  <a:cubicBezTo>
                    <a:pt x="1" y="19"/>
                    <a:pt x="1" y="21"/>
                    <a:pt x="1" y="24"/>
                  </a:cubicBezTo>
                  <a:cubicBezTo>
                    <a:pt x="1" y="25"/>
                    <a:pt x="2" y="26"/>
                    <a:pt x="4" y="26"/>
                  </a:cubicBezTo>
                  <a:cubicBezTo>
                    <a:pt x="27" y="26"/>
                    <a:pt x="27" y="26"/>
                    <a:pt x="27" y="26"/>
                  </a:cubicBezTo>
                  <a:cubicBezTo>
                    <a:pt x="30" y="26"/>
                    <a:pt x="30" y="25"/>
                    <a:pt x="30" y="24"/>
                  </a:cubicBezTo>
                  <a:cubicBezTo>
                    <a:pt x="30" y="21"/>
                    <a:pt x="30" y="19"/>
                    <a:pt x="30" y="19"/>
                  </a:cubicBezTo>
                  <a:cubicBezTo>
                    <a:pt x="17" y="19"/>
                    <a:pt x="17" y="19"/>
                    <a:pt x="17" y="19"/>
                  </a:cubicBezTo>
                  <a:lnTo>
                    <a:pt x="17" y="22"/>
                  </a:lnTo>
                  <a:close/>
                  <a:moveTo>
                    <a:pt x="12" y="3"/>
                  </a:moveTo>
                  <a:cubicBezTo>
                    <a:pt x="12" y="2"/>
                    <a:pt x="13" y="2"/>
                    <a:pt x="13" y="2"/>
                  </a:cubicBezTo>
                  <a:cubicBezTo>
                    <a:pt x="18" y="2"/>
                    <a:pt x="18" y="2"/>
                    <a:pt x="18" y="2"/>
                  </a:cubicBezTo>
                  <a:cubicBezTo>
                    <a:pt x="19" y="2"/>
                    <a:pt x="19" y="2"/>
                    <a:pt x="19" y="3"/>
                  </a:cubicBezTo>
                  <a:cubicBezTo>
                    <a:pt x="19" y="3"/>
                    <a:pt x="20" y="4"/>
                    <a:pt x="20" y="5"/>
                  </a:cubicBezTo>
                  <a:cubicBezTo>
                    <a:pt x="11" y="5"/>
                    <a:pt x="11" y="5"/>
                    <a:pt x="11" y="5"/>
                  </a:cubicBezTo>
                  <a:cubicBezTo>
                    <a:pt x="12" y="4"/>
                    <a:pt x="12" y="3"/>
                    <a:pt x="12" y="3"/>
                  </a:cubicBezTo>
                  <a:close/>
                  <a:moveTo>
                    <a:pt x="14" y="14"/>
                  </a:moveTo>
                  <a:cubicBezTo>
                    <a:pt x="17" y="14"/>
                    <a:pt x="17" y="14"/>
                    <a:pt x="17" y="14"/>
                  </a:cubicBezTo>
                  <a:cubicBezTo>
                    <a:pt x="17" y="17"/>
                    <a:pt x="17" y="17"/>
                    <a:pt x="17" y="17"/>
                  </a:cubicBezTo>
                  <a:cubicBezTo>
                    <a:pt x="31" y="17"/>
                    <a:pt x="31" y="17"/>
                    <a:pt x="31" y="17"/>
                  </a:cubicBezTo>
                  <a:cubicBezTo>
                    <a:pt x="31" y="17"/>
                    <a:pt x="31" y="10"/>
                    <a:pt x="31" y="8"/>
                  </a:cubicBezTo>
                  <a:cubicBezTo>
                    <a:pt x="31" y="6"/>
                    <a:pt x="30" y="5"/>
                    <a:pt x="28" y="5"/>
                  </a:cubicBezTo>
                  <a:cubicBezTo>
                    <a:pt x="23" y="5"/>
                    <a:pt x="23" y="5"/>
                    <a:pt x="23" y="5"/>
                  </a:cubicBezTo>
                  <a:cubicBezTo>
                    <a:pt x="22" y="3"/>
                    <a:pt x="21" y="2"/>
                    <a:pt x="21" y="1"/>
                  </a:cubicBezTo>
                  <a:cubicBezTo>
                    <a:pt x="20" y="0"/>
                    <a:pt x="20" y="0"/>
                    <a:pt x="19" y="0"/>
                  </a:cubicBezTo>
                  <a:cubicBezTo>
                    <a:pt x="12" y="0"/>
                    <a:pt x="12" y="0"/>
                    <a:pt x="12" y="0"/>
                  </a:cubicBezTo>
                  <a:cubicBezTo>
                    <a:pt x="11" y="0"/>
                    <a:pt x="11" y="0"/>
                    <a:pt x="10" y="1"/>
                  </a:cubicBezTo>
                  <a:cubicBezTo>
                    <a:pt x="10" y="2"/>
                    <a:pt x="9" y="3"/>
                    <a:pt x="9" y="5"/>
                  </a:cubicBezTo>
                  <a:cubicBezTo>
                    <a:pt x="4" y="5"/>
                    <a:pt x="4" y="5"/>
                    <a:pt x="4" y="5"/>
                  </a:cubicBezTo>
                  <a:cubicBezTo>
                    <a:pt x="1" y="5"/>
                    <a:pt x="1" y="6"/>
                    <a:pt x="0" y="8"/>
                  </a:cubicBezTo>
                  <a:cubicBezTo>
                    <a:pt x="0" y="10"/>
                    <a:pt x="0" y="17"/>
                    <a:pt x="0" y="17"/>
                  </a:cubicBezTo>
                  <a:cubicBezTo>
                    <a:pt x="14" y="17"/>
                    <a:pt x="14" y="17"/>
                    <a:pt x="14" y="17"/>
                  </a:cubicBezTo>
                  <a:lnTo>
                    <a:pt x="14"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6" name="Freeform 183"/>
            <p:cNvSpPr>
              <a:spLocks noEditPoints="1"/>
            </p:cNvSpPr>
            <p:nvPr/>
          </p:nvSpPr>
          <p:spPr bwMode="auto">
            <a:xfrm>
              <a:off x="5643035" y="4180418"/>
              <a:ext cx="103717" cy="97367"/>
            </a:xfrm>
            <a:custGeom>
              <a:avLst/>
              <a:gdLst>
                <a:gd name="T0" fmla="*/ 41 w 41"/>
                <a:gd name="T1" fmla="*/ 9 h 39"/>
                <a:gd name="T2" fmla="*/ 41 w 41"/>
                <a:gd name="T3" fmla="*/ 11 h 39"/>
                <a:gd name="T4" fmla="*/ 39 w 41"/>
                <a:gd name="T5" fmla="*/ 11 h 39"/>
                <a:gd name="T6" fmla="*/ 37 w 41"/>
                <a:gd name="T7" fmla="*/ 13 h 39"/>
                <a:gd name="T8" fmla="*/ 4 w 41"/>
                <a:gd name="T9" fmla="*/ 13 h 39"/>
                <a:gd name="T10" fmla="*/ 3 w 41"/>
                <a:gd name="T11" fmla="*/ 11 h 39"/>
                <a:gd name="T12" fmla="*/ 0 w 41"/>
                <a:gd name="T13" fmla="*/ 11 h 39"/>
                <a:gd name="T14" fmla="*/ 0 w 41"/>
                <a:gd name="T15" fmla="*/ 9 h 39"/>
                <a:gd name="T16" fmla="*/ 21 w 41"/>
                <a:gd name="T17" fmla="*/ 0 h 39"/>
                <a:gd name="T18" fmla="*/ 41 w 41"/>
                <a:gd name="T19" fmla="*/ 9 h 39"/>
                <a:gd name="T20" fmla="*/ 41 w 41"/>
                <a:gd name="T21" fmla="*/ 36 h 39"/>
                <a:gd name="T22" fmla="*/ 41 w 41"/>
                <a:gd name="T23" fmla="*/ 39 h 39"/>
                <a:gd name="T24" fmla="*/ 0 w 41"/>
                <a:gd name="T25" fmla="*/ 39 h 39"/>
                <a:gd name="T26" fmla="*/ 0 w 41"/>
                <a:gd name="T27" fmla="*/ 36 h 39"/>
                <a:gd name="T28" fmla="*/ 2 w 41"/>
                <a:gd name="T29" fmla="*/ 35 h 39"/>
                <a:gd name="T30" fmla="*/ 40 w 41"/>
                <a:gd name="T31" fmla="*/ 35 h 39"/>
                <a:gd name="T32" fmla="*/ 41 w 41"/>
                <a:gd name="T33" fmla="*/ 36 h 39"/>
                <a:gd name="T34" fmla="*/ 11 w 41"/>
                <a:gd name="T35" fmla="*/ 14 h 39"/>
                <a:gd name="T36" fmla="*/ 11 w 41"/>
                <a:gd name="T37" fmla="*/ 30 h 39"/>
                <a:gd name="T38" fmla="*/ 14 w 41"/>
                <a:gd name="T39" fmla="*/ 30 h 39"/>
                <a:gd name="T40" fmla="*/ 14 w 41"/>
                <a:gd name="T41" fmla="*/ 14 h 39"/>
                <a:gd name="T42" fmla="*/ 19 w 41"/>
                <a:gd name="T43" fmla="*/ 14 h 39"/>
                <a:gd name="T44" fmla="*/ 19 w 41"/>
                <a:gd name="T45" fmla="*/ 30 h 39"/>
                <a:gd name="T46" fmla="*/ 22 w 41"/>
                <a:gd name="T47" fmla="*/ 30 h 39"/>
                <a:gd name="T48" fmla="*/ 22 w 41"/>
                <a:gd name="T49" fmla="*/ 14 h 39"/>
                <a:gd name="T50" fmla="*/ 28 w 41"/>
                <a:gd name="T51" fmla="*/ 14 h 39"/>
                <a:gd name="T52" fmla="*/ 28 w 41"/>
                <a:gd name="T53" fmla="*/ 30 h 39"/>
                <a:gd name="T54" fmla="*/ 30 w 41"/>
                <a:gd name="T55" fmla="*/ 30 h 39"/>
                <a:gd name="T56" fmla="*/ 30 w 41"/>
                <a:gd name="T57" fmla="*/ 14 h 39"/>
                <a:gd name="T58" fmla="*/ 36 w 41"/>
                <a:gd name="T59" fmla="*/ 14 h 39"/>
                <a:gd name="T60" fmla="*/ 36 w 41"/>
                <a:gd name="T61" fmla="*/ 30 h 39"/>
                <a:gd name="T62" fmla="*/ 37 w 41"/>
                <a:gd name="T63" fmla="*/ 30 h 39"/>
                <a:gd name="T64" fmla="*/ 39 w 41"/>
                <a:gd name="T65" fmla="*/ 32 h 39"/>
                <a:gd name="T66" fmla="*/ 39 w 41"/>
                <a:gd name="T67" fmla="*/ 33 h 39"/>
                <a:gd name="T68" fmla="*/ 3 w 41"/>
                <a:gd name="T69" fmla="*/ 33 h 39"/>
                <a:gd name="T70" fmla="*/ 3 w 41"/>
                <a:gd name="T71" fmla="*/ 32 h 39"/>
                <a:gd name="T72" fmla="*/ 4 w 41"/>
                <a:gd name="T73" fmla="*/ 30 h 39"/>
                <a:gd name="T74" fmla="*/ 6 w 41"/>
                <a:gd name="T75" fmla="*/ 30 h 39"/>
                <a:gd name="T76" fmla="*/ 6 w 41"/>
                <a:gd name="T77" fmla="*/ 14 h 39"/>
                <a:gd name="T78" fmla="*/ 11 w 41"/>
                <a:gd name="T79"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9">
                  <a:moveTo>
                    <a:pt x="41" y="9"/>
                  </a:moveTo>
                  <a:cubicBezTo>
                    <a:pt x="41" y="11"/>
                    <a:pt x="41" y="11"/>
                    <a:pt x="41" y="11"/>
                  </a:cubicBezTo>
                  <a:cubicBezTo>
                    <a:pt x="39" y="11"/>
                    <a:pt x="39" y="11"/>
                    <a:pt x="39" y="11"/>
                  </a:cubicBezTo>
                  <a:cubicBezTo>
                    <a:pt x="39" y="12"/>
                    <a:pt x="38" y="13"/>
                    <a:pt x="37" y="13"/>
                  </a:cubicBezTo>
                  <a:cubicBezTo>
                    <a:pt x="4" y="13"/>
                    <a:pt x="4" y="13"/>
                    <a:pt x="4" y="13"/>
                  </a:cubicBezTo>
                  <a:cubicBezTo>
                    <a:pt x="4" y="13"/>
                    <a:pt x="3" y="12"/>
                    <a:pt x="3" y="11"/>
                  </a:cubicBezTo>
                  <a:cubicBezTo>
                    <a:pt x="0" y="11"/>
                    <a:pt x="0" y="11"/>
                    <a:pt x="0" y="11"/>
                  </a:cubicBezTo>
                  <a:cubicBezTo>
                    <a:pt x="0" y="9"/>
                    <a:pt x="0" y="9"/>
                    <a:pt x="0" y="9"/>
                  </a:cubicBezTo>
                  <a:cubicBezTo>
                    <a:pt x="21" y="0"/>
                    <a:pt x="21" y="0"/>
                    <a:pt x="21" y="0"/>
                  </a:cubicBezTo>
                  <a:lnTo>
                    <a:pt x="41" y="9"/>
                  </a:lnTo>
                  <a:close/>
                  <a:moveTo>
                    <a:pt x="41" y="36"/>
                  </a:moveTo>
                  <a:cubicBezTo>
                    <a:pt x="41" y="39"/>
                    <a:pt x="41" y="39"/>
                    <a:pt x="41" y="39"/>
                  </a:cubicBezTo>
                  <a:cubicBezTo>
                    <a:pt x="0" y="39"/>
                    <a:pt x="0" y="39"/>
                    <a:pt x="0" y="39"/>
                  </a:cubicBezTo>
                  <a:cubicBezTo>
                    <a:pt x="0" y="36"/>
                    <a:pt x="0" y="36"/>
                    <a:pt x="0" y="36"/>
                  </a:cubicBezTo>
                  <a:cubicBezTo>
                    <a:pt x="0" y="35"/>
                    <a:pt x="1" y="35"/>
                    <a:pt x="2" y="35"/>
                  </a:cubicBezTo>
                  <a:cubicBezTo>
                    <a:pt x="40" y="35"/>
                    <a:pt x="40" y="35"/>
                    <a:pt x="40" y="35"/>
                  </a:cubicBezTo>
                  <a:cubicBezTo>
                    <a:pt x="41" y="35"/>
                    <a:pt x="41" y="35"/>
                    <a:pt x="41" y="36"/>
                  </a:cubicBezTo>
                  <a:close/>
                  <a:moveTo>
                    <a:pt x="11" y="14"/>
                  </a:moveTo>
                  <a:cubicBezTo>
                    <a:pt x="11" y="30"/>
                    <a:pt x="11" y="30"/>
                    <a:pt x="11" y="30"/>
                  </a:cubicBezTo>
                  <a:cubicBezTo>
                    <a:pt x="14" y="30"/>
                    <a:pt x="14" y="30"/>
                    <a:pt x="14" y="30"/>
                  </a:cubicBezTo>
                  <a:cubicBezTo>
                    <a:pt x="14" y="14"/>
                    <a:pt x="14" y="14"/>
                    <a:pt x="14" y="14"/>
                  </a:cubicBezTo>
                  <a:cubicBezTo>
                    <a:pt x="19" y="14"/>
                    <a:pt x="19" y="14"/>
                    <a:pt x="19" y="14"/>
                  </a:cubicBezTo>
                  <a:cubicBezTo>
                    <a:pt x="19" y="30"/>
                    <a:pt x="19" y="30"/>
                    <a:pt x="19" y="30"/>
                  </a:cubicBezTo>
                  <a:cubicBezTo>
                    <a:pt x="22" y="30"/>
                    <a:pt x="22" y="30"/>
                    <a:pt x="22" y="30"/>
                  </a:cubicBezTo>
                  <a:cubicBezTo>
                    <a:pt x="22" y="14"/>
                    <a:pt x="22" y="14"/>
                    <a:pt x="22" y="14"/>
                  </a:cubicBezTo>
                  <a:cubicBezTo>
                    <a:pt x="28" y="14"/>
                    <a:pt x="28" y="14"/>
                    <a:pt x="28" y="14"/>
                  </a:cubicBezTo>
                  <a:cubicBezTo>
                    <a:pt x="28" y="30"/>
                    <a:pt x="28" y="30"/>
                    <a:pt x="28" y="30"/>
                  </a:cubicBezTo>
                  <a:cubicBezTo>
                    <a:pt x="30" y="30"/>
                    <a:pt x="30" y="30"/>
                    <a:pt x="30" y="30"/>
                  </a:cubicBezTo>
                  <a:cubicBezTo>
                    <a:pt x="30" y="14"/>
                    <a:pt x="30" y="14"/>
                    <a:pt x="30" y="14"/>
                  </a:cubicBezTo>
                  <a:cubicBezTo>
                    <a:pt x="36" y="14"/>
                    <a:pt x="36" y="14"/>
                    <a:pt x="36" y="14"/>
                  </a:cubicBezTo>
                  <a:cubicBezTo>
                    <a:pt x="36" y="30"/>
                    <a:pt x="36" y="30"/>
                    <a:pt x="36" y="30"/>
                  </a:cubicBezTo>
                  <a:cubicBezTo>
                    <a:pt x="37" y="30"/>
                    <a:pt x="37" y="30"/>
                    <a:pt x="37" y="30"/>
                  </a:cubicBezTo>
                  <a:cubicBezTo>
                    <a:pt x="38" y="30"/>
                    <a:pt x="39" y="31"/>
                    <a:pt x="39" y="32"/>
                  </a:cubicBezTo>
                  <a:cubicBezTo>
                    <a:pt x="39" y="33"/>
                    <a:pt x="39" y="33"/>
                    <a:pt x="39" y="33"/>
                  </a:cubicBezTo>
                  <a:cubicBezTo>
                    <a:pt x="3" y="33"/>
                    <a:pt x="3" y="33"/>
                    <a:pt x="3" y="33"/>
                  </a:cubicBezTo>
                  <a:cubicBezTo>
                    <a:pt x="3" y="32"/>
                    <a:pt x="3" y="32"/>
                    <a:pt x="3" y="32"/>
                  </a:cubicBezTo>
                  <a:cubicBezTo>
                    <a:pt x="3" y="31"/>
                    <a:pt x="4" y="30"/>
                    <a:pt x="4" y="30"/>
                  </a:cubicBezTo>
                  <a:cubicBezTo>
                    <a:pt x="6" y="30"/>
                    <a:pt x="6" y="30"/>
                    <a:pt x="6" y="30"/>
                  </a:cubicBezTo>
                  <a:cubicBezTo>
                    <a:pt x="6" y="14"/>
                    <a:pt x="6" y="14"/>
                    <a:pt x="6" y="14"/>
                  </a:cubicBezTo>
                  <a:lnTo>
                    <a:pt x="11"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7" name="Freeform 184"/>
            <p:cNvSpPr>
              <a:spLocks noEditPoints="1"/>
            </p:cNvSpPr>
            <p:nvPr/>
          </p:nvSpPr>
          <p:spPr bwMode="auto">
            <a:xfrm>
              <a:off x="6553201" y="3416301"/>
              <a:ext cx="84667" cy="82551"/>
            </a:xfrm>
            <a:custGeom>
              <a:avLst/>
              <a:gdLst>
                <a:gd name="T0" fmla="*/ 33 w 34"/>
                <a:gd name="T1" fmla="*/ 20 h 33"/>
                <a:gd name="T2" fmla="*/ 28 w 34"/>
                <a:gd name="T3" fmla="*/ 20 h 33"/>
                <a:gd name="T4" fmla="*/ 27 w 34"/>
                <a:gd name="T5" fmla="*/ 26 h 33"/>
                <a:gd name="T6" fmla="*/ 31 w 34"/>
                <a:gd name="T7" fmla="*/ 31 h 33"/>
                <a:gd name="T8" fmla="*/ 31 w 34"/>
                <a:gd name="T9" fmla="*/ 33 h 33"/>
                <a:gd name="T10" fmla="*/ 30 w 34"/>
                <a:gd name="T11" fmla="*/ 33 h 33"/>
                <a:gd name="T12" fmla="*/ 29 w 34"/>
                <a:gd name="T13" fmla="*/ 33 h 33"/>
                <a:gd name="T14" fmla="*/ 25 w 34"/>
                <a:gd name="T15" fmla="*/ 29 h 33"/>
                <a:gd name="T16" fmla="*/ 19 w 34"/>
                <a:gd name="T17" fmla="*/ 31 h 33"/>
                <a:gd name="T18" fmla="*/ 19 w 34"/>
                <a:gd name="T19" fmla="*/ 12 h 33"/>
                <a:gd name="T20" fmla="*/ 16 w 34"/>
                <a:gd name="T21" fmla="*/ 12 h 33"/>
                <a:gd name="T22" fmla="*/ 16 w 34"/>
                <a:gd name="T23" fmla="*/ 31 h 33"/>
                <a:gd name="T24" fmla="*/ 9 w 34"/>
                <a:gd name="T25" fmla="*/ 28 h 33"/>
                <a:gd name="T26" fmla="*/ 5 w 34"/>
                <a:gd name="T27" fmla="*/ 33 h 33"/>
                <a:gd name="T28" fmla="*/ 4 w 34"/>
                <a:gd name="T29" fmla="*/ 33 h 33"/>
                <a:gd name="T30" fmla="*/ 3 w 34"/>
                <a:gd name="T31" fmla="*/ 33 h 33"/>
                <a:gd name="T32" fmla="*/ 3 w 34"/>
                <a:gd name="T33" fmla="*/ 31 h 33"/>
                <a:gd name="T34" fmla="*/ 8 w 34"/>
                <a:gd name="T35" fmla="*/ 26 h 33"/>
                <a:gd name="T36" fmla="*/ 6 w 34"/>
                <a:gd name="T37" fmla="*/ 20 h 33"/>
                <a:gd name="T38" fmla="*/ 2 w 34"/>
                <a:gd name="T39" fmla="*/ 20 h 33"/>
                <a:gd name="T40" fmla="*/ 0 w 34"/>
                <a:gd name="T41" fmla="*/ 19 h 33"/>
                <a:gd name="T42" fmla="*/ 2 w 34"/>
                <a:gd name="T43" fmla="*/ 18 h 33"/>
                <a:gd name="T44" fmla="*/ 6 w 34"/>
                <a:gd name="T45" fmla="*/ 18 h 33"/>
                <a:gd name="T46" fmla="*/ 6 w 34"/>
                <a:gd name="T47" fmla="*/ 11 h 33"/>
                <a:gd name="T48" fmla="*/ 3 w 34"/>
                <a:gd name="T49" fmla="*/ 8 h 33"/>
                <a:gd name="T50" fmla="*/ 3 w 34"/>
                <a:gd name="T51" fmla="*/ 6 h 33"/>
                <a:gd name="T52" fmla="*/ 5 w 34"/>
                <a:gd name="T53" fmla="*/ 6 h 33"/>
                <a:gd name="T54" fmla="*/ 8 w 34"/>
                <a:gd name="T55" fmla="*/ 9 h 33"/>
                <a:gd name="T56" fmla="*/ 26 w 34"/>
                <a:gd name="T57" fmla="*/ 9 h 33"/>
                <a:gd name="T58" fmla="*/ 30 w 34"/>
                <a:gd name="T59" fmla="*/ 6 h 33"/>
                <a:gd name="T60" fmla="*/ 32 w 34"/>
                <a:gd name="T61" fmla="*/ 6 h 33"/>
                <a:gd name="T62" fmla="*/ 32 w 34"/>
                <a:gd name="T63" fmla="*/ 8 h 33"/>
                <a:gd name="T64" fmla="*/ 28 w 34"/>
                <a:gd name="T65" fmla="*/ 11 h 33"/>
                <a:gd name="T66" fmla="*/ 28 w 34"/>
                <a:gd name="T67" fmla="*/ 18 h 33"/>
                <a:gd name="T68" fmla="*/ 33 w 34"/>
                <a:gd name="T69" fmla="*/ 18 h 33"/>
                <a:gd name="T70" fmla="*/ 34 w 34"/>
                <a:gd name="T71" fmla="*/ 19 h 33"/>
                <a:gd name="T72" fmla="*/ 33 w 34"/>
                <a:gd name="T73" fmla="*/ 20 h 33"/>
                <a:gd name="T74" fmla="*/ 10 w 34"/>
                <a:gd name="T75" fmla="*/ 7 h 33"/>
                <a:gd name="T76" fmla="*/ 17 w 34"/>
                <a:gd name="T77" fmla="*/ 0 h 33"/>
                <a:gd name="T78" fmla="*/ 24 w 34"/>
                <a:gd name="T79" fmla="*/ 7 h 33"/>
                <a:gd name="T80" fmla="*/ 10 w 34"/>
                <a:gd name="T8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3">
                  <a:moveTo>
                    <a:pt x="33" y="20"/>
                  </a:moveTo>
                  <a:cubicBezTo>
                    <a:pt x="28" y="20"/>
                    <a:pt x="28" y="20"/>
                    <a:pt x="28" y="20"/>
                  </a:cubicBezTo>
                  <a:cubicBezTo>
                    <a:pt x="28" y="23"/>
                    <a:pt x="28" y="25"/>
                    <a:pt x="27" y="26"/>
                  </a:cubicBezTo>
                  <a:cubicBezTo>
                    <a:pt x="31" y="31"/>
                    <a:pt x="31" y="31"/>
                    <a:pt x="31" y="31"/>
                  </a:cubicBezTo>
                  <a:cubicBezTo>
                    <a:pt x="32" y="31"/>
                    <a:pt x="32" y="32"/>
                    <a:pt x="31" y="33"/>
                  </a:cubicBezTo>
                  <a:cubicBezTo>
                    <a:pt x="30" y="33"/>
                    <a:pt x="30" y="33"/>
                    <a:pt x="30" y="33"/>
                  </a:cubicBezTo>
                  <a:cubicBezTo>
                    <a:pt x="29" y="33"/>
                    <a:pt x="29" y="33"/>
                    <a:pt x="29" y="33"/>
                  </a:cubicBezTo>
                  <a:cubicBezTo>
                    <a:pt x="25" y="29"/>
                    <a:pt x="25" y="29"/>
                    <a:pt x="25" y="29"/>
                  </a:cubicBezTo>
                  <a:cubicBezTo>
                    <a:pt x="25" y="29"/>
                    <a:pt x="22" y="31"/>
                    <a:pt x="19" y="31"/>
                  </a:cubicBezTo>
                  <a:cubicBezTo>
                    <a:pt x="19" y="12"/>
                    <a:pt x="19" y="12"/>
                    <a:pt x="19" y="12"/>
                  </a:cubicBezTo>
                  <a:cubicBezTo>
                    <a:pt x="16" y="12"/>
                    <a:pt x="16" y="12"/>
                    <a:pt x="16" y="12"/>
                  </a:cubicBezTo>
                  <a:cubicBezTo>
                    <a:pt x="16" y="31"/>
                    <a:pt x="16" y="31"/>
                    <a:pt x="16" y="31"/>
                  </a:cubicBezTo>
                  <a:cubicBezTo>
                    <a:pt x="12" y="31"/>
                    <a:pt x="9" y="28"/>
                    <a:pt x="9" y="28"/>
                  </a:cubicBezTo>
                  <a:cubicBezTo>
                    <a:pt x="5" y="33"/>
                    <a:pt x="5" y="33"/>
                    <a:pt x="5" y="33"/>
                  </a:cubicBezTo>
                  <a:cubicBezTo>
                    <a:pt x="5" y="33"/>
                    <a:pt x="5" y="33"/>
                    <a:pt x="4" y="33"/>
                  </a:cubicBezTo>
                  <a:cubicBezTo>
                    <a:pt x="3" y="33"/>
                    <a:pt x="3" y="33"/>
                    <a:pt x="3" y="33"/>
                  </a:cubicBezTo>
                  <a:cubicBezTo>
                    <a:pt x="3" y="32"/>
                    <a:pt x="3" y="31"/>
                    <a:pt x="3" y="31"/>
                  </a:cubicBezTo>
                  <a:cubicBezTo>
                    <a:pt x="8" y="26"/>
                    <a:pt x="8" y="26"/>
                    <a:pt x="8" y="26"/>
                  </a:cubicBezTo>
                  <a:cubicBezTo>
                    <a:pt x="7" y="25"/>
                    <a:pt x="6" y="23"/>
                    <a:pt x="6" y="20"/>
                  </a:cubicBezTo>
                  <a:cubicBezTo>
                    <a:pt x="2" y="20"/>
                    <a:pt x="2" y="20"/>
                    <a:pt x="2" y="20"/>
                  </a:cubicBezTo>
                  <a:cubicBezTo>
                    <a:pt x="1" y="20"/>
                    <a:pt x="0" y="20"/>
                    <a:pt x="0" y="19"/>
                  </a:cubicBezTo>
                  <a:cubicBezTo>
                    <a:pt x="0" y="18"/>
                    <a:pt x="1" y="18"/>
                    <a:pt x="2" y="18"/>
                  </a:cubicBezTo>
                  <a:cubicBezTo>
                    <a:pt x="6" y="18"/>
                    <a:pt x="6" y="18"/>
                    <a:pt x="6" y="18"/>
                  </a:cubicBezTo>
                  <a:cubicBezTo>
                    <a:pt x="6" y="15"/>
                    <a:pt x="6" y="13"/>
                    <a:pt x="6" y="11"/>
                  </a:cubicBezTo>
                  <a:cubicBezTo>
                    <a:pt x="3" y="8"/>
                    <a:pt x="3" y="8"/>
                    <a:pt x="3" y="8"/>
                  </a:cubicBezTo>
                  <a:cubicBezTo>
                    <a:pt x="2" y="7"/>
                    <a:pt x="2" y="6"/>
                    <a:pt x="3" y="6"/>
                  </a:cubicBezTo>
                  <a:cubicBezTo>
                    <a:pt x="3" y="5"/>
                    <a:pt x="4" y="5"/>
                    <a:pt x="5" y="6"/>
                  </a:cubicBezTo>
                  <a:cubicBezTo>
                    <a:pt x="8" y="9"/>
                    <a:pt x="8" y="9"/>
                    <a:pt x="8" y="9"/>
                  </a:cubicBezTo>
                  <a:cubicBezTo>
                    <a:pt x="26" y="9"/>
                    <a:pt x="26" y="9"/>
                    <a:pt x="26" y="9"/>
                  </a:cubicBezTo>
                  <a:cubicBezTo>
                    <a:pt x="30" y="6"/>
                    <a:pt x="30" y="6"/>
                    <a:pt x="30" y="6"/>
                  </a:cubicBezTo>
                  <a:cubicBezTo>
                    <a:pt x="30" y="5"/>
                    <a:pt x="31" y="5"/>
                    <a:pt x="32" y="6"/>
                  </a:cubicBezTo>
                  <a:cubicBezTo>
                    <a:pt x="32" y="6"/>
                    <a:pt x="32" y="7"/>
                    <a:pt x="32" y="8"/>
                  </a:cubicBezTo>
                  <a:cubicBezTo>
                    <a:pt x="28" y="11"/>
                    <a:pt x="28" y="11"/>
                    <a:pt x="28" y="11"/>
                  </a:cubicBezTo>
                  <a:cubicBezTo>
                    <a:pt x="28" y="13"/>
                    <a:pt x="28" y="15"/>
                    <a:pt x="28" y="18"/>
                  </a:cubicBezTo>
                  <a:cubicBezTo>
                    <a:pt x="33" y="18"/>
                    <a:pt x="33" y="18"/>
                    <a:pt x="33" y="18"/>
                  </a:cubicBezTo>
                  <a:cubicBezTo>
                    <a:pt x="34" y="18"/>
                    <a:pt x="34" y="18"/>
                    <a:pt x="34" y="19"/>
                  </a:cubicBezTo>
                  <a:cubicBezTo>
                    <a:pt x="34" y="20"/>
                    <a:pt x="34" y="20"/>
                    <a:pt x="33" y="20"/>
                  </a:cubicBezTo>
                  <a:close/>
                  <a:moveTo>
                    <a:pt x="10" y="7"/>
                  </a:moveTo>
                  <a:cubicBezTo>
                    <a:pt x="10" y="3"/>
                    <a:pt x="13" y="0"/>
                    <a:pt x="17" y="0"/>
                  </a:cubicBezTo>
                  <a:cubicBezTo>
                    <a:pt x="21" y="0"/>
                    <a:pt x="24" y="3"/>
                    <a:pt x="24" y="7"/>
                  </a:cubicBezTo>
                  <a:lnTo>
                    <a:pt x="10" y="7"/>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8" name="Freeform 252"/>
            <p:cNvSpPr>
              <a:spLocks noEditPoints="1"/>
            </p:cNvSpPr>
            <p:nvPr/>
          </p:nvSpPr>
          <p:spPr bwMode="auto">
            <a:xfrm>
              <a:off x="5287433" y="734483"/>
              <a:ext cx="482600" cy="425451"/>
            </a:xfrm>
            <a:custGeom>
              <a:avLst/>
              <a:gdLst>
                <a:gd name="T0" fmla="*/ 21 w 192"/>
                <a:gd name="T1" fmla="*/ 26 h 170"/>
                <a:gd name="T2" fmla="*/ 21 w 192"/>
                <a:gd name="T3" fmla="*/ 167 h 170"/>
                <a:gd name="T4" fmla="*/ 18 w 192"/>
                <a:gd name="T5" fmla="*/ 170 h 170"/>
                <a:gd name="T6" fmla="*/ 11 w 192"/>
                <a:gd name="T7" fmla="*/ 170 h 170"/>
                <a:gd name="T8" fmla="*/ 7 w 192"/>
                <a:gd name="T9" fmla="*/ 167 h 170"/>
                <a:gd name="T10" fmla="*/ 7 w 192"/>
                <a:gd name="T11" fmla="*/ 26 h 170"/>
                <a:gd name="T12" fmla="*/ 0 w 192"/>
                <a:gd name="T13" fmla="*/ 14 h 170"/>
                <a:gd name="T14" fmla="*/ 14 w 192"/>
                <a:gd name="T15" fmla="*/ 0 h 170"/>
                <a:gd name="T16" fmla="*/ 29 w 192"/>
                <a:gd name="T17" fmla="*/ 14 h 170"/>
                <a:gd name="T18" fmla="*/ 21 w 192"/>
                <a:gd name="T19" fmla="*/ 26 h 170"/>
                <a:gd name="T20" fmla="*/ 192 w 192"/>
                <a:gd name="T21" fmla="*/ 106 h 170"/>
                <a:gd name="T22" fmla="*/ 188 w 192"/>
                <a:gd name="T23" fmla="*/ 112 h 170"/>
                <a:gd name="T24" fmla="*/ 186 w 192"/>
                <a:gd name="T25" fmla="*/ 113 h 170"/>
                <a:gd name="T26" fmla="*/ 145 w 192"/>
                <a:gd name="T27" fmla="*/ 126 h 170"/>
                <a:gd name="T28" fmla="*/ 128 w 192"/>
                <a:gd name="T29" fmla="*/ 122 h 170"/>
                <a:gd name="T30" fmla="*/ 125 w 192"/>
                <a:gd name="T31" fmla="*/ 120 h 170"/>
                <a:gd name="T32" fmla="*/ 91 w 192"/>
                <a:gd name="T33" fmla="*/ 110 h 170"/>
                <a:gd name="T34" fmla="*/ 39 w 192"/>
                <a:gd name="T35" fmla="*/ 126 h 170"/>
                <a:gd name="T36" fmla="*/ 36 w 192"/>
                <a:gd name="T37" fmla="*/ 127 h 170"/>
                <a:gd name="T38" fmla="*/ 32 w 192"/>
                <a:gd name="T39" fmla="*/ 127 h 170"/>
                <a:gd name="T40" fmla="*/ 29 w 192"/>
                <a:gd name="T41" fmla="*/ 120 h 170"/>
                <a:gd name="T42" fmla="*/ 29 w 192"/>
                <a:gd name="T43" fmla="*/ 38 h 170"/>
                <a:gd name="T44" fmla="*/ 32 w 192"/>
                <a:gd name="T45" fmla="*/ 32 h 170"/>
                <a:gd name="T46" fmla="*/ 87 w 192"/>
                <a:gd name="T47" fmla="*/ 14 h 170"/>
                <a:gd name="T48" fmla="*/ 134 w 192"/>
                <a:gd name="T49" fmla="*/ 27 h 170"/>
                <a:gd name="T50" fmla="*/ 144 w 192"/>
                <a:gd name="T51" fmla="*/ 29 h 170"/>
                <a:gd name="T52" fmla="*/ 178 w 192"/>
                <a:gd name="T53" fmla="*/ 16 h 170"/>
                <a:gd name="T54" fmla="*/ 182 w 192"/>
                <a:gd name="T55" fmla="*/ 15 h 170"/>
                <a:gd name="T56" fmla="*/ 189 w 192"/>
                <a:gd name="T57" fmla="*/ 15 h 170"/>
                <a:gd name="T58" fmla="*/ 192 w 192"/>
                <a:gd name="T59" fmla="*/ 21 h 170"/>
                <a:gd name="T60" fmla="*/ 192 w 192"/>
                <a:gd name="T61" fmla="*/ 106 h 170"/>
                <a:gd name="T62" fmla="*/ 85 w 192"/>
                <a:gd name="T63" fmla="*/ 28 h 170"/>
                <a:gd name="T64" fmla="*/ 43 w 192"/>
                <a:gd name="T65" fmla="*/ 42 h 170"/>
                <a:gd name="T66" fmla="*/ 43 w 192"/>
                <a:gd name="T67" fmla="*/ 63 h 170"/>
                <a:gd name="T68" fmla="*/ 85 w 192"/>
                <a:gd name="T69" fmla="*/ 50 h 170"/>
                <a:gd name="T70" fmla="*/ 85 w 192"/>
                <a:gd name="T71" fmla="*/ 28 h 170"/>
                <a:gd name="T72" fmla="*/ 85 w 192"/>
                <a:gd name="T73" fmla="*/ 75 h 170"/>
                <a:gd name="T74" fmla="*/ 43 w 192"/>
                <a:gd name="T75" fmla="*/ 88 h 170"/>
                <a:gd name="T76" fmla="*/ 43 w 192"/>
                <a:gd name="T77" fmla="*/ 109 h 170"/>
                <a:gd name="T78" fmla="*/ 85 w 192"/>
                <a:gd name="T79" fmla="*/ 96 h 170"/>
                <a:gd name="T80" fmla="*/ 85 w 192"/>
                <a:gd name="T81" fmla="*/ 75 h 170"/>
                <a:gd name="T82" fmla="*/ 178 w 192"/>
                <a:gd name="T83" fmla="*/ 81 h 170"/>
                <a:gd name="T84" fmla="*/ 135 w 192"/>
                <a:gd name="T85" fmla="*/ 89 h 170"/>
                <a:gd name="T86" fmla="*/ 135 w 192"/>
                <a:gd name="T87" fmla="*/ 64 h 170"/>
                <a:gd name="T88" fmla="*/ 131 w 192"/>
                <a:gd name="T89" fmla="*/ 62 h 170"/>
                <a:gd name="T90" fmla="*/ 91 w 192"/>
                <a:gd name="T91" fmla="*/ 50 h 170"/>
                <a:gd name="T92" fmla="*/ 85 w 192"/>
                <a:gd name="T93" fmla="*/ 50 h 170"/>
                <a:gd name="T94" fmla="*/ 85 w 192"/>
                <a:gd name="T95" fmla="*/ 75 h 170"/>
                <a:gd name="T96" fmla="*/ 87 w 192"/>
                <a:gd name="T97" fmla="*/ 75 h 170"/>
                <a:gd name="T98" fmla="*/ 131 w 192"/>
                <a:gd name="T99" fmla="*/ 87 h 170"/>
                <a:gd name="T100" fmla="*/ 135 w 192"/>
                <a:gd name="T101" fmla="*/ 89 h 170"/>
                <a:gd name="T102" fmla="*/ 135 w 192"/>
                <a:gd name="T103" fmla="*/ 110 h 170"/>
                <a:gd name="T104" fmla="*/ 145 w 192"/>
                <a:gd name="T105" fmla="*/ 112 h 170"/>
                <a:gd name="T106" fmla="*/ 178 w 192"/>
                <a:gd name="T107" fmla="*/ 101 h 170"/>
                <a:gd name="T108" fmla="*/ 178 w 192"/>
                <a:gd name="T109" fmla="*/ 81 h 170"/>
                <a:gd name="T110" fmla="*/ 178 w 192"/>
                <a:gd name="T111" fmla="*/ 33 h 170"/>
                <a:gd name="T112" fmla="*/ 144 w 192"/>
                <a:gd name="T113" fmla="*/ 43 h 170"/>
                <a:gd name="T114" fmla="*/ 135 w 192"/>
                <a:gd name="T115" fmla="*/ 42 h 170"/>
                <a:gd name="T116" fmla="*/ 135 w 192"/>
                <a:gd name="T117" fmla="*/ 64 h 170"/>
                <a:gd name="T118" fmla="*/ 178 w 192"/>
                <a:gd name="T119" fmla="*/ 54 h 170"/>
                <a:gd name="T120" fmla="*/ 178 w 192"/>
                <a:gd name="T121"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70">
                  <a:moveTo>
                    <a:pt x="21" y="26"/>
                  </a:moveTo>
                  <a:cubicBezTo>
                    <a:pt x="21" y="167"/>
                    <a:pt x="21" y="167"/>
                    <a:pt x="21" y="167"/>
                  </a:cubicBezTo>
                  <a:cubicBezTo>
                    <a:pt x="21" y="169"/>
                    <a:pt x="20" y="170"/>
                    <a:pt x="18" y="170"/>
                  </a:cubicBezTo>
                  <a:cubicBezTo>
                    <a:pt x="11" y="170"/>
                    <a:pt x="11" y="170"/>
                    <a:pt x="11" y="170"/>
                  </a:cubicBezTo>
                  <a:cubicBezTo>
                    <a:pt x="9" y="170"/>
                    <a:pt x="7" y="169"/>
                    <a:pt x="7" y="167"/>
                  </a:cubicBezTo>
                  <a:cubicBezTo>
                    <a:pt x="7" y="26"/>
                    <a:pt x="7" y="26"/>
                    <a:pt x="7" y="26"/>
                  </a:cubicBezTo>
                  <a:cubicBezTo>
                    <a:pt x="3" y="23"/>
                    <a:pt x="0" y="19"/>
                    <a:pt x="0" y="14"/>
                  </a:cubicBezTo>
                  <a:cubicBezTo>
                    <a:pt x="0" y="6"/>
                    <a:pt x="6" y="0"/>
                    <a:pt x="14" y="0"/>
                  </a:cubicBezTo>
                  <a:cubicBezTo>
                    <a:pt x="22" y="0"/>
                    <a:pt x="29" y="6"/>
                    <a:pt x="29" y="14"/>
                  </a:cubicBezTo>
                  <a:cubicBezTo>
                    <a:pt x="29" y="19"/>
                    <a:pt x="26" y="23"/>
                    <a:pt x="21" y="26"/>
                  </a:cubicBezTo>
                  <a:close/>
                  <a:moveTo>
                    <a:pt x="192" y="106"/>
                  </a:moveTo>
                  <a:cubicBezTo>
                    <a:pt x="192" y="108"/>
                    <a:pt x="190" y="111"/>
                    <a:pt x="188" y="112"/>
                  </a:cubicBezTo>
                  <a:cubicBezTo>
                    <a:pt x="188" y="112"/>
                    <a:pt x="187" y="112"/>
                    <a:pt x="186" y="113"/>
                  </a:cubicBezTo>
                  <a:cubicBezTo>
                    <a:pt x="179" y="117"/>
                    <a:pt x="162" y="126"/>
                    <a:pt x="145" y="126"/>
                  </a:cubicBezTo>
                  <a:cubicBezTo>
                    <a:pt x="139" y="126"/>
                    <a:pt x="133" y="124"/>
                    <a:pt x="128" y="122"/>
                  </a:cubicBezTo>
                  <a:cubicBezTo>
                    <a:pt x="125" y="120"/>
                    <a:pt x="125" y="120"/>
                    <a:pt x="125" y="120"/>
                  </a:cubicBezTo>
                  <a:cubicBezTo>
                    <a:pt x="113" y="115"/>
                    <a:pt x="104" y="110"/>
                    <a:pt x="91" y="110"/>
                  </a:cubicBezTo>
                  <a:cubicBezTo>
                    <a:pt x="75" y="110"/>
                    <a:pt x="52" y="119"/>
                    <a:pt x="39" y="126"/>
                  </a:cubicBezTo>
                  <a:cubicBezTo>
                    <a:pt x="38" y="127"/>
                    <a:pt x="37" y="127"/>
                    <a:pt x="36" y="127"/>
                  </a:cubicBezTo>
                  <a:cubicBezTo>
                    <a:pt x="34" y="127"/>
                    <a:pt x="33" y="127"/>
                    <a:pt x="32" y="127"/>
                  </a:cubicBezTo>
                  <a:cubicBezTo>
                    <a:pt x="30" y="125"/>
                    <a:pt x="29" y="123"/>
                    <a:pt x="29" y="120"/>
                  </a:cubicBezTo>
                  <a:cubicBezTo>
                    <a:pt x="29" y="38"/>
                    <a:pt x="29" y="38"/>
                    <a:pt x="29" y="38"/>
                  </a:cubicBezTo>
                  <a:cubicBezTo>
                    <a:pt x="29" y="35"/>
                    <a:pt x="30" y="33"/>
                    <a:pt x="32" y="32"/>
                  </a:cubicBezTo>
                  <a:cubicBezTo>
                    <a:pt x="39" y="28"/>
                    <a:pt x="64" y="14"/>
                    <a:pt x="87" y="14"/>
                  </a:cubicBezTo>
                  <a:cubicBezTo>
                    <a:pt x="106" y="14"/>
                    <a:pt x="121" y="20"/>
                    <a:pt x="134" y="27"/>
                  </a:cubicBezTo>
                  <a:cubicBezTo>
                    <a:pt x="137" y="28"/>
                    <a:pt x="140" y="29"/>
                    <a:pt x="144" y="29"/>
                  </a:cubicBezTo>
                  <a:cubicBezTo>
                    <a:pt x="157" y="29"/>
                    <a:pt x="171" y="20"/>
                    <a:pt x="178" y="16"/>
                  </a:cubicBezTo>
                  <a:cubicBezTo>
                    <a:pt x="180" y="16"/>
                    <a:pt x="181" y="15"/>
                    <a:pt x="182" y="15"/>
                  </a:cubicBezTo>
                  <a:cubicBezTo>
                    <a:pt x="184" y="13"/>
                    <a:pt x="186" y="13"/>
                    <a:pt x="189" y="15"/>
                  </a:cubicBezTo>
                  <a:cubicBezTo>
                    <a:pt x="191" y="16"/>
                    <a:pt x="192" y="18"/>
                    <a:pt x="192" y="21"/>
                  </a:cubicBezTo>
                  <a:lnTo>
                    <a:pt x="192" y="106"/>
                  </a:lnTo>
                  <a:close/>
                  <a:moveTo>
                    <a:pt x="85" y="28"/>
                  </a:moveTo>
                  <a:cubicBezTo>
                    <a:pt x="71" y="29"/>
                    <a:pt x="55" y="35"/>
                    <a:pt x="43" y="42"/>
                  </a:cubicBezTo>
                  <a:cubicBezTo>
                    <a:pt x="43" y="63"/>
                    <a:pt x="43" y="63"/>
                    <a:pt x="43" y="63"/>
                  </a:cubicBezTo>
                  <a:cubicBezTo>
                    <a:pt x="56" y="56"/>
                    <a:pt x="72" y="50"/>
                    <a:pt x="85" y="50"/>
                  </a:cubicBezTo>
                  <a:lnTo>
                    <a:pt x="85" y="28"/>
                  </a:lnTo>
                  <a:close/>
                  <a:moveTo>
                    <a:pt x="85" y="75"/>
                  </a:moveTo>
                  <a:cubicBezTo>
                    <a:pt x="72" y="76"/>
                    <a:pt x="56" y="82"/>
                    <a:pt x="43" y="88"/>
                  </a:cubicBezTo>
                  <a:cubicBezTo>
                    <a:pt x="43" y="109"/>
                    <a:pt x="43" y="109"/>
                    <a:pt x="43" y="109"/>
                  </a:cubicBezTo>
                  <a:cubicBezTo>
                    <a:pt x="56" y="103"/>
                    <a:pt x="72" y="97"/>
                    <a:pt x="85" y="96"/>
                  </a:cubicBezTo>
                  <a:lnTo>
                    <a:pt x="85" y="75"/>
                  </a:lnTo>
                  <a:close/>
                  <a:moveTo>
                    <a:pt x="178" y="81"/>
                  </a:moveTo>
                  <a:cubicBezTo>
                    <a:pt x="168" y="86"/>
                    <a:pt x="150" y="93"/>
                    <a:pt x="135" y="89"/>
                  </a:cubicBezTo>
                  <a:cubicBezTo>
                    <a:pt x="135" y="64"/>
                    <a:pt x="135" y="64"/>
                    <a:pt x="135" y="64"/>
                  </a:cubicBezTo>
                  <a:cubicBezTo>
                    <a:pt x="134" y="63"/>
                    <a:pt x="132" y="63"/>
                    <a:pt x="131" y="62"/>
                  </a:cubicBezTo>
                  <a:cubicBezTo>
                    <a:pt x="118" y="56"/>
                    <a:pt x="108" y="50"/>
                    <a:pt x="91" y="50"/>
                  </a:cubicBezTo>
                  <a:cubicBezTo>
                    <a:pt x="89" y="50"/>
                    <a:pt x="87" y="50"/>
                    <a:pt x="85" y="50"/>
                  </a:cubicBezTo>
                  <a:cubicBezTo>
                    <a:pt x="85" y="75"/>
                    <a:pt x="85" y="75"/>
                    <a:pt x="85" y="75"/>
                  </a:cubicBezTo>
                  <a:cubicBezTo>
                    <a:pt x="86" y="75"/>
                    <a:pt x="87" y="75"/>
                    <a:pt x="87" y="75"/>
                  </a:cubicBezTo>
                  <a:cubicBezTo>
                    <a:pt x="104" y="75"/>
                    <a:pt x="118" y="81"/>
                    <a:pt x="131" y="87"/>
                  </a:cubicBezTo>
                  <a:cubicBezTo>
                    <a:pt x="132" y="88"/>
                    <a:pt x="134" y="88"/>
                    <a:pt x="135" y="89"/>
                  </a:cubicBezTo>
                  <a:cubicBezTo>
                    <a:pt x="135" y="110"/>
                    <a:pt x="135" y="110"/>
                    <a:pt x="135" y="110"/>
                  </a:cubicBezTo>
                  <a:cubicBezTo>
                    <a:pt x="138" y="111"/>
                    <a:pt x="141" y="112"/>
                    <a:pt x="145" y="112"/>
                  </a:cubicBezTo>
                  <a:cubicBezTo>
                    <a:pt x="158" y="112"/>
                    <a:pt x="171" y="105"/>
                    <a:pt x="178" y="101"/>
                  </a:cubicBezTo>
                  <a:lnTo>
                    <a:pt x="178" y="81"/>
                  </a:lnTo>
                  <a:close/>
                  <a:moveTo>
                    <a:pt x="178" y="33"/>
                  </a:moveTo>
                  <a:cubicBezTo>
                    <a:pt x="169" y="38"/>
                    <a:pt x="156" y="43"/>
                    <a:pt x="144" y="43"/>
                  </a:cubicBezTo>
                  <a:cubicBezTo>
                    <a:pt x="141" y="43"/>
                    <a:pt x="138" y="43"/>
                    <a:pt x="135" y="42"/>
                  </a:cubicBezTo>
                  <a:cubicBezTo>
                    <a:pt x="135" y="64"/>
                    <a:pt x="135" y="64"/>
                    <a:pt x="135" y="64"/>
                  </a:cubicBezTo>
                  <a:cubicBezTo>
                    <a:pt x="150" y="68"/>
                    <a:pt x="168" y="60"/>
                    <a:pt x="178" y="54"/>
                  </a:cubicBezTo>
                  <a:lnTo>
                    <a:pt x="178" y="3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49" name="Freeform 260"/>
            <p:cNvSpPr>
              <a:spLocks noEditPoints="1"/>
            </p:cNvSpPr>
            <p:nvPr/>
          </p:nvSpPr>
          <p:spPr bwMode="auto">
            <a:xfrm>
              <a:off x="6889751" y="2123017"/>
              <a:ext cx="463551" cy="463551"/>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0" name="Freeform 271"/>
            <p:cNvSpPr>
              <a:spLocks noEditPoints="1"/>
            </p:cNvSpPr>
            <p:nvPr/>
          </p:nvSpPr>
          <p:spPr bwMode="auto">
            <a:xfrm>
              <a:off x="6267451" y="1676400"/>
              <a:ext cx="296333" cy="321733"/>
            </a:xfrm>
            <a:custGeom>
              <a:avLst/>
              <a:gdLst>
                <a:gd name="T0" fmla="*/ 115 w 118"/>
                <a:gd name="T1" fmla="*/ 71 h 128"/>
                <a:gd name="T2" fmla="*/ 115 w 118"/>
                <a:gd name="T3" fmla="*/ 77 h 128"/>
                <a:gd name="T4" fmla="*/ 112 w 118"/>
                <a:gd name="T5" fmla="*/ 88 h 128"/>
                <a:gd name="T6" fmla="*/ 113 w 118"/>
                <a:gd name="T7" fmla="*/ 91 h 128"/>
                <a:gd name="T8" fmla="*/ 108 w 118"/>
                <a:gd name="T9" fmla="*/ 105 h 128"/>
                <a:gd name="T10" fmla="*/ 84 w 118"/>
                <a:gd name="T11" fmla="*/ 128 h 128"/>
                <a:gd name="T12" fmla="*/ 81 w 118"/>
                <a:gd name="T13" fmla="*/ 128 h 128"/>
                <a:gd name="T14" fmla="*/ 74 w 118"/>
                <a:gd name="T15" fmla="*/ 128 h 128"/>
                <a:gd name="T16" fmla="*/ 43 w 118"/>
                <a:gd name="T17" fmla="*/ 121 h 128"/>
                <a:gd name="T18" fmla="*/ 32 w 118"/>
                <a:gd name="T19" fmla="*/ 118 h 128"/>
                <a:gd name="T20" fmla="*/ 10 w 118"/>
                <a:gd name="T21" fmla="*/ 118 h 128"/>
                <a:gd name="T22" fmla="*/ 0 w 118"/>
                <a:gd name="T23" fmla="*/ 108 h 128"/>
                <a:gd name="T24" fmla="*/ 0 w 118"/>
                <a:gd name="T25" fmla="*/ 59 h 128"/>
                <a:gd name="T26" fmla="*/ 10 w 118"/>
                <a:gd name="T27" fmla="*/ 49 h 128"/>
                <a:gd name="T28" fmla="*/ 31 w 118"/>
                <a:gd name="T29" fmla="*/ 49 h 128"/>
                <a:gd name="T30" fmla="*/ 42 w 118"/>
                <a:gd name="T31" fmla="*/ 37 h 128"/>
                <a:gd name="T32" fmla="*/ 50 w 118"/>
                <a:gd name="T33" fmla="*/ 27 h 128"/>
                <a:gd name="T34" fmla="*/ 60 w 118"/>
                <a:gd name="T35" fmla="*/ 3 h 128"/>
                <a:gd name="T36" fmla="*/ 67 w 118"/>
                <a:gd name="T37" fmla="*/ 0 h 128"/>
                <a:gd name="T38" fmla="*/ 86 w 118"/>
                <a:gd name="T39" fmla="*/ 10 h 128"/>
                <a:gd name="T40" fmla="*/ 89 w 118"/>
                <a:gd name="T41" fmla="*/ 25 h 128"/>
                <a:gd name="T42" fmla="*/ 85 w 118"/>
                <a:gd name="T43" fmla="*/ 39 h 128"/>
                <a:gd name="T44" fmla="*/ 99 w 118"/>
                <a:gd name="T45" fmla="*/ 39 h 128"/>
                <a:gd name="T46" fmla="*/ 118 w 118"/>
                <a:gd name="T47" fmla="*/ 59 h 128"/>
                <a:gd name="T48" fmla="*/ 115 w 118"/>
                <a:gd name="T49" fmla="*/ 71 h 128"/>
                <a:gd name="T50" fmla="*/ 15 w 118"/>
                <a:gd name="T51" fmla="*/ 98 h 128"/>
                <a:gd name="T52" fmla="*/ 10 w 118"/>
                <a:gd name="T53" fmla="*/ 103 h 128"/>
                <a:gd name="T54" fmla="*/ 15 w 118"/>
                <a:gd name="T55" fmla="*/ 108 h 128"/>
                <a:gd name="T56" fmla="*/ 20 w 118"/>
                <a:gd name="T57" fmla="*/ 103 h 128"/>
                <a:gd name="T58" fmla="*/ 15 w 118"/>
                <a:gd name="T59" fmla="*/ 98 h 128"/>
                <a:gd name="T60" fmla="*/ 99 w 118"/>
                <a:gd name="T61" fmla="*/ 49 h 128"/>
                <a:gd name="T62" fmla="*/ 72 w 118"/>
                <a:gd name="T63" fmla="*/ 49 h 128"/>
                <a:gd name="T64" fmla="*/ 79 w 118"/>
                <a:gd name="T65" fmla="*/ 25 h 128"/>
                <a:gd name="T66" fmla="*/ 67 w 118"/>
                <a:gd name="T67" fmla="*/ 10 h 128"/>
                <a:gd name="T68" fmla="*/ 57 w 118"/>
                <a:gd name="T69" fmla="*/ 34 h 128"/>
                <a:gd name="T70" fmla="*/ 51 w 118"/>
                <a:gd name="T71" fmla="*/ 41 h 128"/>
                <a:gd name="T72" fmla="*/ 32 w 118"/>
                <a:gd name="T73" fmla="*/ 59 h 128"/>
                <a:gd name="T74" fmla="*/ 30 w 118"/>
                <a:gd name="T75" fmla="*/ 59 h 128"/>
                <a:gd name="T76" fmla="*/ 30 w 118"/>
                <a:gd name="T77" fmla="*/ 108 h 128"/>
                <a:gd name="T78" fmla="*/ 32 w 118"/>
                <a:gd name="T79" fmla="*/ 108 h 128"/>
                <a:gd name="T80" fmla="*/ 48 w 118"/>
                <a:gd name="T81" fmla="*/ 112 h 128"/>
                <a:gd name="T82" fmla="*/ 74 w 118"/>
                <a:gd name="T83" fmla="*/ 118 h 128"/>
                <a:gd name="T84" fmla="*/ 83 w 118"/>
                <a:gd name="T85" fmla="*/ 118 h 128"/>
                <a:gd name="T86" fmla="*/ 98 w 118"/>
                <a:gd name="T87" fmla="*/ 105 h 128"/>
                <a:gd name="T88" fmla="*/ 98 w 118"/>
                <a:gd name="T89" fmla="*/ 101 h 128"/>
                <a:gd name="T90" fmla="*/ 103 w 118"/>
                <a:gd name="T91" fmla="*/ 91 h 128"/>
                <a:gd name="T92" fmla="*/ 101 w 118"/>
                <a:gd name="T93" fmla="*/ 86 h 128"/>
                <a:gd name="T94" fmla="*/ 105 w 118"/>
                <a:gd name="T95" fmla="*/ 77 h 128"/>
                <a:gd name="T96" fmla="*/ 103 w 118"/>
                <a:gd name="T97" fmla="*/ 69 h 128"/>
                <a:gd name="T98" fmla="*/ 109 w 118"/>
                <a:gd name="T99" fmla="*/ 59 h 128"/>
                <a:gd name="T100" fmla="*/ 99 w 118"/>
                <a:gd name="T101"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28">
                  <a:moveTo>
                    <a:pt x="115" y="71"/>
                  </a:moveTo>
                  <a:cubicBezTo>
                    <a:pt x="115" y="73"/>
                    <a:pt x="115" y="75"/>
                    <a:pt x="115" y="77"/>
                  </a:cubicBezTo>
                  <a:cubicBezTo>
                    <a:pt x="115" y="81"/>
                    <a:pt x="114" y="84"/>
                    <a:pt x="112" y="88"/>
                  </a:cubicBezTo>
                  <a:cubicBezTo>
                    <a:pt x="113" y="89"/>
                    <a:pt x="113" y="90"/>
                    <a:pt x="113" y="91"/>
                  </a:cubicBezTo>
                  <a:cubicBezTo>
                    <a:pt x="113" y="96"/>
                    <a:pt x="111" y="101"/>
                    <a:pt x="108" y="105"/>
                  </a:cubicBezTo>
                  <a:cubicBezTo>
                    <a:pt x="108" y="119"/>
                    <a:pt x="98" y="128"/>
                    <a:pt x="84" y="128"/>
                  </a:cubicBezTo>
                  <a:cubicBezTo>
                    <a:pt x="81" y="128"/>
                    <a:pt x="81" y="128"/>
                    <a:pt x="81" y="128"/>
                  </a:cubicBezTo>
                  <a:cubicBezTo>
                    <a:pt x="74" y="128"/>
                    <a:pt x="74" y="128"/>
                    <a:pt x="74" y="128"/>
                  </a:cubicBezTo>
                  <a:cubicBezTo>
                    <a:pt x="63" y="128"/>
                    <a:pt x="53" y="125"/>
                    <a:pt x="43" y="121"/>
                  </a:cubicBezTo>
                  <a:cubicBezTo>
                    <a:pt x="41" y="120"/>
                    <a:pt x="34" y="118"/>
                    <a:pt x="32" y="118"/>
                  </a:cubicBezTo>
                  <a:cubicBezTo>
                    <a:pt x="10" y="118"/>
                    <a:pt x="10" y="118"/>
                    <a:pt x="10" y="118"/>
                  </a:cubicBezTo>
                  <a:cubicBezTo>
                    <a:pt x="5" y="118"/>
                    <a:pt x="0" y="114"/>
                    <a:pt x="0" y="108"/>
                  </a:cubicBezTo>
                  <a:cubicBezTo>
                    <a:pt x="0" y="59"/>
                    <a:pt x="0" y="59"/>
                    <a:pt x="0" y="59"/>
                  </a:cubicBezTo>
                  <a:cubicBezTo>
                    <a:pt x="0" y="54"/>
                    <a:pt x="5" y="49"/>
                    <a:pt x="10" y="49"/>
                  </a:cubicBezTo>
                  <a:cubicBezTo>
                    <a:pt x="31" y="49"/>
                    <a:pt x="31" y="49"/>
                    <a:pt x="31" y="49"/>
                  </a:cubicBezTo>
                  <a:cubicBezTo>
                    <a:pt x="34" y="47"/>
                    <a:pt x="39" y="40"/>
                    <a:pt x="42" y="37"/>
                  </a:cubicBezTo>
                  <a:cubicBezTo>
                    <a:pt x="44" y="34"/>
                    <a:pt x="47" y="31"/>
                    <a:pt x="50" y="27"/>
                  </a:cubicBezTo>
                  <a:cubicBezTo>
                    <a:pt x="55" y="22"/>
                    <a:pt x="52" y="10"/>
                    <a:pt x="60" y="3"/>
                  </a:cubicBezTo>
                  <a:cubicBezTo>
                    <a:pt x="62" y="1"/>
                    <a:pt x="64" y="0"/>
                    <a:pt x="67" y="0"/>
                  </a:cubicBezTo>
                  <a:cubicBezTo>
                    <a:pt x="75" y="0"/>
                    <a:pt x="82" y="3"/>
                    <a:pt x="86" y="10"/>
                  </a:cubicBezTo>
                  <a:cubicBezTo>
                    <a:pt x="89" y="15"/>
                    <a:pt x="89" y="19"/>
                    <a:pt x="89" y="25"/>
                  </a:cubicBezTo>
                  <a:cubicBezTo>
                    <a:pt x="89" y="30"/>
                    <a:pt x="87" y="35"/>
                    <a:pt x="85" y="39"/>
                  </a:cubicBezTo>
                  <a:cubicBezTo>
                    <a:pt x="99" y="39"/>
                    <a:pt x="99" y="39"/>
                    <a:pt x="99" y="39"/>
                  </a:cubicBezTo>
                  <a:cubicBezTo>
                    <a:pt x="109" y="39"/>
                    <a:pt x="118" y="48"/>
                    <a:pt x="118" y="59"/>
                  </a:cubicBezTo>
                  <a:cubicBezTo>
                    <a:pt x="118" y="63"/>
                    <a:pt x="117" y="68"/>
                    <a:pt x="115" y="71"/>
                  </a:cubicBezTo>
                  <a:close/>
                  <a:moveTo>
                    <a:pt x="15" y="98"/>
                  </a:moveTo>
                  <a:cubicBezTo>
                    <a:pt x="12" y="98"/>
                    <a:pt x="10" y="101"/>
                    <a:pt x="10" y="103"/>
                  </a:cubicBezTo>
                  <a:cubicBezTo>
                    <a:pt x="10" y="106"/>
                    <a:pt x="12" y="108"/>
                    <a:pt x="15" y="108"/>
                  </a:cubicBezTo>
                  <a:cubicBezTo>
                    <a:pt x="18" y="108"/>
                    <a:pt x="20" y="106"/>
                    <a:pt x="20" y="103"/>
                  </a:cubicBezTo>
                  <a:cubicBezTo>
                    <a:pt x="20" y="101"/>
                    <a:pt x="18" y="98"/>
                    <a:pt x="15" y="98"/>
                  </a:cubicBezTo>
                  <a:close/>
                  <a:moveTo>
                    <a:pt x="99" y="49"/>
                  </a:moveTo>
                  <a:cubicBezTo>
                    <a:pt x="72" y="49"/>
                    <a:pt x="72" y="49"/>
                    <a:pt x="72" y="49"/>
                  </a:cubicBezTo>
                  <a:cubicBezTo>
                    <a:pt x="72" y="40"/>
                    <a:pt x="79" y="34"/>
                    <a:pt x="79" y="25"/>
                  </a:cubicBezTo>
                  <a:cubicBezTo>
                    <a:pt x="79" y="16"/>
                    <a:pt x="77" y="10"/>
                    <a:pt x="67" y="10"/>
                  </a:cubicBezTo>
                  <a:cubicBezTo>
                    <a:pt x="62" y="15"/>
                    <a:pt x="64" y="27"/>
                    <a:pt x="57" y="34"/>
                  </a:cubicBezTo>
                  <a:cubicBezTo>
                    <a:pt x="55" y="37"/>
                    <a:pt x="53" y="39"/>
                    <a:pt x="51" y="41"/>
                  </a:cubicBezTo>
                  <a:cubicBezTo>
                    <a:pt x="47" y="46"/>
                    <a:pt x="38" y="59"/>
                    <a:pt x="32" y="59"/>
                  </a:cubicBezTo>
                  <a:cubicBezTo>
                    <a:pt x="30" y="59"/>
                    <a:pt x="30" y="59"/>
                    <a:pt x="30" y="59"/>
                  </a:cubicBezTo>
                  <a:cubicBezTo>
                    <a:pt x="30" y="108"/>
                    <a:pt x="30" y="108"/>
                    <a:pt x="30" y="108"/>
                  </a:cubicBezTo>
                  <a:cubicBezTo>
                    <a:pt x="32" y="108"/>
                    <a:pt x="32" y="108"/>
                    <a:pt x="32" y="108"/>
                  </a:cubicBezTo>
                  <a:cubicBezTo>
                    <a:pt x="37" y="108"/>
                    <a:pt x="44" y="111"/>
                    <a:pt x="48" y="112"/>
                  </a:cubicBezTo>
                  <a:cubicBezTo>
                    <a:pt x="56" y="115"/>
                    <a:pt x="65" y="118"/>
                    <a:pt x="74" y="118"/>
                  </a:cubicBezTo>
                  <a:cubicBezTo>
                    <a:pt x="83" y="118"/>
                    <a:pt x="83" y="118"/>
                    <a:pt x="83" y="118"/>
                  </a:cubicBezTo>
                  <a:cubicBezTo>
                    <a:pt x="92" y="118"/>
                    <a:pt x="98" y="115"/>
                    <a:pt x="98" y="105"/>
                  </a:cubicBezTo>
                  <a:cubicBezTo>
                    <a:pt x="98" y="104"/>
                    <a:pt x="98" y="102"/>
                    <a:pt x="98" y="101"/>
                  </a:cubicBezTo>
                  <a:cubicBezTo>
                    <a:pt x="101" y="99"/>
                    <a:pt x="103" y="95"/>
                    <a:pt x="103" y="91"/>
                  </a:cubicBezTo>
                  <a:cubicBezTo>
                    <a:pt x="103" y="89"/>
                    <a:pt x="102" y="88"/>
                    <a:pt x="101" y="86"/>
                  </a:cubicBezTo>
                  <a:cubicBezTo>
                    <a:pt x="104" y="83"/>
                    <a:pt x="105" y="80"/>
                    <a:pt x="105" y="77"/>
                  </a:cubicBezTo>
                  <a:cubicBezTo>
                    <a:pt x="105" y="74"/>
                    <a:pt x="104" y="71"/>
                    <a:pt x="103" y="69"/>
                  </a:cubicBezTo>
                  <a:cubicBezTo>
                    <a:pt x="106" y="69"/>
                    <a:pt x="109" y="62"/>
                    <a:pt x="109" y="59"/>
                  </a:cubicBezTo>
                  <a:cubicBezTo>
                    <a:pt x="109" y="54"/>
                    <a:pt x="104" y="49"/>
                    <a:pt x="99"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1" name="Freeform 343"/>
            <p:cNvSpPr>
              <a:spLocks noEditPoints="1"/>
            </p:cNvSpPr>
            <p:nvPr/>
          </p:nvSpPr>
          <p:spPr bwMode="auto">
            <a:xfrm>
              <a:off x="7528985" y="831850"/>
              <a:ext cx="277284" cy="325967"/>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2" name="Freeform 346"/>
            <p:cNvSpPr>
              <a:spLocks noEditPoints="1"/>
            </p:cNvSpPr>
            <p:nvPr/>
          </p:nvSpPr>
          <p:spPr bwMode="auto">
            <a:xfrm>
              <a:off x="5389034" y="2692400"/>
              <a:ext cx="143933" cy="220133"/>
            </a:xfrm>
            <a:custGeom>
              <a:avLst/>
              <a:gdLst>
                <a:gd name="T0" fmla="*/ 52 w 58"/>
                <a:gd name="T1" fmla="*/ 41 h 88"/>
                <a:gd name="T2" fmla="*/ 43 w 58"/>
                <a:gd name="T3" fmla="*/ 57 h 88"/>
                <a:gd name="T4" fmla="*/ 45 w 58"/>
                <a:gd name="T5" fmla="*/ 62 h 88"/>
                <a:gd name="T6" fmla="*/ 44 w 58"/>
                <a:gd name="T7" fmla="*/ 66 h 88"/>
                <a:gd name="T8" fmla="*/ 45 w 58"/>
                <a:gd name="T9" fmla="*/ 69 h 88"/>
                <a:gd name="T10" fmla="*/ 43 w 58"/>
                <a:gd name="T11" fmla="*/ 74 h 88"/>
                <a:gd name="T12" fmla="*/ 44 w 58"/>
                <a:gd name="T13" fmla="*/ 77 h 88"/>
                <a:gd name="T14" fmla="*/ 37 w 58"/>
                <a:gd name="T15" fmla="*/ 82 h 88"/>
                <a:gd name="T16" fmla="*/ 29 w 58"/>
                <a:gd name="T17" fmla="*/ 88 h 88"/>
                <a:gd name="T18" fmla="*/ 21 w 58"/>
                <a:gd name="T19" fmla="*/ 82 h 88"/>
                <a:gd name="T20" fmla="*/ 14 w 58"/>
                <a:gd name="T21" fmla="*/ 77 h 88"/>
                <a:gd name="T22" fmla="*/ 15 w 58"/>
                <a:gd name="T23" fmla="*/ 74 h 88"/>
                <a:gd name="T24" fmla="*/ 13 w 58"/>
                <a:gd name="T25" fmla="*/ 69 h 88"/>
                <a:gd name="T26" fmla="*/ 14 w 58"/>
                <a:gd name="T27" fmla="*/ 66 h 88"/>
                <a:gd name="T28" fmla="*/ 13 w 58"/>
                <a:gd name="T29" fmla="*/ 62 h 88"/>
                <a:gd name="T30" fmla="*/ 15 w 58"/>
                <a:gd name="T31" fmla="*/ 57 h 88"/>
                <a:gd name="T32" fmla="*/ 6 w 58"/>
                <a:gd name="T33" fmla="*/ 41 h 88"/>
                <a:gd name="T34" fmla="*/ 0 w 58"/>
                <a:gd name="T35" fmla="*/ 26 h 88"/>
                <a:gd name="T36" fmla="*/ 29 w 58"/>
                <a:gd name="T37" fmla="*/ 0 h 88"/>
                <a:gd name="T38" fmla="*/ 58 w 58"/>
                <a:gd name="T39" fmla="*/ 26 h 88"/>
                <a:gd name="T40" fmla="*/ 52 w 58"/>
                <a:gd name="T41" fmla="*/ 41 h 88"/>
                <a:gd name="T42" fmla="*/ 29 w 58"/>
                <a:gd name="T43" fmla="*/ 7 h 88"/>
                <a:gd name="T44" fmla="*/ 7 w 58"/>
                <a:gd name="T45" fmla="*/ 26 h 88"/>
                <a:gd name="T46" fmla="*/ 11 w 58"/>
                <a:gd name="T47" fmla="*/ 36 h 88"/>
                <a:gd name="T48" fmla="*/ 15 w 58"/>
                <a:gd name="T49" fmla="*/ 40 h 88"/>
                <a:gd name="T50" fmla="*/ 23 w 58"/>
                <a:gd name="T51" fmla="*/ 57 h 88"/>
                <a:gd name="T52" fmla="*/ 36 w 58"/>
                <a:gd name="T53" fmla="*/ 57 h 88"/>
                <a:gd name="T54" fmla="*/ 44 w 58"/>
                <a:gd name="T55" fmla="*/ 40 h 88"/>
                <a:gd name="T56" fmla="*/ 47 w 58"/>
                <a:gd name="T57" fmla="*/ 36 h 88"/>
                <a:gd name="T58" fmla="*/ 51 w 58"/>
                <a:gd name="T59" fmla="*/ 26 h 88"/>
                <a:gd name="T60" fmla="*/ 29 w 58"/>
                <a:gd name="T61" fmla="*/ 7 h 88"/>
                <a:gd name="T62" fmla="*/ 40 w 58"/>
                <a:gd name="T63" fmla="*/ 27 h 88"/>
                <a:gd name="T64" fmla="*/ 38 w 58"/>
                <a:gd name="T65" fmla="*/ 26 h 88"/>
                <a:gd name="T66" fmla="*/ 29 w 58"/>
                <a:gd name="T67" fmla="*/ 20 h 88"/>
                <a:gd name="T68" fmla="*/ 27 w 58"/>
                <a:gd name="T69" fmla="*/ 18 h 88"/>
                <a:gd name="T70" fmla="*/ 29 w 58"/>
                <a:gd name="T71" fmla="*/ 17 h 88"/>
                <a:gd name="T72" fmla="*/ 42 w 58"/>
                <a:gd name="T73" fmla="*/ 26 h 88"/>
                <a:gd name="T74" fmla="*/ 40 w 58"/>
                <a:gd name="T75"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88">
                  <a:moveTo>
                    <a:pt x="52" y="41"/>
                  </a:moveTo>
                  <a:cubicBezTo>
                    <a:pt x="48" y="45"/>
                    <a:pt x="43" y="51"/>
                    <a:pt x="43" y="57"/>
                  </a:cubicBezTo>
                  <a:cubicBezTo>
                    <a:pt x="44" y="58"/>
                    <a:pt x="45" y="60"/>
                    <a:pt x="45" y="62"/>
                  </a:cubicBezTo>
                  <a:cubicBezTo>
                    <a:pt x="45" y="63"/>
                    <a:pt x="45" y="65"/>
                    <a:pt x="44" y="66"/>
                  </a:cubicBezTo>
                  <a:cubicBezTo>
                    <a:pt x="45" y="67"/>
                    <a:pt x="45" y="68"/>
                    <a:pt x="45" y="69"/>
                  </a:cubicBezTo>
                  <a:cubicBezTo>
                    <a:pt x="45" y="71"/>
                    <a:pt x="44" y="73"/>
                    <a:pt x="43" y="74"/>
                  </a:cubicBezTo>
                  <a:cubicBezTo>
                    <a:pt x="43" y="75"/>
                    <a:pt x="44" y="76"/>
                    <a:pt x="44" y="77"/>
                  </a:cubicBezTo>
                  <a:cubicBezTo>
                    <a:pt x="44" y="80"/>
                    <a:pt x="41" y="82"/>
                    <a:pt x="37" y="82"/>
                  </a:cubicBezTo>
                  <a:cubicBezTo>
                    <a:pt x="36" y="85"/>
                    <a:pt x="33" y="88"/>
                    <a:pt x="29" y="88"/>
                  </a:cubicBezTo>
                  <a:cubicBezTo>
                    <a:pt x="25" y="88"/>
                    <a:pt x="22" y="85"/>
                    <a:pt x="21" y="82"/>
                  </a:cubicBezTo>
                  <a:cubicBezTo>
                    <a:pt x="17" y="82"/>
                    <a:pt x="14" y="80"/>
                    <a:pt x="14" y="77"/>
                  </a:cubicBezTo>
                  <a:cubicBezTo>
                    <a:pt x="14" y="76"/>
                    <a:pt x="15" y="75"/>
                    <a:pt x="15" y="74"/>
                  </a:cubicBezTo>
                  <a:cubicBezTo>
                    <a:pt x="14" y="73"/>
                    <a:pt x="13" y="71"/>
                    <a:pt x="13" y="69"/>
                  </a:cubicBezTo>
                  <a:cubicBezTo>
                    <a:pt x="13" y="68"/>
                    <a:pt x="13" y="67"/>
                    <a:pt x="14" y="66"/>
                  </a:cubicBezTo>
                  <a:cubicBezTo>
                    <a:pt x="13" y="65"/>
                    <a:pt x="13" y="63"/>
                    <a:pt x="13" y="62"/>
                  </a:cubicBezTo>
                  <a:cubicBezTo>
                    <a:pt x="13" y="60"/>
                    <a:pt x="14" y="58"/>
                    <a:pt x="15" y="57"/>
                  </a:cubicBezTo>
                  <a:cubicBezTo>
                    <a:pt x="15" y="51"/>
                    <a:pt x="10" y="45"/>
                    <a:pt x="6" y="41"/>
                  </a:cubicBezTo>
                  <a:cubicBezTo>
                    <a:pt x="2" y="37"/>
                    <a:pt x="0" y="31"/>
                    <a:pt x="0" y="26"/>
                  </a:cubicBezTo>
                  <a:cubicBezTo>
                    <a:pt x="0" y="10"/>
                    <a:pt x="15" y="0"/>
                    <a:pt x="29" y="0"/>
                  </a:cubicBezTo>
                  <a:cubicBezTo>
                    <a:pt x="43" y="0"/>
                    <a:pt x="58" y="10"/>
                    <a:pt x="58" y="26"/>
                  </a:cubicBezTo>
                  <a:cubicBezTo>
                    <a:pt x="58" y="31"/>
                    <a:pt x="56" y="37"/>
                    <a:pt x="52" y="41"/>
                  </a:cubicBezTo>
                  <a:close/>
                  <a:moveTo>
                    <a:pt x="29" y="7"/>
                  </a:moveTo>
                  <a:cubicBezTo>
                    <a:pt x="19" y="7"/>
                    <a:pt x="7" y="14"/>
                    <a:pt x="7" y="26"/>
                  </a:cubicBezTo>
                  <a:cubicBezTo>
                    <a:pt x="7" y="29"/>
                    <a:pt x="9" y="33"/>
                    <a:pt x="11" y="36"/>
                  </a:cubicBezTo>
                  <a:cubicBezTo>
                    <a:pt x="12" y="37"/>
                    <a:pt x="13" y="38"/>
                    <a:pt x="15" y="40"/>
                  </a:cubicBezTo>
                  <a:cubicBezTo>
                    <a:pt x="19" y="44"/>
                    <a:pt x="22" y="50"/>
                    <a:pt x="23" y="57"/>
                  </a:cubicBezTo>
                  <a:cubicBezTo>
                    <a:pt x="36" y="57"/>
                    <a:pt x="36" y="57"/>
                    <a:pt x="36" y="57"/>
                  </a:cubicBezTo>
                  <a:cubicBezTo>
                    <a:pt x="36" y="50"/>
                    <a:pt x="40" y="44"/>
                    <a:pt x="44" y="40"/>
                  </a:cubicBezTo>
                  <a:cubicBezTo>
                    <a:pt x="45" y="38"/>
                    <a:pt x="46" y="37"/>
                    <a:pt x="47" y="36"/>
                  </a:cubicBezTo>
                  <a:cubicBezTo>
                    <a:pt x="49" y="33"/>
                    <a:pt x="51" y="29"/>
                    <a:pt x="51" y="26"/>
                  </a:cubicBezTo>
                  <a:cubicBezTo>
                    <a:pt x="51" y="14"/>
                    <a:pt x="39" y="7"/>
                    <a:pt x="29" y="7"/>
                  </a:cubicBezTo>
                  <a:close/>
                  <a:moveTo>
                    <a:pt x="40" y="27"/>
                  </a:moveTo>
                  <a:cubicBezTo>
                    <a:pt x="39" y="27"/>
                    <a:pt x="38" y="27"/>
                    <a:pt x="38" y="26"/>
                  </a:cubicBezTo>
                  <a:cubicBezTo>
                    <a:pt x="38" y="22"/>
                    <a:pt x="32" y="20"/>
                    <a:pt x="29" y="20"/>
                  </a:cubicBezTo>
                  <a:cubicBezTo>
                    <a:pt x="28" y="20"/>
                    <a:pt x="27" y="19"/>
                    <a:pt x="27" y="18"/>
                  </a:cubicBezTo>
                  <a:cubicBezTo>
                    <a:pt x="27" y="17"/>
                    <a:pt x="28" y="17"/>
                    <a:pt x="29" y="17"/>
                  </a:cubicBezTo>
                  <a:cubicBezTo>
                    <a:pt x="34" y="17"/>
                    <a:pt x="42" y="19"/>
                    <a:pt x="42" y="26"/>
                  </a:cubicBezTo>
                  <a:cubicBezTo>
                    <a:pt x="42" y="27"/>
                    <a:pt x="41" y="27"/>
                    <a:pt x="40" y="2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3" name="Freeform 359"/>
            <p:cNvSpPr>
              <a:spLocks noEditPoints="1"/>
            </p:cNvSpPr>
            <p:nvPr/>
          </p:nvSpPr>
          <p:spPr bwMode="auto">
            <a:xfrm>
              <a:off x="3841751" y="882650"/>
              <a:ext cx="757767" cy="556684"/>
            </a:xfrm>
            <a:custGeom>
              <a:avLst/>
              <a:gdLst>
                <a:gd name="T0" fmla="*/ 241 w 302"/>
                <a:gd name="T1" fmla="*/ 222 h 222"/>
                <a:gd name="T2" fmla="*/ 70 w 302"/>
                <a:gd name="T3" fmla="*/ 222 h 222"/>
                <a:gd name="T4" fmla="*/ 0 w 302"/>
                <a:gd name="T5" fmla="*/ 151 h 222"/>
                <a:gd name="T6" fmla="*/ 40 w 302"/>
                <a:gd name="T7" fmla="*/ 88 h 222"/>
                <a:gd name="T8" fmla="*/ 40 w 302"/>
                <a:gd name="T9" fmla="*/ 81 h 222"/>
                <a:gd name="T10" fmla="*/ 120 w 302"/>
                <a:gd name="T11" fmla="*/ 0 h 222"/>
                <a:gd name="T12" fmla="*/ 195 w 302"/>
                <a:gd name="T13" fmla="*/ 50 h 222"/>
                <a:gd name="T14" fmla="*/ 221 w 302"/>
                <a:gd name="T15" fmla="*/ 40 h 222"/>
                <a:gd name="T16" fmla="*/ 261 w 302"/>
                <a:gd name="T17" fmla="*/ 81 h 222"/>
                <a:gd name="T18" fmla="*/ 255 w 302"/>
                <a:gd name="T19" fmla="*/ 103 h 222"/>
                <a:gd name="T20" fmla="*/ 302 w 302"/>
                <a:gd name="T21" fmla="*/ 161 h 222"/>
                <a:gd name="T22" fmla="*/ 241 w 302"/>
                <a:gd name="T23" fmla="*/ 222 h 222"/>
                <a:gd name="T24" fmla="*/ 200 w 302"/>
                <a:gd name="T25" fmla="*/ 112 h 222"/>
                <a:gd name="T26" fmla="*/ 144 w 302"/>
                <a:gd name="T27" fmla="*/ 57 h 222"/>
                <a:gd name="T28" fmla="*/ 141 w 302"/>
                <a:gd name="T29" fmla="*/ 56 h 222"/>
                <a:gd name="T30" fmla="*/ 137 w 302"/>
                <a:gd name="T31" fmla="*/ 57 h 222"/>
                <a:gd name="T32" fmla="*/ 82 w 302"/>
                <a:gd name="T33" fmla="*/ 112 h 222"/>
                <a:gd name="T34" fmla="*/ 80 w 302"/>
                <a:gd name="T35" fmla="*/ 116 h 222"/>
                <a:gd name="T36" fmla="*/ 85 w 302"/>
                <a:gd name="T37" fmla="*/ 121 h 222"/>
                <a:gd name="T38" fmla="*/ 120 w 302"/>
                <a:gd name="T39" fmla="*/ 121 h 222"/>
                <a:gd name="T40" fmla="*/ 120 w 302"/>
                <a:gd name="T41" fmla="*/ 176 h 222"/>
                <a:gd name="T42" fmla="*/ 125 w 302"/>
                <a:gd name="T43" fmla="*/ 182 h 222"/>
                <a:gd name="T44" fmla="*/ 156 w 302"/>
                <a:gd name="T45" fmla="*/ 182 h 222"/>
                <a:gd name="T46" fmla="*/ 161 w 302"/>
                <a:gd name="T47" fmla="*/ 176 h 222"/>
                <a:gd name="T48" fmla="*/ 161 w 302"/>
                <a:gd name="T49" fmla="*/ 121 h 222"/>
                <a:gd name="T50" fmla="*/ 196 w 302"/>
                <a:gd name="T51" fmla="*/ 121 h 222"/>
                <a:gd name="T52" fmla="*/ 201 w 302"/>
                <a:gd name="T53" fmla="*/ 116 h 222"/>
                <a:gd name="T54" fmla="*/ 200 w 302"/>
                <a:gd name="T55"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2" h="222">
                  <a:moveTo>
                    <a:pt x="241" y="222"/>
                  </a:moveTo>
                  <a:cubicBezTo>
                    <a:pt x="70" y="222"/>
                    <a:pt x="70" y="222"/>
                    <a:pt x="70" y="222"/>
                  </a:cubicBezTo>
                  <a:cubicBezTo>
                    <a:pt x="31" y="222"/>
                    <a:pt x="0" y="190"/>
                    <a:pt x="0" y="151"/>
                  </a:cubicBezTo>
                  <a:cubicBezTo>
                    <a:pt x="0" y="124"/>
                    <a:pt x="15" y="99"/>
                    <a:pt x="40" y="88"/>
                  </a:cubicBezTo>
                  <a:cubicBezTo>
                    <a:pt x="40" y="85"/>
                    <a:pt x="40" y="83"/>
                    <a:pt x="40" y="81"/>
                  </a:cubicBezTo>
                  <a:cubicBezTo>
                    <a:pt x="40" y="36"/>
                    <a:pt x="76" y="0"/>
                    <a:pt x="120" y="0"/>
                  </a:cubicBezTo>
                  <a:cubicBezTo>
                    <a:pt x="153" y="0"/>
                    <a:pt x="183" y="20"/>
                    <a:pt x="195" y="50"/>
                  </a:cubicBezTo>
                  <a:cubicBezTo>
                    <a:pt x="202" y="44"/>
                    <a:pt x="212" y="40"/>
                    <a:pt x="221" y="40"/>
                  </a:cubicBezTo>
                  <a:cubicBezTo>
                    <a:pt x="243" y="40"/>
                    <a:pt x="261" y="59"/>
                    <a:pt x="261" y="81"/>
                  </a:cubicBezTo>
                  <a:cubicBezTo>
                    <a:pt x="261" y="89"/>
                    <a:pt x="259" y="96"/>
                    <a:pt x="255" y="103"/>
                  </a:cubicBezTo>
                  <a:cubicBezTo>
                    <a:pt x="282" y="109"/>
                    <a:pt x="302" y="133"/>
                    <a:pt x="302" y="161"/>
                  </a:cubicBezTo>
                  <a:cubicBezTo>
                    <a:pt x="302" y="195"/>
                    <a:pt x="275" y="222"/>
                    <a:pt x="241" y="222"/>
                  </a:cubicBezTo>
                  <a:close/>
                  <a:moveTo>
                    <a:pt x="200" y="112"/>
                  </a:moveTo>
                  <a:cubicBezTo>
                    <a:pt x="144" y="57"/>
                    <a:pt x="144" y="57"/>
                    <a:pt x="144" y="57"/>
                  </a:cubicBezTo>
                  <a:cubicBezTo>
                    <a:pt x="143" y="56"/>
                    <a:pt x="142" y="56"/>
                    <a:pt x="141" y="56"/>
                  </a:cubicBezTo>
                  <a:cubicBezTo>
                    <a:pt x="139" y="56"/>
                    <a:pt x="138" y="56"/>
                    <a:pt x="137" y="57"/>
                  </a:cubicBezTo>
                  <a:cubicBezTo>
                    <a:pt x="82" y="112"/>
                    <a:pt x="82" y="112"/>
                    <a:pt x="82" y="112"/>
                  </a:cubicBezTo>
                  <a:cubicBezTo>
                    <a:pt x="81" y="113"/>
                    <a:pt x="80" y="115"/>
                    <a:pt x="80" y="116"/>
                  </a:cubicBezTo>
                  <a:cubicBezTo>
                    <a:pt x="80" y="119"/>
                    <a:pt x="82" y="121"/>
                    <a:pt x="85" y="121"/>
                  </a:cubicBezTo>
                  <a:cubicBezTo>
                    <a:pt x="120" y="121"/>
                    <a:pt x="120" y="121"/>
                    <a:pt x="120" y="121"/>
                  </a:cubicBezTo>
                  <a:cubicBezTo>
                    <a:pt x="120" y="176"/>
                    <a:pt x="120" y="176"/>
                    <a:pt x="120" y="176"/>
                  </a:cubicBezTo>
                  <a:cubicBezTo>
                    <a:pt x="120" y="179"/>
                    <a:pt x="123" y="182"/>
                    <a:pt x="125" y="182"/>
                  </a:cubicBezTo>
                  <a:cubicBezTo>
                    <a:pt x="156" y="182"/>
                    <a:pt x="156" y="182"/>
                    <a:pt x="156" y="182"/>
                  </a:cubicBezTo>
                  <a:cubicBezTo>
                    <a:pt x="158" y="182"/>
                    <a:pt x="161" y="179"/>
                    <a:pt x="161" y="176"/>
                  </a:cubicBezTo>
                  <a:cubicBezTo>
                    <a:pt x="161" y="121"/>
                    <a:pt x="161" y="121"/>
                    <a:pt x="161" y="121"/>
                  </a:cubicBezTo>
                  <a:cubicBezTo>
                    <a:pt x="196" y="121"/>
                    <a:pt x="196" y="121"/>
                    <a:pt x="196" y="121"/>
                  </a:cubicBezTo>
                  <a:cubicBezTo>
                    <a:pt x="199" y="121"/>
                    <a:pt x="201" y="119"/>
                    <a:pt x="201" y="116"/>
                  </a:cubicBezTo>
                  <a:cubicBezTo>
                    <a:pt x="201" y="115"/>
                    <a:pt x="201" y="113"/>
                    <a:pt x="200" y="11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4" name="Freeform 48"/>
            <p:cNvSpPr>
              <a:spLocks noEditPoints="1"/>
            </p:cNvSpPr>
            <p:nvPr/>
          </p:nvSpPr>
          <p:spPr bwMode="auto">
            <a:xfrm>
              <a:off x="5543552" y="3735918"/>
              <a:ext cx="80433" cy="93133"/>
            </a:xfrm>
            <a:custGeom>
              <a:avLst/>
              <a:gdLst>
                <a:gd name="T0" fmla="*/ 32 w 32"/>
                <a:gd name="T1" fmla="*/ 11 h 37"/>
                <a:gd name="T2" fmla="*/ 32 w 32"/>
                <a:gd name="T3" fmla="*/ 35 h 37"/>
                <a:gd name="T4" fmla="*/ 30 w 32"/>
                <a:gd name="T5" fmla="*/ 37 h 37"/>
                <a:gd name="T6" fmla="*/ 2 w 32"/>
                <a:gd name="T7" fmla="*/ 37 h 37"/>
                <a:gd name="T8" fmla="*/ 0 w 32"/>
                <a:gd name="T9" fmla="*/ 35 h 37"/>
                <a:gd name="T10" fmla="*/ 0 w 32"/>
                <a:gd name="T11" fmla="*/ 2 h 37"/>
                <a:gd name="T12" fmla="*/ 2 w 32"/>
                <a:gd name="T13" fmla="*/ 0 h 37"/>
                <a:gd name="T14" fmla="*/ 21 w 32"/>
                <a:gd name="T15" fmla="*/ 0 h 37"/>
                <a:gd name="T16" fmla="*/ 24 w 32"/>
                <a:gd name="T17" fmla="*/ 1 h 37"/>
                <a:gd name="T18" fmla="*/ 30 w 32"/>
                <a:gd name="T19" fmla="*/ 8 h 37"/>
                <a:gd name="T20" fmla="*/ 32 w 32"/>
                <a:gd name="T21" fmla="*/ 11 h 37"/>
                <a:gd name="T22" fmla="*/ 29 w 32"/>
                <a:gd name="T23" fmla="*/ 13 h 37"/>
                <a:gd name="T24" fmla="*/ 21 w 32"/>
                <a:gd name="T25" fmla="*/ 13 h 37"/>
                <a:gd name="T26" fmla="*/ 19 w 32"/>
                <a:gd name="T27" fmla="*/ 11 h 37"/>
                <a:gd name="T28" fmla="*/ 19 w 32"/>
                <a:gd name="T29" fmla="*/ 2 h 37"/>
                <a:gd name="T30" fmla="*/ 2 w 32"/>
                <a:gd name="T31" fmla="*/ 2 h 37"/>
                <a:gd name="T32" fmla="*/ 2 w 32"/>
                <a:gd name="T33" fmla="*/ 34 h 37"/>
                <a:gd name="T34" fmla="*/ 29 w 32"/>
                <a:gd name="T35" fmla="*/ 34 h 37"/>
                <a:gd name="T36" fmla="*/ 29 w 32"/>
                <a:gd name="T37" fmla="*/ 13 h 37"/>
                <a:gd name="T38" fmla="*/ 21 w 32"/>
                <a:gd name="T39" fmla="*/ 10 h 37"/>
                <a:gd name="T40" fmla="*/ 29 w 32"/>
                <a:gd name="T41" fmla="*/ 10 h 37"/>
                <a:gd name="T42" fmla="*/ 29 w 32"/>
                <a:gd name="T43" fmla="*/ 9 h 37"/>
                <a:gd name="T44" fmla="*/ 22 w 32"/>
                <a:gd name="T45" fmla="*/ 3 h 37"/>
                <a:gd name="T46" fmla="*/ 21 w 32"/>
                <a:gd name="T47" fmla="*/ 2 h 37"/>
                <a:gd name="T48" fmla="*/ 21 w 32"/>
                <a:gd name="T49"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7">
                  <a:moveTo>
                    <a:pt x="32" y="11"/>
                  </a:moveTo>
                  <a:cubicBezTo>
                    <a:pt x="32" y="35"/>
                    <a:pt x="32" y="35"/>
                    <a:pt x="32" y="35"/>
                  </a:cubicBezTo>
                  <a:cubicBezTo>
                    <a:pt x="32" y="36"/>
                    <a:pt x="31" y="37"/>
                    <a:pt x="30" y="37"/>
                  </a:cubicBezTo>
                  <a:cubicBezTo>
                    <a:pt x="2" y="37"/>
                    <a:pt x="2" y="37"/>
                    <a:pt x="2" y="37"/>
                  </a:cubicBezTo>
                  <a:cubicBezTo>
                    <a:pt x="1" y="37"/>
                    <a:pt x="0" y="36"/>
                    <a:pt x="0" y="35"/>
                  </a:cubicBezTo>
                  <a:cubicBezTo>
                    <a:pt x="0" y="2"/>
                    <a:pt x="0" y="2"/>
                    <a:pt x="0" y="2"/>
                  </a:cubicBezTo>
                  <a:cubicBezTo>
                    <a:pt x="0" y="1"/>
                    <a:pt x="1" y="0"/>
                    <a:pt x="2" y="0"/>
                  </a:cubicBezTo>
                  <a:cubicBezTo>
                    <a:pt x="21" y="0"/>
                    <a:pt x="21" y="0"/>
                    <a:pt x="21" y="0"/>
                  </a:cubicBezTo>
                  <a:cubicBezTo>
                    <a:pt x="22" y="0"/>
                    <a:pt x="23" y="0"/>
                    <a:pt x="24" y="1"/>
                  </a:cubicBezTo>
                  <a:cubicBezTo>
                    <a:pt x="30" y="8"/>
                    <a:pt x="30" y="8"/>
                    <a:pt x="30" y="8"/>
                  </a:cubicBezTo>
                  <a:cubicBezTo>
                    <a:pt x="31" y="8"/>
                    <a:pt x="32" y="10"/>
                    <a:pt x="32" y="11"/>
                  </a:cubicBezTo>
                  <a:close/>
                  <a:moveTo>
                    <a:pt x="29" y="13"/>
                  </a:moveTo>
                  <a:cubicBezTo>
                    <a:pt x="21" y="13"/>
                    <a:pt x="21" y="13"/>
                    <a:pt x="21" y="13"/>
                  </a:cubicBezTo>
                  <a:cubicBezTo>
                    <a:pt x="19" y="13"/>
                    <a:pt x="19" y="12"/>
                    <a:pt x="19" y="11"/>
                  </a:cubicBezTo>
                  <a:cubicBezTo>
                    <a:pt x="19" y="2"/>
                    <a:pt x="19" y="2"/>
                    <a:pt x="19" y="2"/>
                  </a:cubicBezTo>
                  <a:cubicBezTo>
                    <a:pt x="2" y="2"/>
                    <a:pt x="2" y="2"/>
                    <a:pt x="2" y="2"/>
                  </a:cubicBezTo>
                  <a:cubicBezTo>
                    <a:pt x="2" y="34"/>
                    <a:pt x="2" y="34"/>
                    <a:pt x="2" y="34"/>
                  </a:cubicBezTo>
                  <a:cubicBezTo>
                    <a:pt x="29" y="34"/>
                    <a:pt x="29" y="34"/>
                    <a:pt x="29" y="34"/>
                  </a:cubicBezTo>
                  <a:lnTo>
                    <a:pt x="29" y="13"/>
                  </a:lnTo>
                  <a:close/>
                  <a:moveTo>
                    <a:pt x="21" y="10"/>
                  </a:moveTo>
                  <a:cubicBezTo>
                    <a:pt x="29" y="10"/>
                    <a:pt x="29" y="10"/>
                    <a:pt x="29" y="10"/>
                  </a:cubicBezTo>
                  <a:cubicBezTo>
                    <a:pt x="29" y="9"/>
                    <a:pt x="29" y="9"/>
                    <a:pt x="29" y="9"/>
                  </a:cubicBezTo>
                  <a:cubicBezTo>
                    <a:pt x="22" y="3"/>
                    <a:pt x="22" y="3"/>
                    <a:pt x="22" y="3"/>
                  </a:cubicBezTo>
                  <a:cubicBezTo>
                    <a:pt x="21" y="2"/>
                    <a:pt x="21" y="2"/>
                    <a:pt x="21" y="2"/>
                  </a:cubicBezTo>
                  <a:lnTo>
                    <a:pt x="21" y="10"/>
                  </a:lnTo>
                  <a:close/>
                </a:path>
              </a:pathLst>
            </a:custGeom>
            <a:solidFill>
              <a:srgbClr val="C039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grpSp>
          <p:nvGrpSpPr>
            <p:cNvPr id="455" name="Group 454"/>
            <p:cNvGrpSpPr/>
            <p:nvPr/>
          </p:nvGrpSpPr>
          <p:grpSpPr>
            <a:xfrm>
              <a:off x="4620684" y="14817"/>
              <a:ext cx="5234517" cy="4942416"/>
              <a:chOff x="3465513" y="11113"/>
              <a:chExt cx="3925888" cy="3706812"/>
            </a:xfrm>
            <a:solidFill>
              <a:srgbClr val="C0392B"/>
            </a:solidFill>
          </p:grpSpPr>
          <p:sp>
            <p:nvSpPr>
              <p:cNvPr id="629" name="Freeform 28"/>
              <p:cNvSpPr>
                <a:spLocks noEditPoints="1"/>
              </p:cNvSpPr>
              <p:nvPr/>
            </p:nvSpPr>
            <p:spPr bwMode="auto">
              <a:xfrm>
                <a:off x="4618038" y="3303588"/>
                <a:ext cx="111125" cy="112713"/>
              </a:xfrm>
              <a:custGeom>
                <a:avLst/>
                <a:gdLst>
                  <a:gd name="T0" fmla="*/ 55 w 59"/>
                  <a:gd name="T1" fmla="*/ 29 h 60"/>
                  <a:gd name="T2" fmla="*/ 51 w 59"/>
                  <a:gd name="T3" fmla="*/ 4 h 60"/>
                  <a:gd name="T4" fmla="*/ 50 w 59"/>
                  <a:gd name="T5" fmla="*/ 0 h 60"/>
                  <a:gd name="T6" fmla="*/ 29 w 59"/>
                  <a:gd name="T7" fmla="*/ 4 h 60"/>
                  <a:gd name="T8" fmla="*/ 24 w 59"/>
                  <a:gd name="T9" fmla="*/ 2 h 60"/>
                  <a:gd name="T10" fmla="*/ 21 w 59"/>
                  <a:gd name="T11" fmla="*/ 6 h 60"/>
                  <a:gd name="T12" fmla="*/ 1 w 59"/>
                  <a:gd name="T13" fmla="*/ 12 h 60"/>
                  <a:gd name="T14" fmla="*/ 2 w 59"/>
                  <a:gd name="T15" fmla="*/ 16 h 60"/>
                  <a:gd name="T16" fmla="*/ 10 w 59"/>
                  <a:gd name="T17" fmla="*/ 40 h 60"/>
                  <a:gd name="T18" fmla="*/ 9 w 59"/>
                  <a:gd name="T19" fmla="*/ 46 h 60"/>
                  <a:gd name="T20" fmla="*/ 15 w 59"/>
                  <a:gd name="T21" fmla="*/ 48 h 60"/>
                  <a:gd name="T22" fmla="*/ 33 w 59"/>
                  <a:gd name="T23" fmla="*/ 45 h 60"/>
                  <a:gd name="T24" fmla="*/ 26 w 59"/>
                  <a:gd name="T25" fmla="*/ 54 h 60"/>
                  <a:gd name="T26" fmla="*/ 28 w 59"/>
                  <a:gd name="T27" fmla="*/ 56 h 60"/>
                  <a:gd name="T28" fmla="*/ 35 w 59"/>
                  <a:gd name="T29" fmla="*/ 54 h 60"/>
                  <a:gd name="T30" fmla="*/ 37 w 59"/>
                  <a:gd name="T31" fmla="*/ 60 h 60"/>
                  <a:gd name="T32" fmla="*/ 39 w 59"/>
                  <a:gd name="T33" fmla="*/ 60 h 60"/>
                  <a:gd name="T34" fmla="*/ 39 w 59"/>
                  <a:gd name="T35" fmla="*/ 53 h 60"/>
                  <a:gd name="T36" fmla="*/ 46 w 59"/>
                  <a:gd name="T37" fmla="*/ 51 h 60"/>
                  <a:gd name="T38" fmla="*/ 47 w 59"/>
                  <a:gd name="T39" fmla="*/ 49 h 60"/>
                  <a:gd name="T40" fmla="*/ 36 w 59"/>
                  <a:gd name="T41" fmla="*/ 44 h 60"/>
                  <a:gd name="T42" fmla="*/ 54 w 59"/>
                  <a:gd name="T43" fmla="*/ 38 h 60"/>
                  <a:gd name="T44" fmla="*/ 59 w 59"/>
                  <a:gd name="T45" fmla="*/ 34 h 60"/>
                  <a:gd name="T46" fmla="*/ 51 w 59"/>
                  <a:gd name="T47" fmla="*/ 30 h 60"/>
                  <a:gd name="T48" fmla="*/ 16 w 59"/>
                  <a:gd name="T49" fmla="*/ 41 h 60"/>
                  <a:gd name="T50" fmla="*/ 8 w 59"/>
                  <a:gd name="T51" fmla="*/ 18 h 60"/>
                  <a:gd name="T52" fmla="*/ 43 w 59"/>
                  <a:gd name="T53" fmla="*/ 7 h 60"/>
                  <a:gd name="T54" fmla="*/ 51 w 59"/>
                  <a:gd name="T55" fmla="*/ 30 h 60"/>
                  <a:gd name="T56" fmla="*/ 32 w 59"/>
                  <a:gd name="T57" fmla="*/ 15 h 60"/>
                  <a:gd name="T58" fmla="*/ 30 w 59"/>
                  <a:gd name="T59" fmla="*/ 18 h 60"/>
                  <a:gd name="T60" fmla="*/ 36 w 59"/>
                  <a:gd name="T61" fmla="*/ 32 h 60"/>
                  <a:gd name="T62" fmla="*/ 38 w 59"/>
                  <a:gd name="T63" fmla="*/ 29 h 60"/>
                  <a:gd name="T64" fmla="*/ 44 w 59"/>
                  <a:gd name="T65" fmla="*/ 23 h 60"/>
                  <a:gd name="T66" fmla="*/ 41 w 59"/>
                  <a:gd name="T67" fmla="*/ 21 h 60"/>
                  <a:gd name="T68" fmla="*/ 40 w 59"/>
                  <a:gd name="T69" fmla="*/ 28 h 60"/>
                  <a:gd name="T70" fmla="*/ 44 w 59"/>
                  <a:gd name="T71" fmla="*/ 30 h 60"/>
                  <a:gd name="T72" fmla="*/ 44 w 59"/>
                  <a:gd name="T73" fmla="*/ 23 h 60"/>
                  <a:gd name="T74" fmla="*/ 19 w 59"/>
                  <a:gd name="T75" fmla="*/ 30 h 60"/>
                  <a:gd name="T76" fmla="*/ 17 w 59"/>
                  <a:gd name="T77" fmla="*/ 33 h 60"/>
                  <a:gd name="T78" fmla="*/ 20 w 59"/>
                  <a:gd name="T79" fmla="*/ 36 h 60"/>
                  <a:gd name="T80" fmla="*/ 22 w 59"/>
                  <a:gd name="T81" fmla="*/ 32 h 60"/>
                  <a:gd name="T82" fmla="*/ 25 w 59"/>
                  <a:gd name="T83" fmla="*/ 22 h 60"/>
                  <a:gd name="T84" fmla="*/ 23 w 59"/>
                  <a:gd name="T85" fmla="*/ 25 h 60"/>
                  <a:gd name="T86" fmla="*/ 28 w 59"/>
                  <a:gd name="T87" fmla="*/ 34 h 60"/>
                  <a:gd name="T88" fmla="*/ 30 w 59"/>
                  <a:gd name="T8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0">
                    <a:moveTo>
                      <a:pt x="58" y="32"/>
                    </a:moveTo>
                    <a:cubicBezTo>
                      <a:pt x="56" y="32"/>
                      <a:pt x="55" y="30"/>
                      <a:pt x="55" y="29"/>
                    </a:cubicBezTo>
                    <a:cubicBezTo>
                      <a:pt x="49" y="8"/>
                      <a:pt x="49" y="8"/>
                      <a:pt x="49" y="8"/>
                    </a:cubicBezTo>
                    <a:cubicBezTo>
                      <a:pt x="49" y="6"/>
                      <a:pt x="50" y="5"/>
                      <a:pt x="51" y="4"/>
                    </a:cubicBezTo>
                    <a:cubicBezTo>
                      <a:pt x="51" y="4"/>
                      <a:pt x="51" y="3"/>
                      <a:pt x="51" y="2"/>
                    </a:cubicBezTo>
                    <a:cubicBezTo>
                      <a:pt x="50" y="0"/>
                      <a:pt x="50" y="0"/>
                      <a:pt x="50" y="0"/>
                    </a:cubicBezTo>
                    <a:cubicBezTo>
                      <a:pt x="48" y="0"/>
                      <a:pt x="46" y="0"/>
                      <a:pt x="45" y="0"/>
                    </a:cubicBezTo>
                    <a:cubicBezTo>
                      <a:pt x="29" y="4"/>
                      <a:pt x="29" y="4"/>
                      <a:pt x="29" y="4"/>
                    </a:cubicBezTo>
                    <a:cubicBezTo>
                      <a:pt x="28" y="5"/>
                      <a:pt x="26" y="4"/>
                      <a:pt x="25" y="4"/>
                    </a:cubicBezTo>
                    <a:cubicBezTo>
                      <a:pt x="25" y="3"/>
                      <a:pt x="24" y="2"/>
                      <a:pt x="24" y="2"/>
                    </a:cubicBezTo>
                    <a:cubicBezTo>
                      <a:pt x="24" y="2"/>
                      <a:pt x="24" y="3"/>
                      <a:pt x="24" y="4"/>
                    </a:cubicBezTo>
                    <a:cubicBezTo>
                      <a:pt x="23" y="5"/>
                      <a:pt x="22" y="6"/>
                      <a:pt x="21" y="6"/>
                    </a:cubicBezTo>
                    <a:cubicBezTo>
                      <a:pt x="5" y="10"/>
                      <a:pt x="5" y="10"/>
                      <a:pt x="5" y="10"/>
                    </a:cubicBezTo>
                    <a:cubicBezTo>
                      <a:pt x="4" y="11"/>
                      <a:pt x="2" y="12"/>
                      <a:pt x="1" y="12"/>
                    </a:cubicBezTo>
                    <a:cubicBezTo>
                      <a:pt x="1" y="12"/>
                      <a:pt x="0" y="13"/>
                      <a:pt x="1" y="14"/>
                    </a:cubicBezTo>
                    <a:cubicBezTo>
                      <a:pt x="1" y="16"/>
                      <a:pt x="2" y="16"/>
                      <a:pt x="2" y="16"/>
                    </a:cubicBezTo>
                    <a:cubicBezTo>
                      <a:pt x="3" y="16"/>
                      <a:pt x="4" y="18"/>
                      <a:pt x="5" y="19"/>
                    </a:cubicBezTo>
                    <a:cubicBezTo>
                      <a:pt x="10" y="40"/>
                      <a:pt x="10" y="40"/>
                      <a:pt x="10" y="40"/>
                    </a:cubicBezTo>
                    <a:cubicBezTo>
                      <a:pt x="10" y="41"/>
                      <a:pt x="10" y="43"/>
                      <a:pt x="9" y="44"/>
                    </a:cubicBezTo>
                    <a:cubicBezTo>
                      <a:pt x="9" y="44"/>
                      <a:pt x="8" y="45"/>
                      <a:pt x="9" y="46"/>
                    </a:cubicBezTo>
                    <a:cubicBezTo>
                      <a:pt x="9" y="48"/>
                      <a:pt x="10" y="48"/>
                      <a:pt x="10" y="48"/>
                    </a:cubicBezTo>
                    <a:cubicBezTo>
                      <a:pt x="11" y="48"/>
                      <a:pt x="13" y="48"/>
                      <a:pt x="15" y="48"/>
                    </a:cubicBezTo>
                    <a:cubicBezTo>
                      <a:pt x="30" y="44"/>
                      <a:pt x="30" y="44"/>
                      <a:pt x="30" y="44"/>
                    </a:cubicBezTo>
                    <a:cubicBezTo>
                      <a:pt x="31" y="43"/>
                      <a:pt x="32" y="44"/>
                      <a:pt x="33" y="45"/>
                    </a:cubicBezTo>
                    <a:cubicBezTo>
                      <a:pt x="33" y="46"/>
                      <a:pt x="32" y="48"/>
                      <a:pt x="31" y="49"/>
                    </a:cubicBezTo>
                    <a:cubicBezTo>
                      <a:pt x="26" y="54"/>
                      <a:pt x="26" y="54"/>
                      <a:pt x="26" y="54"/>
                    </a:cubicBezTo>
                    <a:cubicBezTo>
                      <a:pt x="25" y="55"/>
                      <a:pt x="25" y="56"/>
                      <a:pt x="25" y="56"/>
                    </a:cubicBezTo>
                    <a:cubicBezTo>
                      <a:pt x="25" y="57"/>
                      <a:pt x="27" y="57"/>
                      <a:pt x="28" y="56"/>
                    </a:cubicBezTo>
                    <a:cubicBezTo>
                      <a:pt x="32" y="53"/>
                      <a:pt x="32" y="53"/>
                      <a:pt x="32" y="53"/>
                    </a:cubicBezTo>
                    <a:cubicBezTo>
                      <a:pt x="33" y="52"/>
                      <a:pt x="34" y="52"/>
                      <a:pt x="35" y="54"/>
                    </a:cubicBezTo>
                    <a:cubicBezTo>
                      <a:pt x="35" y="56"/>
                      <a:pt x="35" y="56"/>
                      <a:pt x="35" y="56"/>
                    </a:cubicBezTo>
                    <a:cubicBezTo>
                      <a:pt x="36" y="57"/>
                      <a:pt x="37" y="59"/>
                      <a:pt x="37" y="60"/>
                    </a:cubicBezTo>
                    <a:cubicBezTo>
                      <a:pt x="37" y="60"/>
                      <a:pt x="37" y="60"/>
                      <a:pt x="38" y="60"/>
                    </a:cubicBezTo>
                    <a:cubicBezTo>
                      <a:pt x="39" y="60"/>
                      <a:pt x="39" y="60"/>
                      <a:pt x="39" y="60"/>
                    </a:cubicBezTo>
                    <a:cubicBezTo>
                      <a:pt x="40" y="58"/>
                      <a:pt x="40" y="56"/>
                      <a:pt x="39" y="55"/>
                    </a:cubicBezTo>
                    <a:cubicBezTo>
                      <a:pt x="39" y="53"/>
                      <a:pt x="39" y="53"/>
                      <a:pt x="39" y="53"/>
                    </a:cubicBezTo>
                    <a:cubicBezTo>
                      <a:pt x="38" y="51"/>
                      <a:pt x="39" y="50"/>
                      <a:pt x="40" y="51"/>
                    </a:cubicBezTo>
                    <a:cubicBezTo>
                      <a:pt x="46" y="51"/>
                      <a:pt x="46" y="51"/>
                      <a:pt x="46" y="51"/>
                    </a:cubicBezTo>
                    <a:cubicBezTo>
                      <a:pt x="47" y="51"/>
                      <a:pt x="49" y="51"/>
                      <a:pt x="49" y="51"/>
                    </a:cubicBezTo>
                    <a:cubicBezTo>
                      <a:pt x="49" y="50"/>
                      <a:pt x="48" y="49"/>
                      <a:pt x="47" y="49"/>
                    </a:cubicBezTo>
                    <a:cubicBezTo>
                      <a:pt x="39" y="47"/>
                      <a:pt x="39" y="47"/>
                      <a:pt x="39" y="47"/>
                    </a:cubicBezTo>
                    <a:cubicBezTo>
                      <a:pt x="38" y="46"/>
                      <a:pt x="37" y="45"/>
                      <a:pt x="36" y="44"/>
                    </a:cubicBezTo>
                    <a:cubicBezTo>
                      <a:pt x="36" y="43"/>
                      <a:pt x="37" y="42"/>
                      <a:pt x="38" y="42"/>
                    </a:cubicBezTo>
                    <a:cubicBezTo>
                      <a:pt x="54" y="38"/>
                      <a:pt x="54" y="38"/>
                      <a:pt x="54" y="38"/>
                    </a:cubicBezTo>
                    <a:cubicBezTo>
                      <a:pt x="56" y="37"/>
                      <a:pt x="58" y="36"/>
                      <a:pt x="59" y="36"/>
                    </a:cubicBezTo>
                    <a:cubicBezTo>
                      <a:pt x="59" y="36"/>
                      <a:pt x="59" y="35"/>
                      <a:pt x="59" y="34"/>
                    </a:cubicBezTo>
                    <a:cubicBezTo>
                      <a:pt x="58" y="32"/>
                      <a:pt x="58" y="32"/>
                      <a:pt x="58" y="32"/>
                    </a:cubicBezTo>
                    <a:close/>
                    <a:moveTo>
                      <a:pt x="51" y="30"/>
                    </a:moveTo>
                    <a:cubicBezTo>
                      <a:pt x="51" y="31"/>
                      <a:pt x="50" y="32"/>
                      <a:pt x="49" y="33"/>
                    </a:cubicBezTo>
                    <a:cubicBezTo>
                      <a:pt x="16" y="41"/>
                      <a:pt x="16" y="41"/>
                      <a:pt x="16" y="41"/>
                    </a:cubicBezTo>
                    <a:cubicBezTo>
                      <a:pt x="15" y="41"/>
                      <a:pt x="14" y="40"/>
                      <a:pt x="14" y="39"/>
                    </a:cubicBezTo>
                    <a:cubicBezTo>
                      <a:pt x="8" y="18"/>
                      <a:pt x="8" y="18"/>
                      <a:pt x="8" y="18"/>
                    </a:cubicBezTo>
                    <a:cubicBezTo>
                      <a:pt x="8" y="17"/>
                      <a:pt x="9" y="16"/>
                      <a:pt x="10" y="15"/>
                    </a:cubicBezTo>
                    <a:cubicBezTo>
                      <a:pt x="43" y="7"/>
                      <a:pt x="43" y="7"/>
                      <a:pt x="43" y="7"/>
                    </a:cubicBezTo>
                    <a:cubicBezTo>
                      <a:pt x="44" y="7"/>
                      <a:pt x="45" y="8"/>
                      <a:pt x="46" y="9"/>
                    </a:cubicBezTo>
                    <a:lnTo>
                      <a:pt x="51" y="30"/>
                    </a:lnTo>
                    <a:close/>
                    <a:moveTo>
                      <a:pt x="35" y="17"/>
                    </a:moveTo>
                    <a:cubicBezTo>
                      <a:pt x="34" y="15"/>
                      <a:pt x="33" y="14"/>
                      <a:pt x="32" y="15"/>
                    </a:cubicBezTo>
                    <a:cubicBezTo>
                      <a:pt x="31" y="15"/>
                      <a:pt x="31" y="15"/>
                      <a:pt x="31" y="15"/>
                    </a:cubicBezTo>
                    <a:cubicBezTo>
                      <a:pt x="30" y="15"/>
                      <a:pt x="29" y="16"/>
                      <a:pt x="30" y="18"/>
                    </a:cubicBezTo>
                    <a:cubicBezTo>
                      <a:pt x="33" y="30"/>
                      <a:pt x="33" y="30"/>
                      <a:pt x="33" y="30"/>
                    </a:cubicBezTo>
                    <a:cubicBezTo>
                      <a:pt x="33" y="31"/>
                      <a:pt x="34" y="32"/>
                      <a:pt x="36" y="32"/>
                    </a:cubicBezTo>
                    <a:cubicBezTo>
                      <a:pt x="36" y="32"/>
                      <a:pt x="36" y="32"/>
                      <a:pt x="36" y="32"/>
                    </a:cubicBezTo>
                    <a:cubicBezTo>
                      <a:pt x="37" y="31"/>
                      <a:pt x="38" y="30"/>
                      <a:pt x="38" y="29"/>
                    </a:cubicBezTo>
                    <a:lnTo>
                      <a:pt x="35" y="17"/>
                    </a:lnTo>
                    <a:close/>
                    <a:moveTo>
                      <a:pt x="44" y="23"/>
                    </a:moveTo>
                    <a:cubicBezTo>
                      <a:pt x="44" y="22"/>
                      <a:pt x="43" y="21"/>
                      <a:pt x="41" y="21"/>
                    </a:cubicBezTo>
                    <a:cubicBezTo>
                      <a:pt x="41" y="21"/>
                      <a:pt x="41" y="21"/>
                      <a:pt x="41" y="21"/>
                    </a:cubicBezTo>
                    <a:cubicBezTo>
                      <a:pt x="40" y="21"/>
                      <a:pt x="39" y="23"/>
                      <a:pt x="39" y="24"/>
                    </a:cubicBezTo>
                    <a:cubicBezTo>
                      <a:pt x="40" y="28"/>
                      <a:pt x="40" y="28"/>
                      <a:pt x="40" y="28"/>
                    </a:cubicBezTo>
                    <a:cubicBezTo>
                      <a:pt x="41" y="29"/>
                      <a:pt x="42" y="30"/>
                      <a:pt x="43" y="30"/>
                    </a:cubicBezTo>
                    <a:cubicBezTo>
                      <a:pt x="44" y="30"/>
                      <a:pt x="44" y="30"/>
                      <a:pt x="44" y="30"/>
                    </a:cubicBezTo>
                    <a:cubicBezTo>
                      <a:pt x="45" y="29"/>
                      <a:pt x="46" y="28"/>
                      <a:pt x="45" y="27"/>
                    </a:cubicBezTo>
                    <a:lnTo>
                      <a:pt x="44" y="23"/>
                    </a:lnTo>
                    <a:close/>
                    <a:moveTo>
                      <a:pt x="22" y="32"/>
                    </a:moveTo>
                    <a:cubicBezTo>
                      <a:pt x="22" y="30"/>
                      <a:pt x="21" y="30"/>
                      <a:pt x="19" y="30"/>
                    </a:cubicBezTo>
                    <a:cubicBezTo>
                      <a:pt x="19" y="30"/>
                      <a:pt x="19" y="30"/>
                      <a:pt x="19" y="30"/>
                    </a:cubicBezTo>
                    <a:cubicBezTo>
                      <a:pt x="18" y="30"/>
                      <a:pt x="17" y="32"/>
                      <a:pt x="17" y="33"/>
                    </a:cubicBezTo>
                    <a:cubicBezTo>
                      <a:pt x="17" y="34"/>
                      <a:pt x="17" y="34"/>
                      <a:pt x="17" y="34"/>
                    </a:cubicBezTo>
                    <a:cubicBezTo>
                      <a:pt x="18" y="35"/>
                      <a:pt x="19" y="36"/>
                      <a:pt x="20" y="36"/>
                    </a:cubicBezTo>
                    <a:cubicBezTo>
                      <a:pt x="21" y="35"/>
                      <a:pt x="21" y="35"/>
                      <a:pt x="21" y="35"/>
                    </a:cubicBezTo>
                    <a:cubicBezTo>
                      <a:pt x="22" y="35"/>
                      <a:pt x="23" y="34"/>
                      <a:pt x="22" y="32"/>
                    </a:cubicBezTo>
                    <a:close/>
                    <a:moveTo>
                      <a:pt x="28" y="24"/>
                    </a:moveTo>
                    <a:cubicBezTo>
                      <a:pt x="28" y="22"/>
                      <a:pt x="27" y="21"/>
                      <a:pt x="25" y="22"/>
                    </a:cubicBezTo>
                    <a:cubicBezTo>
                      <a:pt x="25" y="22"/>
                      <a:pt x="25" y="22"/>
                      <a:pt x="25" y="22"/>
                    </a:cubicBezTo>
                    <a:cubicBezTo>
                      <a:pt x="24" y="22"/>
                      <a:pt x="23" y="23"/>
                      <a:pt x="23" y="25"/>
                    </a:cubicBezTo>
                    <a:cubicBezTo>
                      <a:pt x="25" y="32"/>
                      <a:pt x="25" y="32"/>
                      <a:pt x="25" y="32"/>
                    </a:cubicBezTo>
                    <a:cubicBezTo>
                      <a:pt x="25" y="33"/>
                      <a:pt x="27" y="34"/>
                      <a:pt x="28" y="34"/>
                    </a:cubicBezTo>
                    <a:cubicBezTo>
                      <a:pt x="28" y="34"/>
                      <a:pt x="28" y="34"/>
                      <a:pt x="28" y="34"/>
                    </a:cubicBezTo>
                    <a:cubicBezTo>
                      <a:pt x="30" y="33"/>
                      <a:pt x="30" y="32"/>
                      <a:pt x="30" y="31"/>
                    </a:cubicBezTo>
                    <a:lnTo>
                      <a:pt x="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0" name="Freeform 29"/>
              <p:cNvSpPr>
                <a:spLocks noEditPoints="1"/>
              </p:cNvSpPr>
              <p:nvPr/>
            </p:nvSpPr>
            <p:spPr bwMode="auto">
              <a:xfrm>
                <a:off x="4578351" y="3244850"/>
                <a:ext cx="61913" cy="60325"/>
              </a:xfrm>
              <a:custGeom>
                <a:avLst/>
                <a:gdLst>
                  <a:gd name="T0" fmla="*/ 3 w 33"/>
                  <a:gd name="T1" fmla="*/ 7 h 32"/>
                  <a:gd name="T2" fmla="*/ 7 w 33"/>
                  <a:gd name="T3" fmla="*/ 2 h 32"/>
                  <a:gd name="T4" fmla="*/ 25 w 33"/>
                  <a:gd name="T5" fmla="*/ 2 h 32"/>
                  <a:gd name="T6" fmla="*/ 30 w 33"/>
                  <a:gd name="T7" fmla="*/ 7 h 32"/>
                  <a:gd name="T8" fmla="*/ 3 w 33"/>
                  <a:gd name="T9" fmla="*/ 7 h 32"/>
                  <a:gd name="T10" fmla="*/ 16 w 33"/>
                  <a:gd name="T11" fmla="*/ 21 h 32"/>
                  <a:gd name="T12" fmla="*/ 8 w 33"/>
                  <a:gd name="T13" fmla="*/ 10 h 32"/>
                  <a:gd name="T14" fmla="*/ 12 w 33"/>
                  <a:gd name="T15" fmla="*/ 10 h 32"/>
                  <a:gd name="T16" fmla="*/ 16 w 33"/>
                  <a:gd name="T17" fmla="*/ 17 h 32"/>
                  <a:gd name="T18" fmla="*/ 21 w 33"/>
                  <a:gd name="T19" fmla="*/ 10 h 32"/>
                  <a:gd name="T20" fmla="*/ 24 w 33"/>
                  <a:gd name="T21" fmla="*/ 10 h 32"/>
                  <a:gd name="T22" fmla="*/ 16 w 33"/>
                  <a:gd name="T23" fmla="*/ 21 h 32"/>
                  <a:gd name="T24" fmla="*/ 32 w 33"/>
                  <a:gd name="T25" fmla="*/ 4 h 32"/>
                  <a:gd name="T26" fmla="*/ 28 w 33"/>
                  <a:gd name="T27" fmla="*/ 1 h 32"/>
                  <a:gd name="T28" fmla="*/ 25 w 33"/>
                  <a:gd name="T29" fmla="*/ 0 h 32"/>
                  <a:gd name="T30" fmla="*/ 7 w 33"/>
                  <a:gd name="T31" fmla="*/ 0 h 32"/>
                  <a:gd name="T32" fmla="*/ 5 w 33"/>
                  <a:gd name="T33" fmla="*/ 1 h 32"/>
                  <a:gd name="T34" fmla="*/ 1 w 33"/>
                  <a:gd name="T35" fmla="*/ 4 h 32"/>
                  <a:gd name="T36" fmla="*/ 0 w 33"/>
                  <a:gd name="T37" fmla="*/ 7 h 32"/>
                  <a:gd name="T38" fmla="*/ 4 w 33"/>
                  <a:gd name="T39" fmla="*/ 31 h 32"/>
                  <a:gd name="T40" fmla="*/ 5 w 33"/>
                  <a:gd name="T41" fmla="*/ 32 h 32"/>
                  <a:gd name="T42" fmla="*/ 27 w 33"/>
                  <a:gd name="T43" fmla="*/ 32 h 32"/>
                  <a:gd name="T44" fmla="*/ 29 w 33"/>
                  <a:gd name="T45" fmla="*/ 31 h 32"/>
                  <a:gd name="T46" fmla="*/ 33 w 33"/>
                  <a:gd name="T47" fmla="*/ 7 h 32"/>
                  <a:gd name="T48" fmla="*/ 32 w 33"/>
                  <a:gd name="T4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32">
                    <a:moveTo>
                      <a:pt x="3" y="7"/>
                    </a:moveTo>
                    <a:cubicBezTo>
                      <a:pt x="7" y="2"/>
                      <a:pt x="7" y="2"/>
                      <a:pt x="7" y="2"/>
                    </a:cubicBezTo>
                    <a:cubicBezTo>
                      <a:pt x="25" y="2"/>
                      <a:pt x="25" y="2"/>
                      <a:pt x="25" y="2"/>
                    </a:cubicBezTo>
                    <a:cubicBezTo>
                      <a:pt x="30" y="7"/>
                      <a:pt x="30" y="7"/>
                      <a:pt x="30" y="7"/>
                    </a:cubicBezTo>
                    <a:lnTo>
                      <a:pt x="3" y="7"/>
                    </a:lnTo>
                    <a:close/>
                    <a:moveTo>
                      <a:pt x="16" y="21"/>
                    </a:moveTo>
                    <a:cubicBezTo>
                      <a:pt x="10" y="21"/>
                      <a:pt x="9" y="12"/>
                      <a:pt x="8" y="10"/>
                    </a:cubicBezTo>
                    <a:cubicBezTo>
                      <a:pt x="12" y="10"/>
                      <a:pt x="12" y="10"/>
                      <a:pt x="12" y="10"/>
                    </a:cubicBezTo>
                    <a:cubicBezTo>
                      <a:pt x="12" y="13"/>
                      <a:pt x="14" y="17"/>
                      <a:pt x="16" y="17"/>
                    </a:cubicBezTo>
                    <a:cubicBezTo>
                      <a:pt x="19" y="17"/>
                      <a:pt x="20" y="13"/>
                      <a:pt x="21" y="10"/>
                    </a:cubicBezTo>
                    <a:cubicBezTo>
                      <a:pt x="24" y="10"/>
                      <a:pt x="24" y="10"/>
                      <a:pt x="24" y="10"/>
                    </a:cubicBezTo>
                    <a:cubicBezTo>
                      <a:pt x="24" y="12"/>
                      <a:pt x="22" y="21"/>
                      <a:pt x="16" y="21"/>
                    </a:cubicBezTo>
                    <a:close/>
                    <a:moveTo>
                      <a:pt x="32" y="4"/>
                    </a:moveTo>
                    <a:cubicBezTo>
                      <a:pt x="31" y="4"/>
                      <a:pt x="28" y="1"/>
                      <a:pt x="28" y="1"/>
                    </a:cubicBezTo>
                    <a:cubicBezTo>
                      <a:pt x="27" y="0"/>
                      <a:pt x="26" y="0"/>
                      <a:pt x="25" y="0"/>
                    </a:cubicBezTo>
                    <a:cubicBezTo>
                      <a:pt x="7" y="0"/>
                      <a:pt x="7" y="0"/>
                      <a:pt x="7" y="0"/>
                    </a:cubicBezTo>
                    <a:cubicBezTo>
                      <a:pt x="6" y="0"/>
                      <a:pt x="5" y="0"/>
                      <a:pt x="5" y="1"/>
                    </a:cubicBezTo>
                    <a:cubicBezTo>
                      <a:pt x="4" y="1"/>
                      <a:pt x="1" y="4"/>
                      <a:pt x="1" y="4"/>
                    </a:cubicBezTo>
                    <a:cubicBezTo>
                      <a:pt x="0" y="5"/>
                      <a:pt x="0" y="5"/>
                      <a:pt x="0" y="7"/>
                    </a:cubicBezTo>
                    <a:cubicBezTo>
                      <a:pt x="0" y="8"/>
                      <a:pt x="4" y="31"/>
                      <a:pt x="4" y="31"/>
                    </a:cubicBezTo>
                    <a:cubicBezTo>
                      <a:pt x="4" y="32"/>
                      <a:pt x="4" y="32"/>
                      <a:pt x="5" y="32"/>
                    </a:cubicBezTo>
                    <a:cubicBezTo>
                      <a:pt x="27" y="32"/>
                      <a:pt x="27" y="32"/>
                      <a:pt x="27" y="32"/>
                    </a:cubicBezTo>
                    <a:cubicBezTo>
                      <a:pt x="28" y="32"/>
                      <a:pt x="29" y="32"/>
                      <a:pt x="29" y="31"/>
                    </a:cubicBezTo>
                    <a:cubicBezTo>
                      <a:pt x="29" y="31"/>
                      <a:pt x="33" y="8"/>
                      <a:pt x="33" y="7"/>
                    </a:cubicBezTo>
                    <a:cubicBezTo>
                      <a:pt x="33" y="5"/>
                      <a:pt x="32" y="5"/>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1" name="Freeform 33"/>
              <p:cNvSpPr>
                <a:spLocks/>
              </p:cNvSpPr>
              <p:nvPr/>
            </p:nvSpPr>
            <p:spPr bwMode="auto">
              <a:xfrm>
                <a:off x="4248151" y="3181350"/>
                <a:ext cx="111125" cy="111125"/>
              </a:xfrm>
              <a:custGeom>
                <a:avLst/>
                <a:gdLst>
                  <a:gd name="T0" fmla="*/ 35 w 59"/>
                  <a:gd name="T1" fmla="*/ 34 h 59"/>
                  <a:gd name="T2" fmla="*/ 21 w 59"/>
                  <a:gd name="T3" fmla="*/ 42 h 59"/>
                  <a:gd name="T4" fmla="*/ 8 w 59"/>
                  <a:gd name="T5" fmla="*/ 42 h 59"/>
                  <a:gd name="T6" fmla="*/ 10 w 59"/>
                  <a:gd name="T7" fmla="*/ 55 h 59"/>
                  <a:gd name="T8" fmla="*/ 42 w 59"/>
                  <a:gd name="T9" fmla="*/ 41 h 59"/>
                  <a:gd name="T10" fmla="*/ 55 w 59"/>
                  <a:gd name="T11" fmla="*/ 9 h 59"/>
                  <a:gd name="T12" fmla="*/ 42 w 59"/>
                  <a:gd name="T13" fmla="*/ 8 h 59"/>
                  <a:gd name="T14" fmla="*/ 42 w 59"/>
                  <a:gd name="T15" fmla="*/ 21 h 59"/>
                  <a:gd name="T16" fmla="*/ 35 w 59"/>
                  <a:gd name="T17"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5" y="34"/>
                    </a:moveTo>
                    <a:cubicBezTo>
                      <a:pt x="29" y="39"/>
                      <a:pt x="23" y="44"/>
                      <a:pt x="21" y="42"/>
                    </a:cubicBezTo>
                    <a:cubicBezTo>
                      <a:pt x="18" y="39"/>
                      <a:pt x="15" y="36"/>
                      <a:pt x="8" y="42"/>
                    </a:cubicBezTo>
                    <a:cubicBezTo>
                      <a:pt x="0" y="48"/>
                      <a:pt x="6" y="52"/>
                      <a:pt x="10" y="55"/>
                    </a:cubicBezTo>
                    <a:cubicBezTo>
                      <a:pt x="13" y="59"/>
                      <a:pt x="28" y="55"/>
                      <a:pt x="42" y="41"/>
                    </a:cubicBezTo>
                    <a:cubicBezTo>
                      <a:pt x="56" y="27"/>
                      <a:pt x="59" y="13"/>
                      <a:pt x="55" y="9"/>
                    </a:cubicBezTo>
                    <a:cubicBezTo>
                      <a:pt x="52" y="6"/>
                      <a:pt x="48" y="0"/>
                      <a:pt x="42" y="8"/>
                    </a:cubicBezTo>
                    <a:cubicBezTo>
                      <a:pt x="36" y="15"/>
                      <a:pt x="39" y="17"/>
                      <a:pt x="42" y="21"/>
                    </a:cubicBezTo>
                    <a:cubicBezTo>
                      <a:pt x="45" y="23"/>
                      <a:pt x="40" y="29"/>
                      <a:pt x="3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2" name="Freeform 45"/>
              <p:cNvSpPr>
                <a:spLocks noEditPoints="1"/>
              </p:cNvSpPr>
              <p:nvPr/>
            </p:nvSpPr>
            <p:spPr bwMode="auto">
              <a:xfrm>
                <a:off x="4106863" y="3363913"/>
                <a:ext cx="114300" cy="119063"/>
              </a:xfrm>
              <a:custGeom>
                <a:avLst/>
                <a:gdLst>
                  <a:gd name="T0" fmla="*/ 49 w 61"/>
                  <a:gd name="T1" fmla="*/ 23 h 63"/>
                  <a:gd name="T2" fmla="*/ 42 w 61"/>
                  <a:gd name="T3" fmla="*/ 14 h 63"/>
                  <a:gd name="T4" fmla="*/ 44 w 61"/>
                  <a:gd name="T5" fmla="*/ 12 h 63"/>
                  <a:gd name="T6" fmla="*/ 49 w 61"/>
                  <a:gd name="T7" fmla="*/ 16 h 63"/>
                  <a:gd name="T8" fmla="*/ 52 w 61"/>
                  <a:gd name="T9" fmla="*/ 21 h 63"/>
                  <a:gd name="T10" fmla="*/ 49 w 61"/>
                  <a:gd name="T11" fmla="*/ 23 h 63"/>
                  <a:gd name="T12" fmla="*/ 56 w 61"/>
                  <a:gd name="T13" fmla="*/ 22 h 63"/>
                  <a:gd name="T14" fmla="*/ 52 w 61"/>
                  <a:gd name="T15" fmla="*/ 14 h 63"/>
                  <a:gd name="T16" fmla="*/ 44 w 61"/>
                  <a:gd name="T17" fmla="*/ 8 h 63"/>
                  <a:gd name="T18" fmla="*/ 40 w 61"/>
                  <a:gd name="T19" fmla="*/ 12 h 63"/>
                  <a:gd name="T20" fmla="*/ 36 w 61"/>
                  <a:gd name="T21" fmla="*/ 8 h 63"/>
                  <a:gd name="T22" fmla="*/ 6 w 61"/>
                  <a:gd name="T23" fmla="*/ 33 h 63"/>
                  <a:gd name="T24" fmla="*/ 25 w 61"/>
                  <a:gd name="T25" fmla="*/ 56 h 63"/>
                  <a:gd name="T26" fmla="*/ 55 w 61"/>
                  <a:gd name="T27" fmla="*/ 30 h 63"/>
                  <a:gd name="T28" fmla="*/ 51 w 61"/>
                  <a:gd name="T29" fmla="*/ 26 h 63"/>
                  <a:gd name="T30" fmla="*/ 56 w 61"/>
                  <a:gd name="T31" fmla="*/ 22 h 63"/>
                  <a:gd name="T32" fmla="*/ 24 w 61"/>
                  <a:gd name="T33" fmla="*/ 2 h 63"/>
                  <a:gd name="T34" fmla="*/ 2 w 61"/>
                  <a:gd name="T35" fmla="*/ 21 h 63"/>
                  <a:gd name="T36" fmla="*/ 2 w 61"/>
                  <a:gd name="T37" fmla="*/ 28 h 63"/>
                  <a:gd name="T38" fmla="*/ 4 w 61"/>
                  <a:gd name="T39" fmla="*/ 30 h 63"/>
                  <a:gd name="T40" fmla="*/ 34 w 61"/>
                  <a:gd name="T41" fmla="*/ 5 h 63"/>
                  <a:gd name="T42" fmla="*/ 32 w 61"/>
                  <a:gd name="T43" fmla="*/ 3 h 63"/>
                  <a:gd name="T44" fmla="*/ 24 w 61"/>
                  <a:gd name="T45" fmla="*/ 2 h 63"/>
                  <a:gd name="T46" fmla="*/ 59 w 61"/>
                  <a:gd name="T47" fmla="*/ 35 h 63"/>
                  <a:gd name="T48" fmla="*/ 58 w 61"/>
                  <a:gd name="T49" fmla="*/ 33 h 63"/>
                  <a:gd name="T50" fmla="*/ 28 w 61"/>
                  <a:gd name="T51" fmla="*/ 58 h 63"/>
                  <a:gd name="T52" fmla="*/ 29 w 61"/>
                  <a:gd name="T53" fmla="*/ 60 h 63"/>
                  <a:gd name="T54" fmla="*/ 37 w 61"/>
                  <a:gd name="T55" fmla="*/ 61 h 63"/>
                  <a:gd name="T56" fmla="*/ 59 w 61"/>
                  <a:gd name="T57" fmla="*/ 42 h 63"/>
                  <a:gd name="T58" fmla="*/ 59 w 61"/>
                  <a:gd name="T5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63">
                    <a:moveTo>
                      <a:pt x="49" y="23"/>
                    </a:moveTo>
                    <a:cubicBezTo>
                      <a:pt x="42" y="14"/>
                      <a:pt x="42" y="14"/>
                      <a:pt x="42" y="14"/>
                    </a:cubicBezTo>
                    <a:cubicBezTo>
                      <a:pt x="44" y="12"/>
                      <a:pt x="44" y="12"/>
                      <a:pt x="44" y="12"/>
                    </a:cubicBezTo>
                    <a:cubicBezTo>
                      <a:pt x="46" y="13"/>
                      <a:pt x="48" y="14"/>
                      <a:pt x="49" y="16"/>
                    </a:cubicBezTo>
                    <a:cubicBezTo>
                      <a:pt x="51" y="17"/>
                      <a:pt x="52" y="19"/>
                      <a:pt x="52" y="21"/>
                    </a:cubicBezTo>
                    <a:lnTo>
                      <a:pt x="49" y="23"/>
                    </a:lnTo>
                    <a:close/>
                    <a:moveTo>
                      <a:pt x="56" y="22"/>
                    </a:moveTo>
                    <a:cubicBezTo>
                      <a:pt x="55" y="20"/>
                      <a:pt x="54" y="17"/>
                      <a:pt x="52" y="14"/>
                    </a:cubicBezTo>
                    <a:cubicBezTo>
                      <a:pt x="49" y="10"/>
                      <a:pt x="46" y="9"/>
                      <a:pt x="44" y="8"/>
                    </a:cubicBezTo>
                    <a:cubicBezTo>
                      <a:pt x="40" y="12"/>
                      <a:pt x="40" y="12"/>
                      <a:pt x="40" y="12"/>
                    </a:cubicBezTo>
                    <a:cubicBezTo>
                      <a:pt x="36" y="8"/>
                      <a:pt x="36" y="8"/>
                      <a:pt x="36" y="8"/>
                    </a:cubicBezTo>
                    <a:cubicBezTo>
                      <a:pt x="6" y="33"/>
                      <a:pt x="6" y="33"/>
                      <a:pt x="6" y="33"/>
                    </a:cubicBezTo>
                    <a:cubicBezTo>
                      <a:pt x="25" y="56"/>
                      <a:pt x="25" y="56"/>
                      <a:pt x="25" y="56"/>
                    </a:cubicBezTo>
                    <a:cubicBezTo>
                      <a:pt x="55" y="30"/>
                      <a:pt x="55" y="30"/>
                      <a:pt x="55" y="30"/>
                    </a:cubicBezTo>
                    <a:cubicBezTo>
                      <a:pt x="51" y="26"/>
                      <a:pt x="51" y="26"/>
                      <a:pt x="51" y="26"/>
                    </a:cubicBezTo>
                    <a:lnTo>
                      <a:pt x="56" y="22"/>
                    </a:lnTo>
                    <a:close/>
                    <a:moveTo>
                      <a:pt x="24" y="2"/>
                    </a:moveTo>
                    <a:cubicBezTo>
                      <a:pt x="2" y="21"/>
                      <a:pt x="2" y="21"/>
                      <a:pt x="2" y="21"/>
                    </a:cubicBezTo>
                    <a:cubicBezTo>
                      <a:pt x="0" y="23"/>
                      <a:pt x="0" y="26"/>
                      <a:pt x="2" y="28"/>
                    </a:cubicBezTo>
                    <a:cubicBezTo>
                      <a:pt x="4" y="30"/>
                      <a:pt x="4" y="30"/>
                      <a:pt x="4" y="30"/>
                    </a:cubicBezTo>
                    <a:cubicBezTo>
                      <a:pt x="34" y="5"/>
                      <a:pt x="34" y="5"/>
                      <a:pt x="34" y="5"/>
                    </a:cubicBezTo>
                    <a:cubicBezTo>
                      <a:pt x="32" y="3"/>
                      <a:pt x="32" y="3"/>
                      <a:pt x="32" y="3"/>
                    </a:cubicBezTo>
                    <a:cubicBezTo>
                      <a:pt x="30" y="1"/>
                      <a:pt x="27" y="0"/>
                      <a:pt x="24" y="2"/>
                    </a:cubicBezTo>
                    <a:close/>
                    <a:moveTo>
                      <a:pt x="59" y="35"/>
                    </a:moveTo>
                    <a:cubicBezTo>
                      <a:pt x="58" y="33"/>
                      <a:pt x="58" y="33"/>
                      <a:pt x="58" y="33"/>
                    </a:cubicBezTo>
                    <a:cubicBezTo>
                      <a:pt x="28" y="58"/>
                      <a:pt x="28" y="58"/>
                      <a:pt x="28" y="58"/>
                    </a:cubicBezTo>
                    <a:cubicBezTo>
                      <a:pt x="29" y="60"/>
                      <a:pt x="29" y="60"/>
                      <a:pt x="29" y="60"/>
                    </a:cubicBezTo>
                    <a:cubicBezTo>
                      <a:pt x="31" y="63"/>
                      <a:pt x="35" y="63"/>
                      <a:pt x="37" y="61"/>
                    </a:cubicBezTo>
                    <a:cubicBezTo>
                      <a:pt x="59" y="42"/>
                      <a:pt x="59" y="42"/>
                      <a:pt x="59" y="42"/>
                    </a:cubicBezTo>
                    <a:cubicBezTo>
                      <a:pt x="61" y="40"/>
                      <a:pt x="61" y="37"/>
                      <a:pt x="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3" name="Freeform 54"/>
              <p:cNvSpPr>
                <a:spLocks noEditPoints="1"/>
              </p:cNvSpPr>
              <p:nvPr/>
            </p:nvSpPr>
            <p:spPr bwMode="auto">
              <a:xfrm>
                <a:off x="4202113" y="3513138"/>
                <a:ext cx="49213" cy="36513"/>
              </a:xfrm>
              <a:custGeom>
                <a:avLst/>
                <a:gdLst>
                  <a:gd name="T0" fmla="*/ 26 w 26"/>
                  <a:gd name="T1" fmla="*/ 16 h 20"/>
                  <a:gd name="T2" fmla="*/ 25 w 26"/>
                  <a:gd name="T3" fmla="*/ 16 h 20"/>
                  <a:gd name="T4" fmla="*/ 24 w 26"/>
                  <a:gd name="T5" fmla="*/ 16 h 20"/>
                  <a:gd name="T6" fmla="*/ 24 w 26"/>
                  <a:gd name="T7" fmla="*/ 18 h 20"/>
                  <a:gd name="T8" fmla="*/ 22 w 26"/>
                  <a:gd name="T9" fmla="*/ 20 h 20"/>
                  <a:gd name="T10" fmla="*/ 19 w 26"/>
                  <a:gd name="T11" fmla="*/ 18 h 20"/>
                  <a:gd name="T12" fmla="*/ 19 w 26"/>
                  <a:gd name="T13" fmla="*/ 16 h 20"/>
                  <a:gd name="T14" fmla="*/ 7 w 26"/>
                  <a:gd name="T15" fmla="*/ 16 h 20"/>
                  <a:gd name="T16" fmla="*/ 7 w 26"/>
                  <a:gd name="T17" fmla="*/ 18 h 20"/>
                  <a:gd name="T18" fmla="*/ 4 w 26"/>
                  <a:gd name="T19" fmla="*/ 20 h 20"/>
                  <a:gd name="T20" fmla="*/ 2 w 26"/>
                  <a:gd name="T21" fmla="*/ 18 h 20"/>
                  <a:gd name="T22" fmla="*/ 2 w 26"/>
                  <a:gd name="T23" fmla="*/ 16 h 20"/>
                  <a:gd name="T24" fmla="*/ 1 w 26"/>
                  <a:gd name="T25" fmla="*/ 16 h 20"/>
                  <a:gd name="T26" fmla="*/ 0 w 26"/>
                  <a:gd name="T27" fmla="*/ 16 h 20"/>
                  <a:gd name="T28" fmla="*/ 0 w 26"/>
                  <a:gd name="T29" fmla="*/ 11 h 20"/>
                  <a:gd name="T30" fmla="*/ 3 w 26"/>
                  <a:gd name="T31" fmla="*/ 8 h 20"/>
                  <a:gd name="T32" fmla="*/ 3 w 26"/>
                  <a:gd name="T33" fmla="*/ 8 h 20"/>
                  <a:gd name="T34" fmla="*/ 5 w 26"/>
                  <a:gd name="T35" fmla="*/ 3 h 20"/>
                  <a:gd name="T36" fmla="*/ 8 w 26"/>
                  <a:gd name="T37" fmla="*/ 0 h 20"/>
                  <a:gd name="T38" fmla="*/ 18 w 26"/>
                  <a:gd name="T39" fmla="*/ 0 h 20"/>
                  <a:gd name="T40" fmla="*/ 21 w 26"/>
                  <a:gd name="T41" fmla="*/ 3 h 20"/>
                  <a:gd name="T42" fmla="*/ 23 w 26"/>
                  <a:gd name="T43" fmla="*/ 8 h 20"/>
                  <a:gd name="T44" fmla="*/ 23 w 26"/>
                  <a:gd name="T45" fmla="*/ 8 h 20"/>
                  <a:gd name="T46" fmla="*/ 26 w 26"/>
                  <a:gd name="T47" fmla="*/ 11 h 20"/>
                  <a:gd name="T48" fmla="*/ 26 w 26"/>
                  <a:gd name="T49" fmla="*/ 16 h 20"/>
                  <a:gd name="T50" fmla="*/ 4 w 26"/>
                  <a:gd name="T51" fmla="*/ 10 h 20"/>
                  <a:gd name="T52" fmla="*/ 2 w 26"/>
                  <a:gd name="T53" fmla="*/ 12 h 20"/>
                  <a:gd name="T54" fmla="*/ 4 w 26"/>
                  <a:gd name="T55" fmla="*/ 14 h 20"/>
                  <a:gd name="T56" fmla="*/ 6 w 26"/>
                  <a:gd name="T57" fmla="*/ 12 h 20"/>
                  <a:gd name="T58" fmla="*/ 4 w 26"/>
                  <a:gd name="T59" fmla="*/ 10 h 20"/>
                  <a:gd name="T60" fmla="*/ 19 w 26"/>
                  <a:gd name="T61" fmla="*/ 8 h 20"/>
                  <a:gd name="T62" fmla="*/ 18 w 26"/>
                  <a:gd name="T63" fmla="*/ 4 h 20"/>
                  <a:gd name="T64" fmla="*/ 18 w 26"/>
                  <a:gd name="T65" fmla="*/ 4 h 20"/>
                  <a:gd name="T66" fmla="*/ 8 w 26"/>
                  <a:gd name="T67" fmla="*/ 4 h 20"/>
                  <a:gd name="T68" fmla="*/ 8 w 26"/>
                  <a:gd name="T69" fmla="*/ 4 h 20"/>
                  <a:gd name="T70" fmla="*/ 7 w 26"/>
                  <a:gd name="T71" fmla="*/ 8 h 20"/>
                  <a:gd name="T72" fmla="*/ 19 w 26"/>
                  <a:gd name="T73" fmla="*/ 8 h 20"/>
                  <a:gd name="T74" fmla="*/ 22 w 26"/>
                  <a:gd name="T75" fmla="*/ 10 h 20"/>
                  <a:gd name="T76" fmla="*/ 20 w 26"/>
                  <a:gd name="T77" fmla="*/ 12 h 20"/>
                  <a:gd name="T78" fmla="*/ 22 w 26"/>
                  <a:gd name="T79" fmla="*/ 14 h 20"/>
                  <a:gd name="T80" fmla="*/ 24 w 26"/>
                  <a:gd name="T81" fmla="*/ 12 h 20"/>
                  <a:gd name="T82" fmla="*/ 22 w 26"/>
                  <a:gd name="T8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20">
                    <a:moveTo>
                      <a:pt x="26" y="16"/>
                    </a:moveTo>
                    <a:cubicBezTo>
                      <a:pt x="25" y="16"/>
                      <a:pt x="25" y="16"/>
                      <a:pt x="25" y="16"/>
                    </a:cubicBezTo>
                    <a:cubicBezTo>
                      <a:pt x="24" y="16"/>
                      <a:pt x="24" y="16"/>
                      <a:pt x="24" y="16"/>
                    </a:cubicBezTo>
                    <a:cubicBezTo>
                      <a:pt x="24" y="18"/>
                      <a:pt x="24" y="18"/>
                      <a:pt x="24" y="18"/>
                    </a:cubicBezTo>
                    <a:cubicBezTo>
                      <a:pt x="24" y="19"/>
                      <a:pt x="23" y="20"/>
                      <a:pt x="22" y="20"/>
                    </a:cubicBezTo>
                    <a:cubicBezTo>
                      <a:pt x="20" y="20"/>
                      <a:pt x="19" y="19"/>
                      <a:pt x="19" y="18"/>
                    </a:cubicBezTo>
                    <a:cubicBezTo>
                      <a:pt x="19" y="16"/>
                      <a:pt x="19" y="16"/>
                      <a:pt x="19" y="16"/>
                    </a:cubicBezTo>
                    <a:cubicBezTo>
                      <a:pt x="7" y="16"/>
                      <a:pt x="7" y="16"/>
                      <a:pt x="7" y="16"/>
                    </a:cubicBezTo>
                    <a:cubicBezTo>
                      <a:pt x="7" y="18"/>
                      <a:pt x="7" y="18"/>
                      <a:pt x="7" y="18"/>
                    </a:cubicBezTo>
                    <a:cubicBezTo>
                      <a:pt x="7" y="19"/>
                      <a:pt x="6" y="20"/>
                      <a:pt x="4" y="20"/>
                    </a:cubicBezTo>
                    <a:cubicBezTo>
                      <a:pt x="3" y="20"/>
                      <a:pt x="2" y="19"/>
                      <a:pt x="2" y="18"/>
                    </a:cubicBezTo>
                    <a:cubicBezTo>
                      <a:pt x="2" y="16"/>
                      <a:pt x="2" y="16"/>
                      <a:pt x="2" y="16"/>
                    </a:cubicBezTo>
                    <a:cubicBezTo>
                      <a:pt x="1" y="16"/>
                      <a:pt x="1" y="16"/>
                      <a:pt x="1" y="16"/>
                    </a:cubicBezTo>
                    <a:cubicBezTo>
                      <a:pt x="0" y="16"/>
                      <a:pt x="0" y="16"/>
                      <a:pt x="0" y="16"/>
                    </a:cubicBezTo>
                    <a:cubicBezTo>
                      <a:pt x="0" y="11"/>
                      <a:pt x="0" y="11"/>
                      <a:pt x="0" y="11"/>
                    </a:cubicBezTo>
                    <a:cubicBezTo>
                      <a:pt x="0" y="10"/>
                      <a:pt x="2" y="8"/>
                      <a:pt x="3" y="8"/>
                    </a:cubicBezTo>
                    <a:cubicBezTo>
                      <a:pt x="3" y="8"/>
                      <a:pt x="3" y="8"/>
                      <a:pt x="3" y="8"/>
                    </a:cubicBezTo>
                    <a:cubicBezTo>
                      <a:pt x="5" y="3"/>
                      <a:pt x="5" y="3"/>
                      <a:pt x="5" y="3"/>
                    </a:cubicBezTo>
                    <a:cubicBezTo>
                      <a:pt x="5" y="2"/>
                      <a:pt x="7" y="0"/>
                      <a:pt x="8" y="0"/>
                    </a:cubicBezTo>
                    <a:cubicBezTo>
                      <a:pt x="18" y="0"/>
                      <a:pt x="18" y="0"/>
                      <a:pt x="18" y="0"/>
                    </a:cubicBezTo>
                    <a:cubicBezTo>
                      <a:pt x="19" y="0"/>
                      <a:pt x="21" y="2"/>
                      <a:pt x="21" y="3"/>
                    </a:cubicBezTo>
                    <a:cubicBezTo>
                      <a:pt x="23" y="8"/>
                      <a:pt x="23" y="8"/>
                      <a:pt x="23" y="8"/>
                    </a:cubicBezTo>
                    <a:cubicBezTo>
                      <a:pt x="23" y="8"/>
                      <a:pt x="23" y="8"/>
                      <a:pt x="23" y="8"/>
                    </a:cubicBezTo>
                    <a:cubicBezTo>
                      <a:pt x="24" y="8"/>
                      <a:pt x="26" y="10"/>
                      <a:pt x="26" y="11"/>
                    </a:cubicBezTo>
                    <a:lnTo>
                      <a:pt x="26" y="16"/>
                    </a:lnTo>
                    <a:close/>
                    <a:moveTo>
                      <a:pt x="4" y="10"/>
                    </a:moveTo>
                    <a:cubicBezTo>
                      <a:pt x="3" y="10"/>
                      <a:pt x="2" y="11"/>
                      <a:pt x="2" y="12"/>
                    </a:cubicBezTo>
                    <a:cubicBezTo>
                      <a:pt x="2" y="13"/>
                      <a:pt x="3" y="14"/>
                      <a:pt x="4" y="14"/>
                    </a:cubicBezTo>
                    <a:cubicBezTo>
                      <a:pt x="5" y="14"/>
                      <a:pt x="6" y="13"/>
                      <a:pt x="6" y="12"/>
                    </a:cubicBezTo>
                    <a:cubicBezTo>
                      <a:pt x="6" y="11"/>
                      <a:pt x="5" y="10"/>
                      <a:pt x="4" y="10"/>
                    </a:cubicBezTo>
                    <a:close/>
                    <a:moveTo>
                      <a:pt x="19" y="8"/>
                    </a:moveTo>
                    <a:cubicBezTo>
                      <a:pt x="18" y="4"/>
                      <a:pt x="18" y="4"/>
                      <a:pt x="18" y="4"/>
                    </a:cubicBezTo>
                    <a:cubicBezTo>
                      <a:pt x="18" y="4"/>
                      <a:pt x="18" y="4"/>
                      <a:pt x="18" y="4"/>
                    </a:cubicBezTo>
                    <a:cubicBezTo>
                      <a:pt x="8" y="4"/>
                      <a:pt x="8" y="4"/>
                      <a:pt x="8" y="4"/>
                    </a:cubicBezTo>
                    <a:cubicBezTo>
                      <a:pt x="8" y="4"/>
                      <a:pt x="8" y="4"/>
                      <a:pt x="8" y="4"/>
                    </a:cubicBezTo>
                    <a:cubicBezTo>
                      <a:pt x="7" y="8"/>
                      <a:pt x="7" y="8"/>
                      <a:pt x="7" y="8"/>
                    </a:cubicBezTo>
                    <a:lnTo>
                      <a:pt x="19" y="8"/>
                    </a:lnTo>
                    <a:close/>
                    <a:moveTo>
                      <a:pt x="22" y="10"/>
                    </a:moveTo>
                    <a:cubicBezTo>
                      <a:pt x="21" y="10"/>
                      <a:pt x="20" y="11"/>
                      <a:pt x="20" y="12"/>
                    </a:cubicBezTo>
                    <a:cubicBezTo>
                      <a:pt x="20" y="13"/>
                      <a:pt x="21" y="14"/>
                      <a:pt x="22" y="14"/>
                    </a:cubicBezTo>
                    <a:cubicBezTo>
                      <a:pt x="23" y="14"/>
                      <a:pt x="24" y="13"/>
                      <a:pt x="24" y="12"/>
                    </a:cubicBezTo>
                    <a:cubicBezTo>
                      <a:pt x="24" y="11"/>
                      <a:pt x="23"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4" name="Freeform 62"/>
              <p:cNvSpPr>
                <a:spLocks noEditPoints="1"/>
              </p:cNvSpPr>
              <p:nvPr/>
            </p:nvSpPr>
            <p:spPr bwMode="auto">
              <a:xfrm>
                <a:off x="4951413" y="2390775"/>
                <a:ext cx="73025" cy="55563"/>
              </a:xfrm>
              <a:custGeom>
                <a:avLst/>
                <a:gdLst>
                  <a:gd name="T0" fmla="*/ 30 w 39"/>
                  <a:gd name="T1" fmla="*/ 24 h 30"/>
                  <a:gd name="T2" fmla="*/ 24 w 39"/>
                  <a:gd name="T3" fmla="*/ 30 h 30"/>
                  <a:gd name="T4" fmla="*/ 6 w 39"/>
                  <a:gd name="T5" fmla="*/ 30 h 30"/>
                  <a:gd name="T6" fmla="*/ 0 w 39"/>
                  <a:gd name="T7" fmla="*/ 24 h 30"/>
                  <a:gd name="T8" fmla="*/ 0 w 39"/>
                  <a:gd name="T9" fmla="*/ 6 h 30"/>
                  <a:gd name="T10" fmla="*/ 6 w 39"/>
                  <a:gd name="T11" fmla="*/ 0 h 30"/>
                  <a:gd name="T12" fmla="*/ 24 w 39"/>
                  <a:gd name="T13" fmla="*/ 0 h 30"/>
                  <a:gd name="T14" fmla="*/ 27 w 39"/>
                  <a:gd name="T15" fmla="*/ 0 h 30"/>
                  <a:gd name="T16" fmla="*/ 27 w 39"/>
                  <a:gd name="T17" fmla="*/ 1 h 30"/>
                  <a:gd name="T18" fmla="*/ 27 w 39"/>
                  <a:gd name="T19" fmla="*/ 1 h 30"/>
                  <a:gd name="T20" fmla="*/ 26 w 39"/>
                  <a:gd name="T21" fmla="*/ 2 h 30"/>
                  <a:gd name="T22" fmla="*/ 25 w 39"/>
                  <a:gd name="T23" fmla="*/ 3 h 30"/>
                  <a:gd name="T24" fmla="*/ 24 w 39"/>
                  <a:gd name="T25" fmla="*/ 2 h 30"/>
                  <a:gd name="T26" fmla="*/ 6 w 39"/>
                  <a:gd name="T27" fmla="*/ 2 h 30"/>
                  <a:gd name="T28" fmla="*/ 3 w 39"/>
                  <a:gd name="T29" fmla="*/ 6 h 30"/>
                  <a:gd name="T30" fmla="*/ 3 w 39"/>
                  <a:gd name="T31" fmla="*/ 24 h 30"/>
                  <a:gd name="T32" fmla="*/ 6 w 39"/>
                  <a:gd name="T33" fmla="*/ 27 h 30"/>
                  <a:gd name="T34" fmla="*/ 24 w 39"/>
                  <a:gd name="T35" fmla="*/ 27 h 30"/>
                  <a:gd name="T36" fmla="*/ 28 w 39"/>
                  <a:gd name="T37" fmla="*/ 24 h 30"/>
                  <a:gd name="T38" fmla="*/ 28 w 39"/>
                  <a:gd name="T39" fmla="*/ 21 h 30"/>
                  <a:gd name="T40" fmla="*/ 28 w 39"/>
                  <a:gd name="T41" fmla="*/ 21 h 30"/>
                  <a:gd name="T42" fmla="*/ 29 w 39"/>
                  <a:gd name="T43" fmla="*/ 19 h 30"/>
                  <a:gd name="T44" fmla="*/ 30 w 39"/>
                  <a:gd name="T45" fmla="*/ 19 h 30"/>
                  <a:gd name="T46" fmla="*/ 30 w 39"/>
                  <a:gd name="T47" fmla="*/ 20 h 30"/>
                  <a:gd name="T48" fmla="*/ 30 w 39"/>
                  <a:gd name="T49" fmla="*/ 24 h 30"/>
                  <a:gd name="T50" fmla="*/ 35 w 39"/>
                  <a:gd name="T51" fmla="*/ 10 h 30"/>
                  <a:gd name="T52" fmla="*/ 20 w 39"/>
                  <a:gd name="T53" fmla="*/ 25 h 30"/>
                  <a:gd name="T54" fmla="*/ 14 w 39"/>
                  <a:gd name="T55" fmla="*/ 25 h 30"/>
                  <a:gd name="T56" fmla="*/ 14 w 39"/>
                  <a:gd name="T57" fmla="*/ 18 h 30"/>
                  <a:gd name="T58" fmla="*/ 28 w 39"/>
                  <a:gd name="T59" fmla="*/ 4 h 30"/>
                  <a:gd name="T60" fmla="*/ 35 w 39"/>
                  <a:gd name="T61" fmla="*/ 10 h 30"/>
                  <a:gd name="T62" fmla="*/ 22 w 39"/>
                  <a:gd name="T63" fmla="*/ 20 h 30"/>
                  <a:gd name="T64" fmla="*/ 18 w 39"/>
                  <a:gd name="T65" fmla="*/ 17 h 30"/>
                  <a:gd name="T66" fmla="*/ 16 w 39"/>
                  <a:gd name="T67" fmla="*/ 19 h 30"/>
                  <a:gd name="T68" fmla="*/ 16 w 39"/>
                  <a:gd name="T69" fmla="*/ 20 h 30"/>
                  <a:gd name="T70" fmla="*/ 18 w 39"/>
                  <a:gd name="T71" fmla="*/ 20 h 30"/>
                  <a:gd name="T72" fmla="*/ 18 w 39"/>
                  <a:gd name="T73" fmla="*/ 22 h 30"/>
                  <a:gd name="T74" fmla="*/ 19 w 39"/>
                  <a:gd name="T75" fmla="*/ 22 h 30"/>
                  <a:gd name="T76" fmla="*/ 22 w 39"/>
                  <a:gd name="T77" fmla="*/ 20 h 30"/>
                  <a:gd name="T78" fmla="*/ 28 w 39"/>
                  <a:gd name="T79" fmla="*/ 7 h 30"/>
                  <a:gd name="T80" fmla="*/ 20 w 39"/>
                  <a:gd name="T81" fmla="*/ 14 h 30"/>
                  <a:gd name="T82" fmla="*/ 20 w 39"/>
                  <a:gd name="T83" fmla="*/ 15 h 30"/>
                  <a:gd name="T84" fmla="*/ 21 w 39"/>
                  <a:gd name="T85" fmla="*/ 15 h 30"/>
                  <a:gd name="T86" fmla="*/ 29 w 39"/>
                  <a:gd name="T87" fmla="*/ 8 h 30"/>
                  <a:gd name="T88" fmla="*/ 29 w 39"/>
                  <a:gd name="T89" fmla="*/ 7 h 30"/>
                  <a:gd name="T90" fmla="*/ 28 w 39"/>
                  <a:gd name="T91" fmla="*/ 7 h 30"/>
                  <a:gd name="T92" fmla="*/ 36 w 39"/>
                  <a:gd name="T93" fmla="*/ 9 h 30"/>
                  <a:gd name="T94" fmla="*/ 30 w 39"/>
                  <a:gd name="T95" fmla="*/ 2 h 30"/>
                  <a:gd name="T96" fmla="*/ 32 w 39"/>
                  <a:gd name="T97" fmla="*/ 0 h 30"/>
                  <a:gd name="T98" fmla="*/ 35 w 39"/>
                  <a:gd name="T99" fmla="*/ 0 h 30"/>
                  <a:gd name="T100" fmla="*/ 38 w 39"/>
                  <a:gd name="T101" fmla="*/ 4 h 30"/>
                  <a:gd name="T102" fmla="*/ 38 w 39"/>
                  <a:gd name="T103" fmla="*/ 7 h 30"/>
                  <a:gd name="T104" fmla="*/ 36 w 39"/>
                  <a:gd name="T10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0">
                    <a:moveTo>
                      <a:pt x="30" y="24"/>
                    </a:moveTo>
                    <a:cubicBezTo>
                      <a:pt x="30" y="27"/>
                      <a:pt x="28" y="30"/>
                      <a:pt x="24" y="30"/>
                    </a:cubicBezTo>
                    <a:cubicBezTo>
                      <a:pt x="6" y="30"/>
                      <a:pt x="6" y="30"/>
                      <a:pt x="6" y="30"/>
                    </a:cubicBezTo>
                    <a:cubicBezTo>
                      <a:pt x="3" y="30"/>
                      <a:pt x="0" y="27"/>
                      <a:pt x="0" y="24"/>
                    </a:cubicBezTo>
                    <a:cubicBezTo>
                      <a:pt x="0" y="6"/>
                      <a:pt x="0" y="6"/>
                      <a:pt x="0" y="6"/>
                    </a:cubicBezTo>
                    <a:cubicBezTo>
                      <a:pt x="0" y="2"/>
                      <a:pt x="3" y="0"/>
                      <a:pt x="6" y="0"/>
                    </a:cubicBezTo>
                    <a:cubicBezTo>
                      <a:pt x="24" y="0"/>
                      <a:pt x="24" y="0"/>
                      <a:pt x="24" y="0"/>
                    </a:cubicBezTo>
                    <a:cubicBezTo>
                      <a:pt x="25" y="0"/>
                      <a:pt x="26" y="0"/>
                      <a:pt x="27" y="0"/>
                    </a:cubicBezTo>
                    <a:cubicBezTo>
                      <a:pt x="27" y="1"/>
                      <a:pt x="27" y="1"/>
                      <a:pt x="27" y="1"/>
                    </a:cubicBezTo>
                    <a:cubicBezTo>
                      <a:pt x="27" y="1"/>
                      <a:pt x="27" y="1"/>
                      <a:pt x="27" y="1"/>
                    </a:cubicBezTo>
                    <a:cubicBezTo>
                      <a:pt x="26" y="2"/>
                      <a:pt x="26" y="2"/>
                      <a:pt x="26" y="2"/>
                    </a:cubicBezTo>
                    <a:cubicBezTo>
                      <a:pt x="25" y="3"/>
                      <a:pt x="25" y="3"/>
                      <a:pt x="25" y="3"/>
                    </a:cubicBezTo>
                    <a:cubicBezTo>
                      <a:pt x="24" y="2"/>
                      <a:pt x="24" y="2"/>
                      <a:pt x="24" y="2"/>
                    </a:cubicBezTo>
                    <a:cubicBezTo>
                      <a:pt x="6" y="2"/>
                      <a:pt x="6" y="2"/>
                      <a:pt x="6" y="2"/>
                    </a:cubicBezTo>
                    <a:cubicBezTo>
                      <a:pt x="4" y="2"/>
                      <a:pt x="3" y="4"/>
                      <a:pt x="3" y="6"/>
                    </a:cubicBezTo>
                    <a:cubicBezTo>
                      <a:pt x="3" y="24"/>
                      <a:pt x="3" y="24"/>
                      <a:pt x="3" y="24"/>
                    </a:cubicBezTo>
                    <a:cubicBezTo>
                      <a:pt x="3" y="26"/>
                      <a:pt x="4" y="27"/>
                      <a:pt x="6" y="27"/>
                    </a:cubicBezTo>
                    <a:cubicBezTo>
                      <a:pt x="24" y="27"/>
                      <a:pt x="24" y="27"/>
                      <a:pt x="24" y="27"/>
                    </a:cubicBezTo>
                    <a:cubicBezTo>
                      <a:pt x="26" y="27"/>
                      <a:pt x="28" y="26"/>
                      <a:pt x="28" y="24"/>
                    </a:cubicBezTo>
                    <a:cubicBezTo>
                      <a:pt x="28" y="21"/>
                      <a:pt x="28" y="21"/>
                      <a:pt x="28" y="21"/>
                    </a:cubicBezTo>
                    <a:cubicBezTo>
                      <a:pt x="28" y="21"/>
                      <a:pt x="28" y="21"/>
                      <a:pt x="28" y="21"/>
                    </a:cubicBezTo>
                    <a:cubicBezTo>
                      <a:pt x="29" y="19"/>
                      <a:pt x="29" y="19"/>
                      <a:pt x="29" y="19"/>
                    </a:cubicBezTo>
                    <a:cubicBezTo>
                      <a:pt x="30" y="19"/>
                      <a:pt x="30" y="19"/>
                      <a:pt x="30" y="19"/>
                    </a:cubicBezTo>
                    <a:cubicBezTo>
                      <a:pt x="30" y="20"/>
                      <a:pt x="30" y="20"/>
                      <a:pt x="30" y="20"/>
                    </a:cubicBezTo>
                    <a:lnTo>
                      <a:pt x="30" y="24"/>
                    </a:lnTo>
                    <a:close/>
                    <a:moveTo>
                      <a:pt x="35" y="10"/>
                    </a:moveTo>
                    <a:cubicBezTo>
                      <a:pt x="20" y="25"/>
                      <a:pt x="20" y="25"/>
                      <a:pt x="20" y="25"/>
                    </a:cubicBezTo>
                    <a:cubicBezTo>
                      <a:pt x="14" y="25"/>
                      <a:pt x="14" y="25"/>
                      <a:pt x="14" y="25"/>
                    </a:cubicBezTo>
                    <a:cubicBezTo>
                      <a:pt x="14" y="18"/>
                      <a:pt x="14" y="18"/>
                      <a:pt x="14" y="18"/>
                    </a:cubicBezTo>
                    <a:cubicBezTo>
                      <a:pt x="28" y="4"/>
                      <a:pt x="28" y="4"/>
                      <a:pt x="28" y="4"/>
                    </a:cubicBezTo>
                    <a:lnTo>
                      <a:pt x="35" y="10"/>
                    </a:lnTo>
                    <a:close/>
                    <a:moveTo>
                      <a:pt x="22" y="20"/>
                    </a:moveTo>
                    <a:cubicBezTo>
                      <a:pt x="18" y="17"/>
                      <a:pt x="18" y="17"/>
                      <a:pt x="18" y="17"/>
                    </a:cubicBezTo>
                    <a:cubicBezTo>
                      <a:pt x="16" y="19"/>
                      <a:pt x="16" y="19"/>
                      <a:pt x="16" y="19"/>
                    </a:cubicBezTo>
                    <a:cubicBezTo>
                      <a:pt x="16" y="20"/>
                      <a:pt x="16" y="20"/>
                      <a:pt x="16" y="20"/>
                    </a:cubicBezTo>
                    <a:cubicBezTo>
                      <a:pt x="18" y="20"/>
                      <a:pt x="18" y="20"/>
                      <a:pt x="18" y="20"/>
                    </a:cubicBezTo>
                    <a:cubicBezTo>
                      <a:pt x="18" y="22"/>
                      <a:pt x="18" y="22"/>
                      <a:pt x="18" y="22"/>
                    </a:cubicBezTo>
                    <a:cubicBezTo>
                      <a:pt x="19" y="22"/>
                      <a:pt x="19" y="22"/>
                      <a:pt x="19" y="22"/>
                    </a:cubicBezTo>
                    <a:lnTo>
                      <a:pt x="22" y="20"/>
                    </a:lnTo>
                    <a:close/>
                    <a:moveTo>
                      <a:pt x="28" y="7"/>
                    </a:moveTo>
                    <a:cubicBezTo>
                      <a:pt x="20" y="14"/>
                      <a:pt x="20" y="14"/>
                      <a:pt x="20" y="14"/>
                    </a:cubicBezTo>
                    <a:cubicBezTo>
                      <a:pt x="20" y="15"/>
                      <a:pt x="20" y="15"/>
                      <a:pt x="20" y="15"/>
                    </a:cubicBezTo>
                    <a:cubicBezTo>
                      <a:pt x="21" y="15"/>
                      <a:pt x="21" y="15"/>
                      <a:pt x="21" y="15"/>
                    </a:cubicBezTo>
                    <a:cubicBezTo>
                      <a:pt x="29" y="8"/>
                      <a:pt x="29" y="8"/>
                      <a:pt x="29" y="8"/>
                    </a:cubicBezTo>
                    <a:cubicBezTo>
                      <a:pt x="29" y="7"/>
                      <a:pt x="29" y="7"/>
                      <a:pt x="29" y="7"/>
                    </a:cubicBezTo>
                    <a:lnTo>
                      <a:pt x="28" y="7"/>
                    </a:lnTo>
                    <a:close/>
                    <a:moveTo>
                      <a:pt x="36" y="9"/>
                    </a:moveTo>
                    <a:cubicBezTo>
                      <a:pt x="30" y="2"/>
                      <a:pt x="30" y="2"/>
                      <a:pt x="30" y="2"/>
                    </a:cubicBezTo>
                    <a:cubicBezTo>
                      <a:pt x="32" y="0"/>
                      <a:pt x="32" y="0"/>
                      <a:pt x="32" y="0"/>
                    </a:cubicBezTo>
                    <a:cubicBezTo>
                      <a:pt x="32" y="0"/>
                      <a:pt x="34" y="0"/>
                      <a:pt x="35" y="0"/>
                    </a:cubicBezTo>
                    <a:cubicBezTo>
                      <a:pt x="38" y="4"/>
                      <a:pt x="38" y="4"/>
                      <a:pt x="38" y="4"/>
                    </a:cubicBezTo>
                    <a:cubicBezTo>
                      <a:pt x="39" y="5"/>
                      <a:pt x="39" y="6"/>
                      <a:pt x="38" y="7"/>
                    </a:cubicBez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5" name="Freeform 68"/>
              <p:cNvSpPr>
                <a:spLocks noEditPoints="1"/>
              </p:cNvSpPr>
              <p:nvPr/>
            </p:nvSpPr>
            <p:spPr bwMode="auto">
              <a:xfrm>
                <a:off x="4257676" y="2974975"/>
                <a:ext cx="107950" cy="82550"/>
              </a:xfrm>
              <a:custGeom>
                <a:avLst/>
                <a:gdLst>
                  <a:gd name="T0" fmla="*/ 56 w 58"/>
                  <a:gd name="T1" fmla="*/ 36 h 44"/>
                  <a:gd name="T2" fmla="*/ 48 w 58"/>
                  <a:gd name="T3" fmla="*/ 44 h 44"/>
                  <a:gd name="T4" fmla="*/ 8 w 58"/>
                  <a:gd name="T5" fmla="*/ 44 h 44"/>
                  <a:gd name="T6" fmla="*/ 0 w 58"/>
                  <a:gd name="T7" fmla="*/ 36 h 44"/>
                  <a:gd name="T8" fmla="*/ 56 w 58"/>
                  <a:gd name="T9" fmla="*/ 36 h 44"/>
                  <a:gd name="T10" fmla="*/ 46 w 58"/>
                  <a:gd name="T11" fmla="*/ 24 h 44"/>
                  <a:gd name="T12" fmla="*/ 44 w 58"/>
                  <a:gd name="T13" fmla="*/ 24 h 44"/>
                  <a:gd name="T14" fmla="*/ 44 w 58"/>
                  <a:gd name="T15" fmla="*/ 25 h 44"/>
                  <a:gd name="T16" fmla="*/ 37 w 58"/>
                  <a:gd name="T17" fmla="*/ 32 h 44"/>
                  <a:gd name="T18" fmla="*/ 15 w 58"/>
                  <a:gd name="T19" fmla="*/ 32 h 44"/>
                  <a:gd name="T20" fmla="*/ 8 w 58"/>
                  <a:gd name="T21" fmla="*/ 25 h 44"/>
                  <a:gd name="T22" fmla="*/ 8 w 58"/>
                  <a:gd name="T23" fmla="*/ 2 h 44"/>
                  <a:gd name="T24" fmla="*/ 10 w 58"/>
                  <a:gd name="T25" fmla="*/ 0 h 44"/>
                  <a:gd name="T26" fmla="*/ 46 w 58"/>
                  <a:gd name="T27" fmla="*/ 0 h 44"/>
                  <a:gd name="T28" fmla="*/ 58 w 58"/>
                  <a:gd name="T29" fmla="*/ 12 h 44"/>
                  <a:gd name="T30" fmla="*/ 46 w 58"/>
                  <a:gd name="T31" fmla="*/ 24 h 44"/>
                  <a:gd name="T32" fmla="*/ 46 w 58"/>
                  <a:gd name="T33" fmla="*/ 6 h 44"/>
                  <a:gd name="T34" fmla="*/ 44 w 58"/>
                  <a:gd name="T35" fmla="*/ 6 h 44"/>
                  <a:gd name="T36" fmla="*/ 44 w 58"/>
                  <a:gd name="T37" fmla="*/ 18 h 44"/>
                  <a:gd name="T38" fmla="*/ 46 w 58"/>
                  <a:gd name="T39" fmla="*/ 18 h 44"/>
                  <a:gd name="T40" fmla="*/ 52 w 58"/>
                  <a:gd name="T41" fmla="*/ 12 h 44"/>
                  <a:gd name="T42" fmla="*/ 46 w 58"/>
                  <a:gd name="T4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44">
                    <a:moveTo>
                      <a:pt x="56" y="36"/>
                    </a:moveTo>
                    <a:cubicBezTo>
                      <a:pt x="56" y="40"/>
                      <a:pt x="52" y="44"/>
                      <a:pt x="48" y="44"/>
                    </a:cubicBezTo>
                    <a:cubicBezTo>
                      <a:pt x="8" y="44"/>
                      <a:pt x="8" y="44"/>
                      <a:pt x="8" y="44"/>
                    </a:cubicBezTo>
                    <a:cubicBezTo>
                      <a:pt x="4" y="44"/>
                      <a:pt x="0" y="40"/>
                      <a:pt x="0" y="36"/>
                    </a:cubicBezTo>
                    <a:lnTo>
                      <a:pt x="56" y="36"/>
                    </a:lnTo>
                    <a:close/>
                    <a:moveTo>
                      <a:pt x="46" y="24"/>
                    </a:moveTo>
                    <a:cubicBezTo>
                      <a:pt x="44" y="24"/>
                      <a:pt x="44" y="24"/>
                      <a:pt x="44" y="24"/>
                    </a:cubicBezTo>
                    <a:cubicBezTo>
                      <a:pt x="44" y="25"/>
                      <a:pt x="44" y="25"/>
                      <a:pt x="44" y="25"/>
                    </a:cubicBezTo>
                    <a:cubicBezTo>
                      <a:pt x="44" y="29"/>
                      <a:pt x="41" y="32"/>
                      <a:pt x="37" y="32"/>
                    </a:cubicBezTo>
                    <a:cubicBezTo>
                      <a:pt x="15" y="32"/>
                      <a:pt x="15" y="32"/>
                      <a:pt x="15" y="32"/>
                    </a:cubicBezTo>
                    <a:cubicBezTo>
                      <a:pt x="11" y="32"/>
                      <a:pt x="8" y="29"/>
                      <a:pt x="8" y="25"/>
                    </a:cubicBezTo>
                    <a:cubicBezTo>
                      <a:pt x="8" y="2"/>
                      <a:pt x="8" y="2"/>
                      <a:pt x="8" y="2"/>
                    </a:cubicBezTo>
                    <a:cubicBezTo>
                      <a:pt x="8" y="1"/>
                      <a:pt x="9" y="0"/>
                      <a:pt x="10" y="0"/>
                    </a:cubicBezTo>
                    <a:cubicBezTo>
                      <a:pt x="46" y="0"/>
                      <a:pt x="46" y="0"/>
                      <a:pt x="46" y="0"/>
                    </a:cubicBezTo>
                    <a:cubicBezTo>
                      <a:pt x="53" y="0"/>
                      <a:pt x="58" y="5"/>
                      <a:pt x="58" y="12"/>
                    </a:cubicBezTo>
                    <a:cubicBezTo>
                      <a:pt x="58" y="19"/>
                      <a:pt x="53" y="24"/>
                      <a:pt x="46" y="24"/>
                    </a:cubicBezTo>
                    <a:close/>
                    <a:moveTo>
                      <a:pt x="46" y="6"/>
                    </a:moveTo>
                    <a:cubicBezTo>
                      <a:pt x="44" y="6"/>
                      <a:pt x="44" y="6"/>
                      <a:pt x="44" y="6"/>
                    </a:cubicBezTo>
                    <a:cubicBezTo>
                      <a:pt x="44" y="18"/>
                      <a:pt x="44" y="18"/>
                      <a:pt x="44" y="18"/>
                    </a:cubicBezTo>
                    <a:cubicBezTo>
                      <a:pt x="46" y="18"/>
                      <a:pt x="46" y="18"/>
                      <a:pt x="46" y="18"/>
                    </a:cubicBezTo>
                    <a:cubicBezTo>
                      <a:pt x="49" y="18"/>
                      <a:pt x="52" y="15"/>
                      <a:pt x="52" y="12"/>
                    </a:cubicBezTo>
                    <a:cubicBezTo>
                      <a:pt x="52" y="9"/>
                      <a:pt x="49"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6" name="Freeform 72"/>
              <p:cNvSpPr>
                <a:spLocks noEditPoints="1"/>
              </p:cNvSpPr>
              <p:nvPr/>
            </p:nvSpPr>
            <p:spPr bwMode="auto">
              <a:xfrm>
                <a:off x="4852988" y="3425825"/>
                <a:ext cx="120650" cy="96838"/>
              </a:xfrm>
              <a:custGeom>
                <a:avLst/>
                <a:gdLst>
                  <a:gd name="T0" fmla="*/ 64 w 64"/>
                  <a:gd name="T1" fmla="*/ 46 h 51"/>
                  <a:gd name="T2" fmla="*/ 59 w 64"/>
                  <a:gd name="T3" fmla="*/ 51 h 51"/>
                  <a:gd name="T4" fmla="*/ 5 w 64"/>
                  <a:gd name="T5" fmla="*/ 51 h 51"/>
                  <a:gd name="T6" fmla="*/ 0 w 64"/>
                  <a:gd name="T7" fmla="*/ 46 h 51"/>
                  <a:gd name="T8" fmla="*/ 0 w 64"/>
                  <a:gd name="T9" fmla="*/ 5 h 51"/>
                  <a:gd name="T10" fmla="*/ 5 w 64"/>
                  <a:gd name="T11" fmla="*/ 0 h 51"/>
                  <a:gd name="T12" fmla="*/ 59 w 64"/>
                  <a:gd name="T13" fmla="*/ 0 h 51"/>
                  <a:gd name="T14" fmla="*/ 64 w 64"/>
                  <a:gd name="T15" fmla="*/ 5 h 51"/>
                  <a:gd name="T16" fmla="*/ 64 w 64"/>
                  <a:gd name="T17" fmla="*/ 46 h 51"/>
                  <a:gd name="T18" fmla="*/ 5 w 64"/>
                  <a:gd name="T19" fmla="*/ 4 h 51"/>
                  <a:gd name="T20" fmla="*/ 4 w 64"/>
                  <a:gd name="T21" fmla="*/ 5 h 51"/>
                  <a:gd name="T22" fmla="*/ 4 w 64"/>
                  <a:gd name="T23" fmla="*/ 46 h 51"/>
                  <a:gd name="T24" fmla="*/ 5 w 64"/>
                  <a:gd name="T25" fmla="*/ 47 h 51"/>
                  <a:gd name="T26" fmla="*/ 59 w 64"/>
                  <a:gd name="T27" fmla="*/ 47 h 51"/>
                  <a:gd name="T28" fmla="*/ 60 w 64"/>
                  <a:gd name="T29" fmla="*/ 46 h 51"/>
                  <a:gd name="T30" fmla="*/ 60 w 64"/>
                  <a:gd name="T31" fmla="*/ 5 h 51"/>
                  <a:gd name="T32" fmla="*/ 59 w 64"/>
                  <a:gd name="T33" fmla="*/ 4 h 51"/>
                  <a:gd name="T34" fmla="*/ 5 w 64"/>
                  <a:gd name="T35" fmla="*/ 4 h 51"/>
                  <a:gd name="T36" fmla="*/ 15 w 64"/>
                  <a:gd name="T37" fmla="*/ 21 h 51"/>
                  <a:gd name="T38" fmla="*/ 8 w 64"/>
                  <a:gd name="T39" fmla="*/ 15 h 51"/>
                  <a:gd name="T40" fmla="*/ 15 w 64"/>
                  <a:gd name="T41" fmla="*/ 8 h 51"/>
                  <a:gd name="T42" fmla="*/ 21 w 64"/>
                  <a:gd name="T43" fmla="*/ 15 h 51"/>
                  <a:gd name="T44" fmla="*/ 15 w 64"/>
                  <a:gd name="T45" fmla="*/ 21 h 51"/>
                  <a:gd name="T46" fmla="*/ 56 w 64"/>
                  <a:gd name="T47" fmla="*/ 43 h 51"/>
                  <a:gd name="T48" fmla="*/ 8 w 64"/>
                  <a:gd name="T49" fmla="*/ 43 h 51"/>
                  <a:gd name="T50" fmla="*/ 8 w 64"/>
                  <a:gd name="T51" fmla="*/ 36 h 51"/>
                  <a:gd name="T52" fmla="*/ 19 w 64"/>
                  <a:gd name="T53" fmla="*/ 26 h 51"/>
                  <a:gd name="T54" fmla="*/ 24 w 64"/>
                  <a:gd name="T55" fmla="*/ 31 h 51"/>
                  <a:gd name="T56" fmla="*/ 42 w 64"/>
                  <a:gd name="T57" fmla="*/ 14 h 51"/>
                  <a:gd name="T58" fmla="*/ 56 w 64"/>
                  <a:gd name="T59" fmla="*/ 28 h 51"/>
                  <a:gd name="T60" fmla="*/ 56 w 64"/>
                  <a:gd name="T6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51">
                    <a:moveTo>
                      <a:pt x="64" y="46"/>
                    </a:moveTo>
                    <a:cubicBezTo>
                      <a:pt x="64" y="49"/>
                      <a:pt x="62" y="51"/>
                      <a:pt x="59" y="51"/>
                    </a:cubicBezTo>
                    <a:cubicBezTo>
                      <a:pt x="5" y="51"/>
                      <a:pt x="5" y="51"/>
                      <a:pt x="5" y="51"/>
                    </a:cubicBezTo>
                    <a:cubicBezTo>
                      <a:pt x="2" y="51"/>
                      <a:pt x="0" y="49"/>
                      <a:pt x="0" y="46"/>
                    </a:cubicBezTo>
                    <a:cubicBezTo>
                      <a:pt x="0" y="5"/>
                      <a:pt x="0" y="5"/>
                      <a:pt x="0" y="5"/>
                    </a:cubicBezTo>
                    <a:cubicBezTo>
                      <a:pt x="0" y="2"/>
                      <a:pt x="2" y="0"/>
                      <a:pt x="5" y="0"/>
                    </a:cubicBezTo>
                    <a:cubicBezTo>
                      <a:pt x="59" y="0"/>
                      <a:pt x="59" y="0"/>
                      <a:pt x="59" y="0"/>
                    </a:cubicBezTo>
                    <a:cubicBezTo>
                      <a:pt x="62" y="0"/>
                      <a:pt x="64" y="2"/>
                      <a:pt x="64" y="5"/>
                    </a:cubicBezTo>
                    <a:lnTo>
                      <a:pt x="64" y="46"/>
                    </a:lnTo>
                    <a:close/>
                    <a:moveTo>
                      <a:pt x="5" y="4"/>
                    </a:moveTo>
                    <a:cubicBezTo>
                      <a:pt x="4" y="4"/>
                      <a:pt x="4" y="5"/>
                      <a:pt x="4" y="5"/>
                    </a:cubicBezTo>
                    <a:cubicBezTo>
                      <a:pt x="4" y="46"/>
                      <a:pt x="4" y="46"/>
                      <a:pt x="4" y="46"/>
                    </a:cubicBezTo>
                    <a:cubicBezTo>
                      <a:pt x="4" y="47"/>
                      <a:pt x="4" y="47"/>
                      <a:pt x="5" y="47"/>
                    </a:cubicBezTo>
                    <a:cubicBezTo>
                      <a:pt x="59" y="47"/>
                      <a:pt x="59" y="47"/>
                      <a:pt x="59" y="47"/>
                    </a:cubicBezTo>
                    <a:cubicBezTo>
                      <a:pt x="59" y="47"/>
                      <a:pt x="60" y="47"/>
                      <a:pt x="60" y="46"/>
                    </a:cubicBezTo>
                    <a:cubicBezTo>
                      <a:pt x="60" y="5"/>
                      <a:pt x="60" y="5"/>
                      <a:pt x="60" y="5"/>
                    </a:cubicBezTo>
                    <a:cubicBezTo>
                      <a:pt x="60" y="5"/>
                      <a:pt x="59" y="4"/>
                      <a:pt x="59" y="4"/>
                    </a:cubicBezTo>
                    <a:lnTo>
                      <a:pt x="5" y="4"/>
                    </a:lnTo>
                    <a:close/>
                    <a:moveTo>
                      <a:pt x="15" y="21"/>
                    </a:moveTo>
                    <a:cubicBezTo>
                      <a:pt x="11" y="21"/>
                      <a:pt x="8" y="18"/>
                      <a:pt x="8" y="15"/>
                    </a:cubicBezTo>
                    <a:cubicBezTo>
                      <a:pt x="8" y="11"/>
                      <a:pt x="11" y="8"/>
                      <a:pt x="15" y="8"/>
                    </a:cubicBezTo>
                    <a:cubicBezTo>
                      <a:pt x="18" y="8"/>
                      <a:pt x="21" y="11"/>
                      <a:pt x="21" y="15"/>
                    </a:cubicBezTo>
                    <a:cubicBezTo>
                      <a:pt x="21" y="18"/>
                      <a:pt x="18" y="21"/>
                      <a:pt x="15" y="21"/>
                    </a:cubicBezTo>
                    <a:close/>
                    <a:moveTo>
                      <a:pt x="56" y="43"/>
                    </a:moveTo>
                    <a:cubicBezTo>
                      <a:pt x="8" y="43"/>
                      <a:pt x="8" y="43"/>
                      <a:pt x="8" y="43"/>
                    </a:cubicBezTo>
                    <a:cubicBezTo>
                      <a:pt x="8" y="36"/>
                      <a:pt x="8" y="36"/>
                      <a:pt x="8" y="36"/>
                    </a:cubicBezTo>
                    <a:cubicBezTo>
                      <a:pt x="19" y="26"/>
                      <a:pt x="19" y="26"/>
                      <a:pt x="19" y="26"/>
                    </a:cubicBezTo>
                    <a:cubicBezTo>
                      <a:pt x="24" y="31"/>
                      <a:pt x="24" y="31"/>
                      <a:pt x="24" y="31"/>
                    </a:cubicBezTo>
                    <a:cubicBezTo>
                      <a:pt x="42" y="14"/>
                      <a:pt x="42" y="14"/>
                      <a:pt x="42" y="14"/>
                    </a:cubicBezTo>
                    <a:cubicBezTo>
                      <a:pt x="56" y="28"/>
                      <a:pt x="56" y="28"/>
                      <a:pt x="56" y="28"/>
                    </a:cubicBezTo>
                    <a:lnTo>
                      <a:pt x="5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7" name="Freeform 85"/>
              <p:cNvSpPr>
                <a:spLocks noEditPoints="1"/>
              </p:cNvSpPr>
              <p:nvPr/>
            </p:nvSpPr>
            <p:spPr bwMode="auto">
              <a:xfrm>
                <a:off x="4630738" y="3025775"/>
                <a:ext cx="68263" cy="53975"/>
              </a:xfrm>
              <a:custGeom>
                <a:avLst/>
                <a:gdLst>
                  <a:gd name="T0" fmla="*/ 29 w 36"/>
                  <a:gd name="T1" fmla="*/ 11 h 29"/>
                  <a:gd name="T2" fmla="*/ 14 w 36"/>
                  <a:gd name="T3" fmla="*/ 21 h 29"/>
                  <a:gd name="T4" fmla="*/ 11 w 36"/>
                  <a:gd name="T5" fmla="*/ 21 h 29"/>
                  <a:gd name="T6" fmla="*/ 5 w 36"/>
                  <a:gd name="T7" fmla="*/ 23 h 29"/>
                  <a:gd name="T8" fmla="*/ 3 w 36"/>
                  <a:gd name="T9" fmla="*/ 24 h 29"/>
                  <a:gd name="T10" fmla="*/ 3 w 36"/>
                  <a:gd name="T11" fmla="*/ 24 h 29"/>
                  <a:gd name="T12" fmla="*/ 3 w 36"/>
                  <a:gd name="T13" fmla="*/ 23 h 29"/>
                  <a:gd name="T14" fmla="*/ 3 w 36"/>
                  <a:gd name="T15" fmla="*/ 22 h 29"/>
                  <a:gd name="T16" fmla="*/ 5 w 36"/>
                  <a:gd name="T17" fmla="*/ 19 h 29"/>
                  <a:gd name="T18" fmla="*/ 0 w 36"/>
                  <a:gd name="T19" fmla="*/ 11 h 29"/>
                  <a:gd name="T20" fmla="*/ 14 w 36"/>
                  <a:gd name="T21" fmla="*/ 0 h 29"/>
                  <a:gd name="T22" fmla="*/ 29 w 36"/>
                  <a:gd name="T23" fmla="*/ 11 h 29"/>
                  <a:gd name="T24" fmla="*/ 3 w 36"/>
                  <a:gd name="T25" fmla="*/ 11 h 29"/>
                  <a:gd name="T26" fmla="*/ 7 w 36"/>
                  <a:gd name="T27" fmla="*/ 17 h 29"/>
                  <a:gd name="T28" fmla="*/ 9 w 36"/>
                  <a:gd name="T29" fmla="*/ 18 h 29"/>
                  <a:gd name="T30" fmla="*/ 8 w 36"/>
                  <a:gd name="T31" fmla="*/ 19 h 29"/>
                  <a:gd name="T32" fmla="*/ 9 w 36"/>
                  <a:gd name="T33" fmla="*/ 19 h 29"/>
                  <a:gd name="T34" fmla="*/ 10 w 36"/>
                  <a:gd name="T35" fmla="*/ 18 h 29"/>
                  <a:gd name="T36" fmla="*/ 11 w 36"/>
                  <a:gd name="T37" fmla="*/ 18 h 29"/>
                  <a:gd name="T38" fmla="*/ 14 w 36"/>
                  <a:gd name="T39" fmla="*/ 19 h 29"/>
                  <a:gd name="T40" fmla="*/ 26 w 36"/>
                  <a:gd name="T41" fmla="*/ 11 h 29"/>
                  <a:gd name="T42" fmla="*/ 14 w 36"/>
                  <a:gd name="T43" fmla="*/ 3 h 29"/>
                  <a:gd name="T44" fmla="*/ 3 w 36"/>
                  <a:gd name="T45" fmla="*/ 11 h 29"/>
                  <a:gd name="T46" fmla="*/ 33 w 36"/>
                  <a:gd name="T47" fmla="*/ 28 h 29"/>
                  <a:gd name="T48" fmla="*/ 34 w 36"/>
                  <a:gd name="T49" fmla="*/ 28 h 29"/>
                  <a:gd name="T50" fmla="*/ 33 w 36"/>
                  <a:gd name="T51" fmla="*/ 29 h 29"/>
                  <a:gd name="T52" fmla="*/ 31 w 36"/>
                  <a:gd name="T53" fmla="*/ 29 h 29"/>
                  <a:gd name="T54" fmla="*/ 26 w 36"/>
                  <a:gd name="T55" fmla="*/ 26 h 29"/>
                  <a:gd name="T56" fmla="*/ 22 w 36"/>
                  <a:gd name="T57" fmla="*/ 26 h 29"/>
                  <a:gd name="T58" fmla="*/ 12 w 36"/>
                  <a:gd name="T59" fmla="*/ 24 h 29"/>
                  <a:gd name="T60" fmla="*/ 14 w 36"/>
                  <a:gd name="T61" fmla="*/ 24 h 29"/>
                  <a:gd name="T62" fmla="*/ 26 w 36"/>
                  <a:gd name="T63" fmla="*/ 20 h 29"/>
                  <a:gd name="T64" fmla="*/ 31 w 36"/>
                  <a:gd name="T65" fmla="*/ 11 h 29"/>
                  <a:gd name="T66" fmla="*/ 31 w 36"/>
                  <a:gd name="T67" fmla="*/ 8 h 29"/>
                  <a:gd name="T68" fmla="*/ 36 w 36"/>
                  <a:gd name="T69" fmla="*/ 16 h 29"/>
                  <a:gd name="T70" fmla="*/ 31 w 36"/>
                  <a:gd name="T71" fmla="*/ 24 h 29"/>
                  <a:gd name="T72" fmla="*/ 33 w 36"/>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29">
                    <a:moveTo>
                      <a:pt x="29" y="11"/>
                    </a:moveTo>
                    <a:cubicBezTo>
                      <a:pt x="29" y="16"/>
                      <a:pt x="22" y="21"/>
                      <a:pt x="14" y="21"/>
                    </a:cubicBezTo>
                    <a:cubicBezTo>
                      <a:pt x="13" y="21"/>
                      <a:pt x="12" y="21"/>
                      <a:pt x="11" y="21"/>
                    </a:cubicBezTo>
                    <a:cubicBezTo>
                      <a:pt x="9" y="22"/>
                      <a:pt x="7" y="23"/>
                      <a:pt x="5" y="23"/>
                    </a:cubicBezTo>
                    <a:cubicBezTo>
                      <a:pt x="4" y="24"/>
                      <a:pt x="4" y="24"/>
                      <a:pt x="3" y="24"/>
                    </a:cubicBezTo>
                    <a:cubicBezTo>
                      <a:pt x="3" y="24"/>
                      <a:pt x="3" y="24"/>
                      <a:pt x="3" y="24"/>
                    </a:cubicBezTo>
                    <a:cubicBezTo>
                      <a:pt x="3" y="23"/>
                      <a:pt x="3" y="23"/>
                      <a:pt x="3" y="23"/>
                    </a:cubicBezTo>
                    <a:cubicBezTo>
                      <a:pt x="2" y="23"/>
                      <a:pt x="3" y="23"/>
                      <a:pt x="3" y="22"/>
                    </a:cubicBezTo>
                    <a:cubicBezTo>
                      <a:pt x="4" y="21"/>
                      <a:pt x="5" y="21"/>
                      <a:pt x="5" y="19"/>
                    </a:cubicBezTo>
                    <a:cubicBezTo>
                      <a:pt x="2" y="17"/>
                      <a:pt x="0" y="14"/>
                      <a:pt x="0" y="11"/>
                    </a:cubicBezTo>
                    <a:cubicBezTo>
                      <a:pt x="0" y="5"/>
                      <a:pt x="6" y="0"/>
                      <a:pt x="14" y="0"/>
                    </a:cubicBezTo>
                    <a:cubicBezTo>
                      <a:pt x="22" y="0"/>
                      <a:pt x="29" y="5"/>
                      <a:pt x="29" y="11"/>
                    </a:cubicBezTo>
                    <a:close/>
                    <a:moveTo>
                      <a:pt x="3" y="11"/>
                    </a:moveTo>
                    <a:cubicBezTo>
                      <a:pt x="3" y="13"/>
                      <a:pt x="4" y="15"/>
                      <a:pt x="7" y="17"/>
                    </a:cubicBezTo>
                    <a:cubicBezTo>
                      <a:pt x="9" y="18"/>
                      <a:pt x="9" y="18"/>
                      <a:pt x="9" y="18"/>
                    </a:cubicBezTo>
                    <a:cubicBezTo>
                      <a:pt x="8" y="19"/>
                      <a:pt x="8" y="19"/>
                      <a:pt x="8" y="19"/>
                    </a:cubicBezTo>
                    <a:cubicBezTo>
                      <a:pt x="8" y="19"/>
                      <a:pt x="9" y="19"/>
                      <a:pt x="9" y="19"/>
                    </a:cubicBezTo>
                    <a:cubicBezTo>
                      <a:pt x="10" y="18"/>
                      <a:pt x="10" y="18"/>
                      <a:pt x="10" y="18"/>
                    </a:cubicBezTo>
                    <a:cubicBezTo>
                      <a:pt x="11" y="18"/>
                      <a:pt x="11" y="18"/>
                      <a:pt x="11" y="18"/>
                    </a:cubicBezTo>
                    <a:cubicBezTo>
                      <a:pt x="12" y="18"/>
                      <a:pt x="13" y="19"/>
                      <a:pt x="14" y="19"/>
                    </a:cubicBezTo>
                    <a:cubicBezTo>
                      <a:pt x="21" y="19"/>
                      <a:pt x="26" y="15"/>
                      <a:pt x="26" y="11"/>
                    </a:cubicBezTo>
                    <a:cubicBezTo>
                      <a:pt x="26" y="6"/>
                      <a:pt x="21" y="3"/>
                      <a:pt x="14" y="3"/>
                    </a:cubicBezTo>
                    <a:cubicBezTo>
                      <a:pt x="8" y="3"/>
                      <a:pt x="3" y="6"/>
                      <a:pt x="3" y="11"/>
                    </a:cubicBezTo>
                    <a:close/>
                    <a:moveTo>
                      <a:pt x="33" y="28"/>
                    </a:moveTo>
                    <a:cubicBezTo>
                      <a:pt x="34" y="28"/>
                      <a:pt x="34" y="28"/>
                      <a:pt x="34" y="28"/>
                    </a:cubicBezTo>
                    <a:cubicBezTo>
                      <a:pt x="34" y="29"/>
                      <a:pt x="33" y="29"/>
                      <a:pt x="33" y="29"/>
                    </a:cubicBezTo>
                    <a:cubicBezTo>
                      <a:pt x="33" y="29"/>
                      <a:pt x="32" y="29"/>
                      <a:pt x="31" y="29"/>
                    </a:cubicBezTo>
                    <a:cubicBezTo>
                      <a:pt x="29" y="28"/>
                      <a:pt x="27" y="27"/>
                      <a:pt x="26" y="26"/>
                    </a:cubicBezTo>
                    <a:cubicBezTo>
                      <a:pt x="25" y="26"/>
                      <a:pt x="23" y="26"/>
                      <a:pt x="22" y="26"/>
                    </a:cubicBezTo>
                    <a:cubicBezTo>
                      <a:pt x="18" y="26"/>
                      <a:pt x="15" y="25"/>
                      <a:pt x="12" y="24"/>
                    </a:cubicBezTo>
                    <a:cubicBezTo>
                      <a:pt x="13" y="24"/>
                      <a:pt x="14" y="24"/>
                      <a:pt x="14" y="24"/>
                    </a:cubicBezTo>
                    <a:cubicBezTo>
                      <a:pt x="19" y="24"/>
                      <a:pt x="23" y="23"/>
                      <a:pt x="26" y="20"/>
                    </a:cubicBezTo>
                    <a:cubicBezTo>
                      <a:pt x="29" y="18"/>
                      <a:pt x="31" y="14"/>
                      <a:pt x="31" y="11"/>
                    </a:cubicBezTo>
                    <a:cubicBezTo>
                      <a:pt x="31" y="10"/>
                      <a:pt x="31" y="9"/>
                      <a:pt x="31" y="8"/>
                    </a:cubicBezTo>
                    <a:cubicBezTo>
                      <a:pt x="34" y="10"/>
                      <a:pt x="36" y="13"/>
                      <a:pt x="36" y="16"/>
                    </a:cubicBezTo>
                    <a:cubicBezTo>
                      <a:pt x="36" y="19"/>
                      <a:pt x="34" y="22"/>
                      <a:pt x="31" y="24"/>
                    </a:cubicBezTo>
                    <a:cubicBezTo>
                      <a:pt x="32" y="26"/>
                      <a:pt x="33" y="27"/>
                      <a:pt x="3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8" name="Freeform 89"/>
              <p:cNvSpPr>
                <a:spLocks noEditPoints="1"/>
              </p:cNvSpPr>
              <p:nvPr/>
            </p:nvSpPr>
            <p:spPr bwMode="auto">
              <a:xfrm>
                <a:off x="4687888" y="3087688"/>
                <a:ext cx="117475" cy="119063"/>
              </a:xfrm>
              <a:custGeom>
                <a:avLst/>
                <a:gdLst>
                  <a:gd name="T0" fmla="*/ 63 w 63"/>
                  <a:gd name="T1" fmla="*/ 36 h 63"/>
                  <a:gd name="T2" fmla="*/ 62 w 63"/>
                  <a:gd name="T3" fmla="*/ 37 h 63"/>
                  <a:gd name="T4" fmla="*/ 54 w 63"/>
                  <a:gd name="T5" fmla="*/ 38 h 63"/>
                  <a:gd name="T6" fmla="*/ 52 w 63"/>
                  <a:gd name="T7" fmla="*/ 42 h 63"/>
                  <a:gd name="T8" fmla="*/ 57 w 63"/>
                  <a:gd name="T9" fmla="*/ 48 h 63"/>
                  <a:gd name="T10" fmla="*/ 57 w 63"/>
                  <a:gd name="T11" fmla="*/ 49 h 63"/>
                  <a:gd name="T12" fmla="*/ 57 w 63"/>
                  <a:gd name="T13" fmla="*/ 50 h 63"/>
                  <a:gd name="T14" fmla="*/ 49 w 63"/>
                  <a:gd name="T15" fmla="*/ 57 h 63"/>
                  <a:gd name="T16" fmla="*/ 48 w 63"/>
                  <a:gd name="T17" fmla="*/ 57 h 63"/>
                  <a:gd name="T18" fmla="*/ 42 w 63"/>
                  <a:gd name="T19" fmla="*/ 52 h 63"/>
                  <a:gd name="T20" fmla="*/ 38 w 63"/>
                  <a:gd name="T21" fmla="*/ 54 h 63"/>
                  <a:gd name="T22" fmla="*/ 37 w 63"/>
                  <a:gd name="T23" fmla="*/ 61 h 63"/>
                  <a:gd name="T24" fmla="*/ 36 w 63"/>
                  <a:gd name="T25" fmla="*/ 63 h 63"/>
                  <a:gd name="T26" fmla="*/ 27 w 63"/>
                  <a:gd name="T27" fmla="*/ 63 h 63"/>
                  <a:gd name="T28" fmla="*/ 25 w 63"/>
                  <a:gd name="T29" fmla="*/ 61 h 63"/>
                  <a:gd name="T30" fmla="*/ 24 w 63"/>
                  <a:gd name="T31" fmla="*/ 54 h 63"/>
                  <a:gd name="T32" fmla="*/ 20 w 63"/>
                  <a:gd name="T33" fmla="*/ 52 h 63"/>
                  <a:gd name="T34" fmla="*/ 15 w 63"/>
                  <a:gd name="T35" fmla="*/ 57 h 63"/>
                  <a:gd name="T36" fmla="*/ 14 w 63"/>
                  <a:gd name="T37" fmla="*/ 57 h 63"/>
                  <a:gd name="T38" fmla="*/ 13 w 63"/>
                  <a:gd name="T39" fmla="*/ 57 h 63"/>
                  <a:gd name="T40" fmla="*/ 6 w 63"/>
                  <a:gd name="T41" fmla="*/ 50 h 63"/>
                  <a:gd name="T42" fmla="*/ 6 w 63"/>
                  <a:gd name="T43" fmla="*/ 49 h 63"/>
                  <a:gd name="T44" fmla="*/ 6 w 63"/>
                  <a:gd name="T45" fmla="*/ 48 h 63"/>
                  <a:gd name="T46" fmla="*/ 10 w 63"/>
                  <a:gd name="T47" fmla="*/ 42 h 63"/>
                  <a:gd name="T48" fmla="*/ 9 w 63"/>
                  <a:gd name="T49" fmla="*/ 38 h 63"/>
                  <a:gd name="T50" fmla="*/ 1 w 63"/>
                  <a:gd name="T51" fmla="*/ 37 h 63"/>
                  <a:gd name="T52" fmla="*/ 0 w 63"/>
                  <a:gd name="T53" fmla="*/ 36 h 63"/>
                  <a:gd name="T54" fmla="*/ 0 w 63"/>
                  <a:gd name="T55" fmla="*/ 26 h 63"/>
                  <a:gd name="T56" fmla="*/ 1 w 63"/>
                  <a:gd name="T57" fmla="*/ 25 h 63"/>
                  <a:gd name="T58" fmla="*/ 9 w 63"/>
                  <a:gd name="T59" fmla="*/ 24 h 63"/>
                  <a:gd name="T60" fmla="*/ 10 w 63"/>
                  <a:gd name="T61" fmla="*/ 20 h 63"/>
                  <a:gd name="T62" fmla="*/ 6 w 63"/>
                  <a:gd name="T63" fmla="*/ 14 h 63"/>
                  <a:gd name="T64" fmla="*/ 5 w 63"/>
                  <a:gd name="T65" fmla="*/ 13 h 63"/>
                  <a:gd name="T66" fmla="*/ 6 w 63"/>
                  <a:gd name="T67" fmla="*/ 13 h 63"/>
                  <a:gd name="T68" fmla="*/ 14 w 63"/>
                  <a:gd name="T69" fmla="*/ 5 h 63"/>
                  <a:gd name="T70" fmla="*/ 15 w 63"/>
                  <a:gd name="T71" fmla="*/ 6 h 63"/>
                  <a:gd name="T72" fmla="*/ 20 w 63"/>
                  <a:gd name="T73" fmla="*/ 10 h 63"/>
                  <a:gd name="T74" fmla="*/ 24 w 63"/>
                  <a:gd name="T75" fmla="*/ 8 h 63"/>
                  <a:gd name="T76" fmla="*/ 25 w 63"/>
                  <a:gd name="T77" fmla="*/ 1 h 63"/>
                  <a:gd name="T78" fmla="*/ 27 w 63"/>
                  <a:gd name="T79" fmla="*/ 0 h 63"/>
                  <a:gd name="T80" fmla="*/ 36 w 63"/>
                  <a:gd name="T81" fmla="*/ 0 h 63"/>
                  <a:gd name="T82" fmla="*/ 37 w 63"/>
                  <a:gd name="T83" fmla="*/ 1 h 63"/>
                  <a:gd name="T84" fmla="*/ 38 w 63"/>
                  <a:gd name="T85" fmla="*/ 8 h 63"/>
                  <a:gd name="T86" fmla="*/ 42 w 63"/>
                  <a:gd name="T87" fmla="*/ 10 h 63"/>
                  <a:gd name="T88" fmla="*/ 48 w 63"/>
                  <a:gd name="T89" fmla="*/ 6 h 63"/>
                  <a:gd name="T90" fmla="*/ 49 w 63"/>
                  <a:gd name="T91" fmla="*/ 5 h 63"/>
                  <a:gd name="T92" fmla="*/ 50 w 63"/>
                  <a:gd name="T93" fmla="*/ 6 h 63"/>
                  <a:gd name="T94" fmla="*/ 57 w 63"/>
                  <a:gd name="T95" fmla="*/ 13 h 63"/>
                  <a:gd name="T96" fmla="*/ 57 w 63"/>
                  <a:gd name="T97" fmla="*/ 13 h 63"/>
                  <a:gd name="T98" fmla="*/ 57 w 63"/>
                  <a:gd name="T99" fmla="*/ 14 h 63"/>
                  <a:gd name="T100" fmla="*/ 52 w 63"/>
                  <a:gd name="T101" fmla="*/ 20 h 63"/>
                  <a:gd name="T102" fmla="*/ 54 w 63"/>
                  <a:gd name="T103" fmla="*/ 24 h 63"/>
                  <a:gd name="T104" fmla="*/ 61 w 63"/>
                  <a:gd name="T105" fmla="*/ 25 h 63"/>
                  <a:gd name="T106" fmla="*/ 63 w 63"/>
                  <a:gd name="T107" fmla="*/ 27 h 63"/>
                  <a:gd name="T108" fmla="*/ 63 w 63"/>
                  <a:gd name="T109" fmla="*/ 36 h 63"/>
                  <a:gd name="T110" fmla="*/ 31 w 63"/>
                  <a:gd name="T111" fmla="*/ 21 h 63"/>
                  <a:gd name="T112" fmla="*/ 21 w 63"/>
                  <a:gd name="T113" fmla="*/ 31 h 63"/>
                  <a:gd name="T114" fmla="*/ 31 w 63"/>
                  <a:gd name="T115" fmla="*/ 42 h 63"/>
                  <a:gd name="T116" fmla="*/ 42 w 63"/>
                  <a:gd name="T117" fmla="*/ 31 h 63"/>
                  <a:gd name="T118" fmla="*/ 31 w 63"/>
                  <a:gd name="T119"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63">
                    <a:moveTo>
                      <a:pt x="63" y="36"/>
                    </a:moveTo>
                    <a:cubicBezTo>
                      <a:pt x="63" y="36"/>
                      <a:pt x="62" y="37"/>
                      <a:pt x="62" y="37"/>
                    </a:cubicBezTo>
                    <a:cubicBezTo>
                      <a:pt x="54" y="38"/>
                      <a:pt x="54" y="38"/>
                      <a:pt x="54" y="38"/>
                    </a:cubicBezTo>
                    <a:cubicBezTo>
                      <a:pt x="54" y="40"/>
                      <a:pt x="53" y="41"/>
                      <a:pt x="52" y="42"/>
                    </a:cubicBezTo>
                    <a:cubicBezTo>
                      <a:pt x="54" y="44"/>
                      <a:pt x="55" y="46"/>
                      <a:pt x="57" y="48"/>
                    </a:cubicBezTo>
                    <a:cubicBezTo>
                      <a:pt x="57" y="48"/>
                      <a:pt x="57" y="48"/>
                      <a:pt x="57" y="49"/>
                    </a:cubicBezTo>
                    <a:cubicBezTo>
                      <a:pt x="57" y="49"/>
                      <a:pt x="57" y="49"/>
                      <a:pt x="57" y="50"/>
                    </a:cubicBezTo>
                    <a:cubicBezTo>
                      <a:pt x="56" y="51"/>
                      <a:pt x="50" y="57"/>
                      <a:pt x="49" y="57"/>
                    </a:cubicBezTo>
                    <a:cubicBezTo>
                      <a:pt x="49" y="57"/>
                      <a:pt x="48" y="57"/>
                      <a:pt x="48" y="57"/>
                    </a:cubicBezTo>
                    <a:cubicBezTo>
                      <a:pt x="42" y="52"/>
                      <a:pt x="42" y="52"/>
                      <a:pt x="42" y="52"/>
                    </a:cubicBezTo>
                    <a:cubicBezTo>
                      <a:pt x="41" y="53"/>
                      <a:pt x="40" y="53"/>
                      <a:pt x="38" y="54"/>
                    </a:cubicBezTo>
                    <a:cubicBezTo>
                      <a:pt x="38" y="56"/>
                      <a:pt x="38" y="59"/>
                      <a:pt x="37" y="61"/>
                    </a:cubicBezTo>
                    <a:cubicBezTo>
                      <a:pt x="37" y="62"/>
                      <a:pt x="37" y="63"/>
                      <a:pt x="36" y="63"/>
                    </a:cubicBezTo>
                    <a:cubicBezTo>
                      <a:pt x="27" y="63"/>
                      <a:pt x="27" y="63"/>
                      <a:pt x="27" y="63"/>
                    </a:cubicBezTo>
                    <a:cubicBezTo>
                      <a:pt x="26" y="63"/>
                      <a:pt x="25" y="62"/>
                      <a:pt x="25" y="61"/>
                    </a:cubicBezTo>
                    <a:cubicBezTo>
                      <a:pt x="24" y="54"/>
                      <a:pt x="24" y="54"/>
                      <a:pt x="24" y="54"/>
                    </a:cubicBezTo>
                    <a:cubicBezTo>
                      <a:pt x="23" y="53"/>
                      <a:pt x="22" y="53"/>
                      <a:pt x="20" y="52"/>
                    </a:cubicBezTo>
                    <a:cubicBezTo>
                      <a:pt x="15" y="57"/>
                      <a:pt x="15" y="57"/>
                      <a:pt x="15" y="57"/>
                    </a:cubicBezTo>
                    <a:cubicBezTo>
                      <a:pt x="14" y="57"/>
                      <a:pt x="14" y="57"/>
                      <a:pt x="14" y="57"/>
                    </a:cubicBezTo>
                    <a:cubicBezTo>
                      <a:pt x="13" y="57"/>
                      <a:pt x="13" y="57"/>
                      <a:pt x="13" y="57"/>
                    </a:cubicBezTo>
                    <a:cubicBezTo>
                      <a:pt x="10" y="55"/>
                      <a:pt x="8" y="52"/>
                      <a:pt x="6" y="50"/>
                    </a:cubicBezTo>
                    <a:cubicBezTo>
                      <a:pt x="6" y="49"/>
                      <a:pt x="6" y="49"/>
                      <a:pt x="6" y="49"/>
                    </a:cubicBezTo>
                    <a:cubicBezTo>
                      <a:pt x="6" y="48"/>
                      <a:pt x="6" y="48"/>
                      <a:pt x="6" y="48"/>
                    </a:cubicBezTo>
                    <a:cubicBezTo>
                      <a:pt x="7" y="46"/>
                      <a:pt x="9" y="44"/>
                      <a:pt x="10" y="42"/>
                    </a:cubicBezTo>
                    <a:cubicBezTo>
                      <a:pt x="10" y="41"/>
                      <a:pt x="9" y="40"/>
                      <a:pt x="9" y="38"/>
                    </a:cubicBezTo>
                    <a:cubicBezTo>
                      <a:pt x="1" y="37"/>
                      <a:pt x="1" y="37"/>
                      <a:pt x="1" y="37"/>
                    </a:cubicBezTo>
                    <a:cubicBezTo>
                      <a:pt x="0" y="37"/>
                      <a:pt x="0" y="36"/>
                      <a:pt x="0" y="36"/>
                    </a:cubicBezTo>
                    <a:cubicBezTo>
                      <a:pt x="0" y="26"/>
                      <a:pt x="0" y="26"/>
                      <a:pt x="0" y="26"/>
                    </a:cubicBezTo>
                    <a:cubicBezTo>
                      <a:pt x="0" y="26"/>
                      <a:pt x="0" y="25"/>
                      <a:pt x="1" y="25"/>
                    </a:cubicBezTo>
                    <a:cubicBezTo>
                      <a:pt x="9" y="24"/>
                      <a:pt x="9" y="24"/>
                      <a:pt x="9" y="24"/>
                    </a:cubicBezTo>
                    <a:cubicBezTo>
                      <a:pt x="9" y="23"/>
                      <a:pt x="10" y="21"/>
                      <a:pt x="10" y="20"/>
                    </a:cubicBezTo>
                    <a:cubicBezTo>
                      <a:pt x="9" y="18"/>
                      <a:pt x="7" y="16"/>
                      <a:pt x="6" y="14"/>
                    </a:cubicBezTo>
                    <a:cubicBezTo>
                      <a:pt x="6" y="14"/>
                      <a:pt x="5" y="14"/>
                      <a:pt x="5" y="13"/>
                    </a:cubicBezTo>
                    <a:cubicBezTo>
                      <a:pt x="5" y="13"/>
                      <a:pt x="6" y="13"/>
                      <a:pt x="6" y="13"/>
                    </a:cubicBezTo>
                    <a:cubicBezTo>
                      <a:pt x="7" y="11"/>
                      <a:pt x="12" y="5"/>
                      <a:pt x="14" y="5"/>
                    </a:cubicBezTo>
                    <a:cubicBezTo>
                      <a:pt x="14" y="5"/>
                      <a:pt x="14" y="5"/>
                      <a:pt x="15" y="6"/>
                    </a:cubicBezTo>
                    <a:cubicBezTo>
                      <a:pt x="20" y="10"/>
                      <a:pt x="20" y="10"/>
                      <a:pt x="20" y="10"/>
                    </a:cubicBezTo>
                    <a:cubicBezTo>
                      <a:pt x="22" y="9"/>
                      <a:pt x="23" y="9"/>
                      <a:pt x="24" y="8"/>
                    </a:cubicBezTo>
                    <a:cubicBezTo>
                      <a:pt x="24" y="6"/>
                      <a:pt x="25" y="3"/>
                      <a:pt x="25" y="1"/>
                    </a:cubicBezTo>
                    <a:cubicBezTo>
                      <a:pt x="25" y="0"/>
                      <a:pt x="26" y="0"/>
                      <a:pt x="27" y="0"/>
                    </a:cubicBezTo>
                    <a:cubicBezTo>
                      <a:pt x="36" y="0"/>
                      <a:pt x="36" y="0"/>
                      <a:pt x="36" y="0"/>
                    </a:cubicBezTo>
                    <a:cubicBezTo>
                      <a:pt x="37" y="0"/>
                      <a:pt x="37" y="0"/>
                      <a:pt x="37" y="1"/>
                    </a:cubicBezTo>
                    <a:cubicBezTo>
                      <a:pt x="38" y="8"/>
                      <a:pt x="38" y="8"/>
                      <a:pt x="38" y="8"/>
                    </a:cubicBezTo>
                    <a:cubicBezTo>
                      <a:pt x="40" y="9"/>
                      <a:pt x="41" y="9"/>
                      <a:pt x="42" y="10"/>
                    </a:cubicBezTo>
                    <a:cubicBezTo>
                      <a:pt x="48" y="6"/>
                      <a:pt x="48" y="6"/>
                      <a:pt x="48" y="6"/>
                    </a:cubicBezTo>
                    <a:cubicBezTo>
                      <a:pt x="48" y="5"/>
                      <a:pt x="49" y="5"/>
                      <a:pt x="49" y="5"/>
                    </a:cubicBezTo>
                    <a:cubicBezTo>
                      <a:pt x="49" y="5"/>
                      <a:pt x="50" y="5"/>
                      <a:pt x="50" y="6"/>
                    </a:cubicBezTo>
                    <a:cubicBezTo>
                      <a:pt x="52" y="8"/>
                      <a:pt x="55" y="10"/>
                      <a:pt x="57" y="13"/>
                    </a:cubicBezTo>
                    <a:cubicBezTo>
                      <a:pt x="57" y="13"/>
                      <a:pt x="57" y="13"/>
                      <a:pt x="57" y="13"/>
                    </a:cubicBezTo>
                    <a:cubicBezTo>
                      <a:pt x="57" y="14"/>
                      <a:pt x="57" y="14"/>
                      <a:pt x="57" y="14"/>
                    </a:cubicBezTo>
                    <a:cubicBezTo>
                      <a:pt x="55" y="16"/>
                      <a:pt x="54" y="18"/>
                      <a:pt x="52" y="20"/>
                    </a:cubicBezTo>
                    <a:cubicBezTo>
                      <a:pt x="53" y="21"/>
                      <a:pt x="54" y="23"/>
                      <a:pt x="54" y="24"/>
                    </a:cubicBezTo>
                    <a:cubicBezTo>
                      <a:pt x="61" y="25"/>
                      <a:pt x="61" y="25"/>
                      <a:pt x="61" y="25"/>
                    </a:cubicBezTo>
                    <a:cubicBezTo>
                      <a:pt x="62" y="25"/>
                      <a:pt x="63" y="26"/>
                      <a:pt x="63" y="27"/>
                    </a:cubicBezTo>
                    <a:lnTo>
                      <a:pt x="63" y="36"/>
                    </a:lnTo>
                    <a:close/>
                    <a:moveTo>
                      <a:pt x="31" y="21"/>
                    </a:moveTo>
                    <a:cubicBezTo>
                      <a:pt x="25" y="21"/>
                      <a:pt x="21" y="25"/>
                      <a:pt x="21" y="31"/>
                    </a:cubicBezTo>
                    <a:cubicBezTo>
                      <a:pt x="21" y="37"/>
                      <a:pt x="25" y="42"/>
                      <a:pt x="31" y="42"/>
                    </a:cubicBezTo>
                    <a:cubicBezTo>
                      <a:pt x="37" y="42"/>
                      <a:pt x="42" y="37"/>
                      <a:pt x="42" y="31"/>
                    </a:cubicBezTo>
                    <a:cubicBezTo>
                      <a:pt x="42" y="25"/>
                      <a:pt x="37" y="21"/>
                      <a:pt x="3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39" name="Freeform 93"/>
              <p:cNvSpPr>
                <a:spLocks noEditPoints="1"/>
              </p:cNvSpPr>
              <p:nvPr/>
            </p:nvSpPr>
            <p:spPr bwMode="auto">
              <a:xfrm>
                <a:off x="7089776" y="11113"/>
                <a:ext cx="301625" cy="280988"/>
              </a:xfrm>
              <a:custGeom>
                <a:avLst/>
                <a:gdLst>
                  <a:gd name="T0" fmla="*/ 27 w 161"/>
                  <a:gd name="T1" fmla="*/ 85 h 149"/>
                  <a:gd name="T2" fmla="*/ 16 w 161"/>
                  <a:gd name="T3" fmla="*/ 85 h 149"/>
                  <a:gd name="T4" fmla="*/ 0 w 161"/>
                  <a:gd name="T5" fmla="*/ 72 h 149"/>
                  <a:gd name="T6" fmla="*/ 10 w 161"/>
                  <a:gd name="T7" fmla="*/ 42 h 149"/>
                  <a:gd name="T8" fmla="*/ 32 w 161"/>
                  <a:gd name="T9" fmla="*/ 49 h 149"/>
                  <a:gd name="T10" fmla="*/ 43 w 161"/>
                  <a:gd name="T11" fmla="*/ 48 h 149"/>
                  <a:gd name="T12" fmla="*/ 43 w 161"/>
                  <a:gd name="T13" fmla="*/ 53 h 149"/>
                  <a:gd name="T14" fmla="*/ 49 w 161"/>
                  <a:gd name="T15" fmla="*/ 74 h 149"/>
                  <a:gd name="T16" fmla="*/ 27 w 161"/>
                  <a:gd name="T17" fmla="*/ 85 h 149"/>
                  <a:gd name="T18" fmla="*/ 32 w 161"/>
                  <a:gd name="T19" fmla="*/ 42 h 149"/>
                  <a:gd name="T20" fmla="*/ 11 w 161"/>
                  <a:gd name="T21" fmla="*/ 21 h 149"/>
                  <a:gd name="T22" fmla="*/ 32 w 161"/>
                  <a:gd name="T23" fmla="*/ 0 h 149"/>
                  <a:gd name="T24" fmla="*/ 53 w 161"/>
                  <a:gd name="T25" fmla="*/ 21 h 149"/>
                  <a:gd name="T26" fmla="*/ 32 w 161"/>
                  <a:gd name="T27" fmla="*/ 42 h 149"/>
                  <a:gd name="T28" fmla="*/ 117 w 161"/>
                  <a:gd name="T29" fmla="*/ 149 h 149"/>
                  <a:gd name="T30" fmla="*/ 44 w 161"/>
                  <a:gd name="T31" fmla="*/ 149 h 149"/>
                  <a:gd name="T32" fmla="*/ 21 w 161"/>
                  <a:gd name="T33" fmla="*/ 128 h 149"/>
                  <a:gd name="T34" fmla="*/ 50 w 161"/>
                  <a:gd name="T35" fmla="*/ 80 h 149"/>
                  <a:gd name="T36" fmla="*/ 80 w 161"/>
                  <a:gd name="T37" fmla="*/ 91 h 149"/>
                  <a:gd name="T38" fmla="*/ 110 w 161"/>
                  <a:gd name="T39" fmla="*/ 80 h 149"/>
                  <a:gd name="T40" fmla="*/ 139 w 161"/>
                  <a:gd name="T41" fmla="*/ 128 h 149"/>
                  <a:gd name="T42" fmla="*/ 117 w 161"/>
                  <a:gd name="T43" fmla="*/ 149 h 149"/>
                  <a:gd name="T44" fmla="*/ 80 w 161"/>
                  <a:gd name="T45" fmla="*/ 85 h 149"/>
                  <a:gd name="T46" fmla="*/ 48 w 161"/>
                  <a:gd name="T47" fmla="*/ 53 h 149"/>
                  <a:gd name="T48" fmla="*/ 80 w 161"/>
                  <a:gd name="T49" fmla="*/ 21 h 149"/>
                  <a:gd name="T50" fmla="*/ 112 w 161"/>
                  <a:gd name="T51" fmla="*/ 53 h 149"/>
                  <a:gd name="T52" fmla="*/ 80 w 161"/>
                  <a:gd name="T53" fmla="*/ 85 h 149"/>
                  <a:gd name="T54" fmla="*/ 128 w 161"/>
                  <a:gd name="T55" fmla="*/ 42 h 149"/>
                  <a:gd name="T56" fmla="*/ 107 w 161"/>
                  <a:gd name="T57" fmla="*/ 21 h 149"/>
                  <a:gd name="T58" fmla="*/ 128 w 161"/>
                  <a:gd name="T59" fmla="*/ 0 h 149"/>
                  <a:gd name="T60" fmla="*/ 150 w 161"/>
                  <a:gd name="T61" fmla="*/ 21 h 149"/>
                  <a:gd name="T62" fmla="*/ 128 w 161"/>
                  <a:gd name="T63" fmla="*/ 42 h 149"/>
                  <a:gd name="T64" fmla="*/ 144 w 161"/>
                  <a:gd name="T65" fmla="*/ 85 h 149"/>
                  <a:gd name="T66" fmla="*/ 133 w 161"/>
                  <a:gd name="T67" fmla="*/ 85 h 149"/>
                  <a:gd name="T68" fmla="*/ 111 w 161"/>
                  <a:gd name="T69" fmla="*/ 74 h 149"/>
                  <a:gd name="T70" fmla="*/ 118 w 161"/>
                  <a:gd name="T71" fmla="*/ 53 h 149"/>
                  <a:gd name="T72" fmla="*/ 117 w 161"/>
                  <a:gd name="T73" fmla="*/ 48 h 149"/>
                  <a:gd name="T74" fmla="*/ 128 w 161"/>
                  <a:gd name="T75" fmla="*/ 49 h 149"/>
                  <a:gd name="T76" fmla="*/ 150 w 161"/>
                  <a:gd name="T77" fmla="*/ 42 h 149"/>
                  <a:gd name="T78" fmla="*/ 161 w 161"/>
                  <a:gd name="T79" fmla="*/ 72 h 149"/>
                  <a:gd name="T80" fmla="*/ 144 w 161"/>
                  <a:gd name="T81"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49">
                    <a:moveTo>
                      <a:pt x="27" y="85"/>
                    </a:moveTo>
                    <a:cubicBezTo>
                      <a:pt x="16" y="85"/>
                      <a:pt x="16" y="85"/>
                      <a:pt x="16" y="85"/>
                    </a:cubicBezTo>
                    <a:cubicBezTo>
                      <a:pt x="8" y="85"/>
                      <a:pt x="0" y="81"/>
                      <a:pt x="0" y="72"/>
                    </a:cubicBezTo>
                    <a:cubicBezTo>
                      <a:pt x="0" y="65"/>
                      <a:pt x="0" y="42"/>
                      <a:pt x="10" y="42"/>
                    </a:cubicBezTo>
                    <a:cubicBezTo>
                      <a:pt x="12" y="42"/>
                      <a:pt x="21" y="49"/>
                      <a:pt x="32" y="49"/>
                    </a:cubicBezTo>
                    <a:cubicBezTo>
                      <a:pt x="36" y="49"/>
                      <a:pt x="40" y="49"/>
                      <a:pt x="43" y="48"/>
                    </a:cubicBezTo>
                    <a:cubicBezTo>
                      <a:pt x="43" y="49"/>
                      <a:pt x="43" y="51"/>
                      <a:pt x="43" y="53"/>
                    </a:cubicBezTo>
                    <a:cubicBezTo>
                      <a:pt x="43" y="61"/>
                      <a:pt x="45" y="68"/>
                      <a:pt x="49" y="74"/>
                    </a:cubicBezTo>
                    <a:cubicBezTo>
                      <a:pt x="41" y="75"/>
                      <a:pt x="33" y="79"/>
                      <a:pt x="27" y="85"/>
                    </a:cubicBezTo>
                    <a:close/>
                    <a:moveTo>
                      <a:pt x="32" y="42"/>
                    </a:moveTo>
                    <a:cubicBezTo>
                      <a:pt x="20" y="42"/>
                      <a:pt x="11" y="33"/>
                      <a:pt x="11" y="21"/>
                    </a:cubicBezTo>
                    <a:cubicBezTo>
                      <a:pt x="11" y="9"/>
                      <a:pt x="20" y="0"/>
                      <a:pt x="32" y="0"/>
                    </a:cubicBezTo>
                    <a:cubicBezTo>
                      <a:pt x="44" y="0"/>
                      <a:pt x="53" y="9"/>
                      <a:pt x="53" y="21"/>
                    </a:cubicBezTo>
                    <a:cubicBezTo>
                      <a:pt x="53" y="33"/>
                      <a:pt x="44" y="42"/>
                      <a:pt x="32" y="42"/>
                    </a:cubicBezTo>
                    <a:close/>
                    <a:moveTo>
                      <a:pt x="117" y="149"/>
                    </a:moveTo>
                    <a:cubicBezTo>
                      <a:pt x="44" y="149"/>
                      <a:pt x="44" y="149"/>
                      <a:pt x="44" y="149"/>
                    </a:cubicBezTo>
                    <a:cubicBezTo>
                      <a:pt x="30" y="149"/>
                      <a:pt x="21" y="141"/>
                      <a:pt x="21" y="128"/>
                    </a:cubicBezTo>
                    <a:cubicBezTo>
                      <a:pt x="21" y="109"/>
                      <a:pt x="26" y="80"/>
                      <a:pt x="50" y="80"/>
                    </a:cubicBezTo>
                    <a:cubicBezTo>
                      <a:pt x="53" y="80"/>
                      <a:pt x="63" y="91"/>
                      <a:pt x="80" y="91"/>
                    </a:cubicBezTo>
                    <a:cubicBezTo>
                      <a:pt x="97" y="91"/>
                      <a:pt x="107" y="80"/>
                      <a:pt x="110" y="80"/>
                    </a:cubicBezTo>
                    <a:cubicBezTo>
                      <a:pt x="135" y="80"/>
                      <a:pt x="139" y="109"/>
                      <a:pt x="139" y="128"/>
                    </a:cubicBezTo>
                    <a:cubicBezTo>
                      <a:pt x="139" y="141"/>
                      <a:pt x="130" y="149"/>
                      <a:pt x="117" y="149"/>
                    </a:cubicBezTo>
                    <a:close/>
                    <a:moveTo>
                      <a:pt x="80" y="85"/>
                    </a:moveTo>
                    <a:cubicBezTo>
                      <a:pt x="62" y="85"/>
                      <a:pt x="48" y="71"/>
                      <a:pt x="48" y="53"/>
                    </a:cubicBezTo>
                    <a:cubicBezTo>
                      <a:pt x="48" y="35"/>
                      <a:pt x="62" y="21"/>
                      <a:pt x="80" y="21"/>
                    </a:cubicBezTo>
                    <a:cubicBezTo>
                      <a:pt x="98" y="21"/>
                      <a:pt x="112" y="35"/>
                      <a:pt x="112" y="53"/>
                    </a:cubicBezTo>
                    <a:cubicBezTo>
                      <a:pt x="112" y="71"/>
                      <a:pt x="98" y="85"/>
                      <a:pt x="80" y="85"/>
                    </a:cubicBezTo>
                    <a:close/>
                    <a:moveTo>
                      <a:pt x="128" y="42"/>
                    </a:moveTo>
                    <a:cubicBezTo>
                      <a:pt x="117" y="42"/>
                      <a:pt x="107" y="33"/>
                      <a:pt x="107" y="21"/>
                    </a:cubicBezTo>
                    <a:cubicBezTo>
                      <a:pt x="107" y="9"/>
                      <a:pt x="117" y="0"/>
                      <a:pt x="128" y="0"/>
                    </a:cubicBezTo>
                    <a:cubicBezTo>
                      <a:pt x="140" y="0"/>
                      <a:pt x="150" y="9"/>
                      <a:pt x="150" y="21"/>
                    </a:cubicBezTo>
                    <a:cubicBezTo>
                      <a:pt x="150" y="33"/>
                      <a:pt x="140" y="42"/>
                      <a:pt x="128" y="42"/>
                    </a:cubicBezTo>
                    <a:close/>
                    <a:moveTo>
                      <a:pt x="144" y="85"/>
                    </a:moveTo>
                    <a:cubicBezTo>
                      <a:pt x="133" y="85"/>
                      <a:pt x="133" y="85"/>
                      <a:pt x="133" y="85"/>
                    </a:cubicBezTo>
                    <a:cubicBezTo>
                      <a:pt x="127" y="79"/>
                      <a:pt x="120" y="75"/>
                      <a:pt x="111" y="74"/>
                    </a:cubicBezTo>
                    <a:cubicBezTo>
                      <a:pt x="115" y="68"/>
                      <a:pt x="118" y="61"/>
                      <a:pt x="118" y="53"/>
                    </a:cubicBezTo>
                    <a:cubicBezTo>
                      <a:pt x="118" y="51"/>
                      <a:pt x="118" y="49"/>
                      <a:pt x="117" y="48"/>
                    </a:cubicBezTo>
                    <a:cubicBezTo>
                      <a:pt x="121" y="49"/>
                      <a:pt x="125" y="49"/>
                      <a:pt x="128" y="49"/>
                    </a:cubicBezTo>
                    <a:cubicBezTo>
                      <a:pt x="140" y="49"/>
                      <a:pt x="148" y="42"/>
                      <a:pt x="150" y="42"/>
                    </a:cubicBezTo>
                    <a:cubicBezTo>
                      <a:pt x="161" y="42"/>
                      <a:pt x="161" y="65"/>
                      <a:pt x="161" y="72"/>
                    </a:cubicBezTo>
                    <a:cubicBezTo>
                      <a:pt x="161" y="81"/>
                      <a:pt x="153" y="85"/>
                      <a:pt x="14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0" name="Freeform 100"/>
              <p:cNvSpPr>
                <a:spLocks noEditPoints="1"/>
              </p:cNvSpPr>
              <p:nvPr/>
            </p:nvSpPr>
            <p:spPr bwMode="auto">
              <a:xfrm>
                <a:off x="3990976" y="2665413"/>
                <a:ext cx="127000" cy="128588"/>
              </a:xfrm>
              <a:custGeom>
                <a:avLst/>
                <a:gdLst>
                  <a:gd name="T0" fmla="*/ 5 w 68"/>
                  <a:gd name="T1" fmla="*/ 12 h 69"/>
                  <a:gd name="T2" fmla="*/ 15 w 68"/>
                  <a:gd name="T3" fmla="*/ 12 h 69"/>
                  <a:gd name="T4" fmla="*/ 19 w 68"/>
                  <a:gd name="T5" fmla="*/ 32 h 69"/>
                  <a:gd name="T6" fmla="*/ 5 w 68"/>
                  <a:gd name="T7" fmla="*/ 12 h 69"/>
                  <a:gd name="T8" fmla="*/ 34 w 68"/>
                  <a:gd name="T9" fmla="*/ 5 h 69"/>
                  <a:gd name="T10" fmla="*/ 48 w 68"/>
                  <a:gd name="T11" fmla="*/ 11 h 69"/>
                  <a:gd name="T12" fmla="*/ 34 w 68"/>
                  <a:gd name="T13" fmla="*/ 16 h 69"/>
                  <a:gd name="T14" fmla="*/ 19 w 68"/>
                  <a:gd name="T15" fmla="*/ 11 h 69"/>
                  <a:gd name="T16" fmla="*/ 34 w 68"/>
                  <a:gd name="T17" fmla="*/ 5 h 69"/>
                  <a:gd name="T18" fmla="*/ 49 w 68"/>
                  <a:gd name="T19" fmla="*/ 32 h 69"/>
                  <a:gd name="T20" fmla="*/ 53 w 68"/>
                  <a:gd name="T21" fmla="*/ 12 h 69"/>
                  <a:gd name="T22" fmla="*/ 62 w 68"/>
                  <a:gd name="T23" fmla="*/ 12 h 69"/>
                  <a:gd name="T24" fmla="*/ 49 w 68"/>
                  <a:gd name="T25" fmla="*/ 32 h 69"/>
                  <a:gd name="T26" fmla="*/ 38 w 68"/>
                  <a:gd name="T27" fmla="*/ 51 h 69"/>
                  <a:gd name="T28" fmla="*/ 49 w 68"/>
                  <a:gd name="T29" fmla="*/ 38 h 69"/>
                  <a:gd name="T30" fmla="*/ 68 w 68"/>
                  <a:gd name="T31" fmla="*/ 10 h 69"/>
                  <a:gd name="T32" fmla="*/ 65 w 68"/>
                  <a:gd name="T33" fmla="*/ 7 h 69"/>
                  <a:gd name="T34" fmla="*/ 52 w 68"/>
                  <a:gd name="T35" fmla="*/ 7 h 69"/>
                  <a:gd name="T36" fmla="*/ 34 w 68"/>
                  <a:gd name="T37" fmla="*/ 0 h 69"/>
                  <a:gd name="T38" fmla="*/ 15 w 68"/>
                  <a:gd name="T39" fmla="*/ 7 h 69"/>
                  <a:gd name="T40" fmla="*/ 3 w 68"/>
                  <a:gd name="T41" fmla="*/ 7 h 69"/>
                  <a:gd name="T42" fmla="*/ 0 w 68"/>
                  <a:gd name="T43" fmla="*/ 10 h 69"/>
                  <a:gd name="T44" fmla="*/ 18 w 68"/>
                  <a:gd name="T45" fmla="*/ 38 h 69"/>
                  <a:gd name="T46" fmla="*/ 29 w 68"/>
                  <a:gd name="T47" fmla="*/ 51 h 69"/>
                  <a:gd name="T48" fmla="*/ 29 w 68"/>
                  <a:gd name="T49" fmla="*/ 56 h 69"/>
                  <a:gd name="T50" fmla="*/ 17 w 68"/>
                  <a:gd name="T51" fmla="*/ 63 h 69"/>
                  <a:gd name="T52" fmla="*/ 34 w 68"/>
                  <a:gd name="T53" fmla="*/ 69 h 69"/>
                  <a:gd name="T54" fmla="*/ 50 w 68"/>
                  <a:gd name="T55" fmla="*/ 63 h 69"/>
                  <a:gd name="T56" fmla="*/ 38 w 68"/>
                  <a:gd name="T57" fmla="*/ 56 h 69"/>
                  <a:gd name="T58" fmla="*/ 38 w 68"/>
                  <a:gd name="T59"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69">
                    <a:moveTo>
                      <a:pt x="5" y="12"/>
                    </a:moveTo>
                    <a:cubicBezTo>
                      <a:pt x="15" y="12"/>
                      <a:pt x="15" y="12"/>
                      <a:pt x="15" y="12"/>
                    </a:cubicBezTo>
                    <a:cubicBezTo>
                      <a:pt x="15" y="21"/>
                      <a:pt x="17" y="28"/>
                      <a:pt x="19" y="32"/>
                    </a:cubicBezTo>
                    <a:cubicBezTo>
                      <a:pt x="12" y="28"/>
                      <a:pt x="6" y="23"/>
                      <a:pt x="5" y="12"/>
                    </a:cubicBezTo>
                    <a:close/>
                    <a:moveTo>
                      <a:pt x="34" y="5"/>
                    </a:moveTo>
                    <a:cubicBezTo>
                      <a:pt x="44" y="5"/>
                      <a:pt x="48" y="9"/>
                      <a:pt x="48" y="11"/>
                    </a:cubicBezTo>
                    <a:cubicBezTo>
                      <a:pt x="48" y="12"/>
                      <a:pt x="44" y="16"/>
                      <a:pt x="34" y="16"/>
                    </a:cubicBezTo>
                    <a:cubicBezTo>
                      <a:pt x="23" y="16"/>
                      <a:pt x="19" y="12"/>
                      <a:pt x="19" y="11"/>
                    </a:cubicBezTo>
                    <a:cubicBezTo>
                      <a:pt x="19" y="9"/>
                      <a:pt x="23" y="5"/>
                      <a:pt x="34" y="5"/>
                    </a:cubicBezTo>
                    <a:close/>
                    <a:moveTo>
                      <a:pt x="49" y="32"/>
                    </a:moveTo>
                    <a:cubicBezTo>
                      <a:pt x="51" y="28"/>
                      <a:pt x="52" y="21"/>
                      <a:pt x="53" y="12"/>
                    </a:cubicBezTo>
                    <a:cubicBezTo>
                      <a:pt x="62" y="12"/>
                      <a:pt x="62" y="12"/>
                      <a:pt x="62" y="12"/>
                    </a:cubicBezTo>
                    <a:cubicBezTo>
                      <a:pt x="61" y="23"/>
                      <a:pt x="55" y="28"/>
                      <a:pt x="49" y="32"/>
                    </a:cubicBezTo>
                    <a:close/>
                    <a:moveTo>
                      <a:pt x="38" y="51"/>
                    </a:moveTo>
                    <a:cubicBezTo>
                      <a:pt x="38" y="46"/>
                      <a:pt x="42" y="43"/>
                      <a:pt x="49" y="38"/>
                    </a:cubicBezTo>
                    <a:cubicBezTo>
                      <a:pt x="57" y="33"/>
                      <a:pt x="68" y="26"/>
                      <a:pt x="68" y="10"/>
                    </a:cubicBezTo>
                    <a:cubicBezTo>
                      <a:pt x="68" y="8"/>
                      <a:pt x="66" y="7"/>
                      <a:pt x="65" y="7"/>
                    </a:cubicBezTo>
                    <a:cubicBezTo>
                      <a:pt x="52" y="7"/>
                      <a:pt x="52" y="7"/>
                      <a:pt x="52" y="7"/>
                    </a:cubicBezTo>
                    <a:cubicBezTo>
                      <a:pt x="50" y="4"/>
                      <a:pt x="45" y="0"/>
                      <a:pt x="34" y="0"/>
                    </a:cubicBezTo>
                    <a:cubicBezTo>
                      <a:pt x="23" y="0"/>
                      <a:pt x="17" y="4"/>
                      <a:pt x="15" y="7"/>
                    </a:cubicBezTo>
                    <a:cubicBezTo>
                      <a:pt x="3" y="7"/>
                      <a:pt x="3" y="7"/>
                      <a:pt x="3" y="7"/>
                    </a:cubicBezTo>
                    <a:cubicBezTo>
                      <a:pt x="1" y="7"/>
                      <a:pt x="0" y="8"/>
                      <a:pt x="0" y="10"/>
                    </a:cubicBezTo>
                    <a:cubicBezTo>
                      <a:pt x="0" y="26"/>
                      <a:pt x="10" y="33"/>
                      <a:pt x="18" y="38"/>
                    </a:cubicBezTo>
                    <a:cubicBezTo>
                      <a:pt x="25" y="43"/>
                      <a:pt x="29" y="46"/>
                      <a:pt x="29" y="51"/>
                    </a:cubicBezTo>
                    <a:cubicBezTo>
                      <a:pt x="29" y="56"/>
                      <a:pt x="29" y="56"/>
                      <a:pt x="29" y="56"/>
                    </a:cubicBezTo>
                    <a:cubicBezTo>
                      <a:pt x="22" y="57"/>
                      <a:pt x="17" y="59"/>
                      <a:pt x="17" y="63"/>
                    </a:cubicBezTo>
                    <a:cubicBezTo>
                      <a:pt x="17" y="66"/>
                      <a:pt x="24" y="69"/>
                      <a:pt x="34" y="69"/>
                    </a:cubicBezTo>
                    <a:cubicBezTo>
                      <a:pt x="43" y="69"/>
                      <a:pt x="50" y="66"/>
                      <a:pt x="50" y="63"/>
                    </a:cubicBezTo>
                    <a:cubicBezTo>
                      <a:pt x="50" y="59"/>
                      <a:pt x="45" y="57"/>
                      <a:pt x="38" y="56"/>
                    </a:cubicBezTo>
                    <a:lnTo>
                      <a:pt x="3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1" name="Freeform 118"/>
              <p:cNvSpPr>
                <a:spLocks noEditPoints="1"/>
              </p:cNvSpPr>
              <p:nvPr/>
            </p:nvSpPr>
            <p:spPr bwMode="auto">
              <a:xfrm>
                <a:off x="3836988" y="2886075"/>
                <a:ext cx="55563" cy="57150"/>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4 h 30"/>
                  <a:gd name="T12" fmla="*/ 4 w 30"/>
                  <a:gd name="T13" fmla="*/ 15 h 30"/>
                  <a:gd name="T14" fmla="*/ 15 w 30"/>
                  <a:gd name="T15" fmla="*/ 26 h 30"/>
                  <a:gd name="T16" fmla="*/ 25 w 30"/>
                  <a:gd name="T17" fmla="*/ 15 h 30"/>
                  <a:gd name="T18" fmla="*/ 15 w 30"/>
                  <a:gd name="T19" fmla="*/ 4 h 30"/>
                  <a:gd name="T20" fmla="*/ 17 w 30"/>
                  <a:gd name="T21" fmla="*/ 17 h 30"/>
                  <a:gd name="T22" fmla="*/ 17 w 30"/>
                  <a:gd name="T23" fmla="*/ 17 h 30"/>
                  <a:gd name="T24" fmla="*/ 10 w 30"/>
                  <a:gd name="T25" fmla="*/ 17 h 30"/>
                  <a:gd name="T26" fmla="*/ 10 w 30"/>
                  <a:gd name="T27" fmla="*/ 17 h 30"/>
                  <a:gd name="T28" fmla="*/ 10 w 30"/>
                  <a:gd name="T29" fmla="*/ 16 h 30"/>
                  <a:gd name="T30" fmla="*/ 10 w 30"/>
                  <a:gd name="T31" fmla="*/ 15 h 30"/>
                  <a:gd name="T32" fmla="*/ 15 w 30"/>
                  <a:gd name="T33" fmla="*/ 15 h 30"/>
                  <a:gd name="T34" fmla="*/ 15 w 30"/>
                  <a:gd name="T35" fmla="*/ 8 h 30"/>
                  <a:gd name="T36" fmla="*/ 15 w 30"/>
                  <a:gd name="T37" fmla="*/ 7 h 30"/>
                  <a:gd name="T38" fmla="*/ 17 w 30"/>
                  <a:gd name="T39" fmla="*/ 7 h 30"/>
                  <a:gd name="T40" fmla="*/ 17 w 30"/>
                  <a:gd name="T41" fmla="*/ 8 h 30"/>
                  <a:gd name="T42" fmla="*/ 17 w 30"/>
                  <a:gd name="T43"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4"/>
                    </a:moveTo>
                    <a:cubicBezTo>
                      <a:pt x="9" y="4"/>
                      <a:pt x="4" y="9"/>
                      <a:pt x="4" y="15"/>
                    </a:cubicBezTo>
                    <a:cubicBezTo>
                      <a:pt x="4" y="21"/>
                      <a:pt x="9" y="26"/>
                      <a:pt x="15" y="26"/>
                    </a:cubicBezTo>
                    <a:cubicBezTo>
                      <a:pt x="21" y="26"/>
                      <a:pt x="25" y="21"/>
                      <a:pt x="25" y="15"/>
                    </a:cubicBezTo>
                    <a:cubicBezTo>
                      <a:pt x="25" y="9"/>
                      <a:pt x="21" y="4"/>
                      <a:pt x="15" y="4"/>
                    </a:cubicBezTo>
                    <a:close/>
                    <a:moveTo>
                      <a:pt x="17" y="17"/>
                    </a:moveTo>
                    <a:cubicBezTo>
                      <a:pt x="17" y="17"/>
                      <a:pt x="17" y="17"/>
                      <a:pt x="17" y="17"/>
                    </a:cubicBezTo>
                    <a:cubicBezTo>
                      <a:pt x="10" y="17"/>
                      <a:pt x="10" y="17"/>
                      <a:pt x="10" y="17"/>
                    </a:cubicBezTo>
                    <a:cubicBezTo>
                      <a:pt x="10" y="17"/>
                      <a:pt x="10" y="17"/>
                      <a:pt x="10" y="17"/>
                    </a:cubicBezTo>
                    <a:cubicBezTo>
                      <a:pt x="10" y="16"/>
                      <a:pt x="10" y="16"/>
                      <a:pt x="10" y="16"/>
                    </a:cubicBezTo>
                    <a:cubicBezTo>
                      <a:pt x="10" y="15"/>
                      <a:pt x="10" y="15"/>
                      <a:pt x="10" y="15"/>
                    </a:cubicBezTo>
                    <a:cubicBezTo>
                      <a:pt x="15" y="15"/>
                      <a:pt x="15" y="15"/>
                      <a:pt x="15" y="15"/>
                    </a:cubicBezTo>
                    <a:cubicBezTo>
                      <a:pt x="15" y="8"/>
                      <a:pt x="15" y="8"/>
                      <a:pt x="15" y="8"/>
                    </a:cubicBezTo>
                    <a:cubicBezTo>
                      <a:pt x="15" y="7"/>
                      <a:pt x="15" y="7"/>
                      <a:pt x="15" y="7"/>
                    </a:cubicBezTo>
                    <a:cubicBezTo>
                      <a:pt x="17" y="7"/>
                      <a:pt x="17" y="7"/>
                      <a:pt x="17" y="7"/>
                    </a:cubicBezTo>
                    <a:cubicBezTo>
                      <a:pt x="17" y="8"/>
                      <a:pt x="17" y="8"/>
                      <a:pt x="17" y="8"/>
                    </a:cubicBez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2" name="Freeform 121"/>
              <p:cNvSpPr>
                <a:spLocks/>
              </p:cNvSpPr>
              <p:nvPr/>
            </p:nvSpPr>
            <p:spPr bwMode="auto">
              <a:xfrm>
                <a:off x="5033963" y="3219450"/>
                <a:ext cx="131763" cy="131763"/>
              </a:xfrm>
              <a:custGeom>
                <a:avLst/>
                <a:gdLst>
                  <a:gd name="T0" fmla="*/ 69 w 70"/>
                  <a:gd name="T1" fmla="*/ 64 h 70"/>
                  <a:gd name="T2" fmla="*/ 64 w 70"/>
                  <a:gd name="T3" fmla="*/ 69 h 70"/>
                  <a:gd name="T4" fmla="*/ 61 w 70"/>
                  <a:gd name="T5" fmla="*/ 70 h 70"/>
                  <a:gd name="T6" fmla="*/ 57 w 70"/>
                  <a:gd name="T7" fmla="*/ 69 h 70"/>
                  <a:gd name="T8" fmla="*/ 42 w 70"/>
                  <a:gd name="T9" fmla="*/ 54 h 70"/>
                  <a:gd name="T10" fmla="*/ 41 w 70"/>
                  <a:gd name="T11" fmla="*/ 50 h 70"/>
                  <a:gd name="T12" fmla="*/ 42 w 70"/>
                  <a:gd name="T13" fmla="*/ 46 h 70"/>
                  <a:gd name="T14" fmla="*/ 32 w 70"/>
                  <a:gd name="T15" fmla="*/ 36 h 70"/>
                  <a:gd name="T16" fmla="*/ 27 w 70"/>
                  <a:gd name="T17" fmla="*/ 41 h 70"/>
                  <a:gd name="T18" fmla="*/ 26 w 70"/>
                  <a:gd name="T19" fmla="*/ 42 h 70"/>
                  <a:gd name="T20" fmla="*/ 24 w 70"/>
                  <a:gd name="T21" fmla="*/ 41 h 70"/>
                  <a:gd name="T22" fmla="*/ 27 w 70"/>
                  <a:gd name="T23" fmla="*/ 45 h 70"/>
                  <a:gd name="T24" fmla="*/ 25 w 70"/>
                  <a:gd name="T25" fmla="*/ 48 h 70"/>
                  <a:gd name="T26" fmla="*/ 20 w 70"/>
                  <a:gd name="T27" fmla="*/ 51 h 70"/>
                  <a:gd name="T28" fmla="*/ 18 w 70"/>
                  <a:gd name="T29" fmla="*/ 50 h 70"/>
                  <a:gd name="T30" fmla="*/ 1 w 70"/>
                  <a:gd name="T31" fmla="*/ 34 h 70"/>
                  <a:gd name="T32" fmla="*/ 0 w 70"/>
                  <a:gd name="T33" fmla="*/ 31 h 70"/>
                  <a:gd name="T34" fmla="*/ 3 w 70"/>
                  <a:gd name="T35" fmla="*/ 26 h 70"/>
                  <a:gd name="T36" fmla="*/ 6 w 70"/>
                  <a:gd name="T37" fmla="*/ 25 h 70"/>
                  <a:gd name="T38" fmla="*/ 10 w 70"/>
                  <a:gd name="T39" fmla="*/ 27 h 70"/>
                  <a:gd name="T40" fmla="*/ 10 w 70"/>
                  <a:gd name="T41" fmla="*/ 26 h 70"/>
                  <a:gd name="T42" fmla="*/ 10 w 70"/>
                  <a:gd name="T43" fmla="*/ 24 h 70"/>
                  <a:gd name="T44" fmla="*/ 24 w 70"/>
                  <a:gd name="T45" fmla="*/ 10 h 70"/>
                  <a:gd name="T46" fmla="*/ 26 w 70"/>
                  <a:gd name="T47" fmla="*/ 10 h 70"/>
                  <a:gd name="T48" fmla="*/ 27 w 70"/>
                  <a:gd name="T49" fmla="*/ 10 h 70"/>
                  <a:gd name="T50" fmla="*/ 25 w 70"/>
                  <a:gd name="T51" fmla="*/ 6 h 70"/>
                  <a:gd name="T52" fmla="*/ 26 w 70"/>
                  <a:gd name="T53" fmla="*/ 3 h 70"/>
                  <a:gd name="T54" fmla="*/ 31 w 70"/>
                  <a:gd name="T55" fmla="*/ 0 h 70"/>
                  <a:gd name="T56" fmla="*/ 34 w 70"/>
                  <a:gd name="T57" fmla="*/ 1 h 70"/>
                  <a:gd name="T58" fmla="*/ 50 w 70"/>
                  <a:gd name="T59" fmla="*/ 18 h 70"/>
                  <a:gd name="T60" fmla="*/ 51 w 70"/>
                  <a:gd name="T61" fmla="*/ 20 h 70"/>
                  <a:gd name="T62" fmla="*/ 48 w 70"/>
                  <a:gd name="T63" fmla="*/ 25 h 70"/>
                  <a:gd name="T64" fmla="*/ 45 w 70"/>
                  <a:gd name="T65" fmla="*/ 27 h 70"/>
                  <a:gd name="T66" fmla="*/ 41 w 70"/>
                  <a:gd name="T67" fmla="*/ 24 h 70"/>
                  <a:gd name="T68" fmla="*/ 42 w 70"/>
                  <a:gd name="T69" fmla="*/ 26 h 70"/>
                  <a:gd name="T70" fmla="*/ 41 w 70"/>
                  <a:gd name="T71" fmla="*/ 27 h 70"/>
                  <a:gd name="T72" fmla="*/ 36 w 70"/>
                  <a:gd name="T73" fmla="*/ 32 h 70"/>
                  <a:gd name="T74" fmla="*/ 46 w 70"/>
                  <a:gd name="T75" fmla="*/ 42 h 70"/>
                  <a:gd name="T76" fmla="*/ 50 w 70"/>
                  <a:gd name="T77" fmla="*/ 41 h 70"/>
                  <a:gd name="T78" fmla="*/ 54 w 70"/>
                  <a:gd name="T79" fmla="*/ 42 h 70"/>
                  <a:gd name="T80" fmla="*/ 69 w 70"/>
                  <a:gd name="T81" fmla="*/ 57 h 70"/>
                  <a:gd name="T82" fmla="*/ 70 w 70"/>
                  <a:gd name="T83" fmla="*/ 61 h 70"/>
                  <a:gd name="T84" fmla="*/ 69 w 70"/>
                  <a:gd name="T85"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70">
                    <a:moveTo>
                      <a:pt x="69" y="64"/>
                    </a:moveTo>
                    <a:cubicBezTo>
                      <a:pt x="64" y="69"/>
                      <a:pt x="64" y="69"/>
                      <a:pt x="64" y="69"/>
                    </a:cubicBezTo>
                    <a:cubicBezTo>
                      <a:pt x="63" y="69"/>
                      <a:pt x="62" y="70"/>
                      <a:pt x="61" y="70"/>
                    </a:cubicBezTo>
                    <a:cubicBezTo>
                      <a:pt x="59" y="70"/>
                      <a:pt x="58" y="69"/>
                      <a:pt x="57" y="69"/>
                    </a:cubicBezTo>
                    <a:cubicBezTo>
                      <a:pt x="42" y="54"/>
                      <a:pt x="42" y="54"/>
                      <a:pt x="42" y="54"/>
                    </a:cubicBezTo>
                    <a:cubicBezTo>
                      <a:pt x="41" y="53"/>
                      <a:pt x="41" y="52"/>
                      <a:pt x="41" y="50"/>
                    </a:cubicBezTo>
                    <a:cubicBezTo>
                      <a:pt x="41" y="49"/>
                      <a:pt x="41" y="47"/>
                      <a:pt x="42" y="46"/>
                    </a:cubicBezTo>
                    <a:cubicBezTo>
                      <a:pt x="32" y="36"/>
                      <a:pt x="32" y="36"/>
                      <a:pt x="32" y="36"/>
                    </a:cubicBezTo>
                    <a:cubicBezTo>
                      <a:pt x="27" y="41"/>
                      <a:pt x="27" y="41"/>
                      <a:pt x="27" y="41"/>
                    </a:cubicBezTo>
                    <a:cubicBezTo>
                      <a:pt x="27" y="41"/>
                      <a:pt x="26" y="42"/>
                      <a:pt x="26" y="42"/>
                    </a:cubicBezTo>
                    <a:cubicBezTo>
                      <a:pt x="25" y="42"/>
                      <a:pt x="25" y="41"/>
                      <a:pt x="24" y="41"/>
                    </a:cubicBezTo>
                    <a:cubicBezTo>
                      <a:pt x="25" y="42"/>
                      <a:pt x="27" y="43"/>
                      <a:pt x="27" y="45"/>
                    </a:cubicBezTo>
                    <a:cubicBezTo>
                      <a:pt x="27" y="46"/>
                      <a:pt x="26" y="47"/>
                      <a:pt x="25" y="48"/>
                    </a:cubicBezTo>
                    <a:cubicBezTo>
                      <a:pt x="24" y="49"/>
                      <a:pt x="23" y="51"/>
                      <a:pt x="20" y="51"/>
                    </a:cubicBezTo>
                    <a:cubicBezTo>
                      <a:pt x="19" y="51"/>
                      <a:pt x="18" y="51"/>
                      <a:pt x="18" y="50"/>
                    </a:cubicBezTo>
                    <a:cubicBezTo>
                      <a:pt x="1" y="34"/>
                      <a:pt x="1" y="34"/>
                      <a:pt x="1" y="34"/>
                    </a:cubicBezTo>
                    <a:cubicBezTo>
                      <a:pt x="0" y="33"/>
                      <a:pt x="0" y="32"/>
                      <a:pt x="0" y="31"/>
                    </a:cubicBezTo>
                    <a:cubicBezTo>
                      <a:pt x="0" y="29"/>
                      <a:pt x="2" y="27"/>
                      <a:pt x="3" y="26"/>
                    </a:cubicBezTo>
                    <a:cubicBezTo>
                      <a:pt x="4" y="25"/>
                      <a:pt x="5" y="25"/>
                      <a:pt x="6" y="25"/>
                    </a:cubicBezTo>
                    <a:cubicBezTo>
                      <a:pt x="8" y="25"/>
                      <a:pt x="9" y="26"/>
                      <a:pt x="10" y="27"/>
                    </a:cubicBezTo>
                    <a:cubicBezTo>
                      <a:pt x="10" y="27"/>
                      <a:pt x="10" y="26"/>
                      <a:pt x="10" y="26"/>
                    </a:cubicBezTo>
                    <a:cubicBezTo>
                      <a:pt x="10" y="25"/>
                      <a:pt x="10" y="25"/>
                      <a:pt x="10" y="24"/>
                    </a:cubicBezTo>
                    <a:cubicBezTo>
                      <a:pt x="24" y="10"/>
                      <a:pt x="24" y="10"/>
                      <a:pt x="24" y="10"/>
                    </a:cubicBezTo>
                    <a:cubicBezTo>
                      <a:pt x="25" y="10"/>
                      <a:pt x="25" y="10"/>
                      <a:pt x="26" y="10"/>
                    </a:cubicBezTo>
                    <a:cubicBezTo>
                      <a:pt x="26" y="10"/>
                      <a:pt x="27" y="10"/>
                      <a:pt x="27" y="10"/>
                    </a:cubicBezTo>
                    <a:cubicBezTo>
                      <a:pt x="26" y="9"/>
                      <a:pt x="25" y="8"/>
                      <a:pt x="25" y="6"/>
                    </a:cubicBezTo>
                    <a:cubicBezTo>
                      <a:pt x="25" y="5"/>
                      <a:pt x="25" y="4"/>
                      <a:pt x="26" y="3"/>
                    </a:cubicBezTo>
                    <a:cubicBezTo>
                      <a:pt x="27" y="2"/>
                      <a:pt x="29" y="0"/>
                      <a:pt x="31" y="0"/>
                    </a:cubicBezTo>
                    <a:cubicBezTo>
                      <a:pt x="32" y="0"/>
                      <a:pt x="33" y="0"/>
                      <a:pt x="34" y="1"/>
                    </a:cubicBezTo>
                    <a:cubicBezTo>
                      <a:pt x="50" y="18"/>
                      <a:pt x="50" y="18"/>
                      <a:pt x="50" y="18"/>
                    </a:cubicBezTo>
                    <a:cubicBezTo>
                      <a:pt x="51" y="18"/>
                      <a:pt x="51" y="19"/>
                      <a:pt x="51" y="20"/>
                    </a:cubicBezTo>
                    <a:cubicBezTo>
                      <a:pt x="51" y="23"/>
                      <a:pt x="49" y="24"/>
                      <a:pt x="48" y="25"/>
                    </a:cubicBezTo>
                    <a:cubicBezTo>
                      <a:pt x="47" y="26"/>
                      <a:pt x="46" y="27"/>
                      <a:pt x="45" y="27"/>
                    </a:cubicBezTo>
                    <a:cubicBezTo>
                      <a:pt x="43" y="27"/>
                      <a:pt x="42" y="25"/>
                      <a:pt x="41" y="24"/>
                    </a:cubicBezTo>
                    <a:cubicBezTo>
                      <a:pt x="41" y="25"/>
                      <a:pt x="42" y="25"/>
                      <a:pt x="42" y="26"/>
                    </a:cubicBezTo>
                    <a:cubicBezTo>
                      <a:pt x="42" y="26"/>
                      <a:pt x="41" y="27"/>
                      <a:pt x="41" y="27"/>
                    </a:cubicBezTo>
                    <a:cubicBezTo>
                      <a:pt x="36" y="32"/>
                      <a:pt x="36" y="32"/>
                      <a:pt x="36" y="32"/>
                    </a:cubicBezTo>
                    <a:cubicBezTo>
                      <a:pt x="46" y="42"/>
                      <a:pt x="46" y="42"/>
                      <a:pt x="46" y="42"/>
                    </a:cubicBezTo>
                    <a:cubicBezTo>
                      <a:pt x="47" y="41"/>
                      <a:pt x="49" y="41"/>
                      <a:pt x="50" y="41"/>
                    </a:cubicBezTo>
                    <a:cubicBezTo>
                      <a:pt x="52" y="41"/>
                      <a:pt x="53" y="41"/>
                      <a:pt x="54" y="42"/>
                    </a:cubicBezTo>
                    <a:cubicBezTo>
                      <a:pt x="69" y="57"/>
                      <a:pt x="69" y="57"/>
                      <a:pt x="69" y="57"/>
                    </a:cubicBezTo>
                    <a:cubicBezTo>
                      <a:pt x="69" y="58"/>
                      <a:pt x="70" y="59"/>
                      <a:pt x="70" y="61"/>
                    </a:cubicBezTo>
                    <a:cubicBezTo>
                      <a:pt x="70" y="62"/>
                      <a:pt x="69" y="63"/>
                      <a:pt x="6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3" name="Freeform 122"/>
              <p:cNvSpPr>
                <a:spLocks noEditPoints="1"/>
              </p:cNvSpPr>
              <p:nvPr/>
            </p:nvSpPr>
            <p:spPr bwMode="auto">
              <a:xfrm>
                <a:off x="3943351" y="3303588"/>
                <a:ext cx="77788" cy="76200"/>
              </a:xfrm>
              <a:custGeom>
                <a:avLst/>
                <a:gdLst>
                  <a:gd name="T0" fmla="*/ 40 w 41"/>
                  <a:gd name="T1" fmla="*/ 8 h 40"/>
                  <a:gd name="T2" fmla="*/ 8 w 41"/>
                  <a:gd name="T3" fmla="*/ 40 h 40"/>
                  <a:gd name="T4" fmla="*/ 7 w 41"/>
                  <a:gd name="T5" fmla="*/ 40 h 40"/>
                  <a:gd name="T6" fmla="*/ 6 w 41"/>
                  <a:gd name="T7" fmla="*/ 40 h 40"/>
                  <a:gd name="T8" fmla="*/ 1 w 41"/>
                  <a:gd name="T9" fmla="*/ 35 h 40"/>
                  <a:gd name="T10" fmla="*/ 0 w 41"/>
                  <a:gd name="T11" fmla="*/ 34 h 40"/>
                  <a:gd name="T12" fmla="*/ 1 w 41"/>
                  <a:gd name="T13" fmla="*/ 33 h 40"/>
                  <a:gd name="T14" fmla="*/ 33 w 41"/>
                  <a:gd name="T15" fmla="*/ 1 h 40"/>
                  <a:gd name="T16" fmla="*/ 34 w 41"/>
                  <a:gd name="T17" fmla="*/ 0 h 40"/>
                  <a:gd name="T18" fmla="*/ 35 w 41"/>
                  <a:gd name="T19" fmla="*/ 1 h 40"/>
                  <a:gd name="T20" fmla="*/ 40 w 41"/>
                  <a:gd name="T21" fmla="*/ 6 h 40"/>
                  <a:gd name="T22" fmla="*/ 40 w 41"/>
                  <a:gd name="T23" fmla="*/ 7 h 40"/>
                  <a:gd name="T24" fmla="*/ 40 w 41"/>
                  <a:gd name="T25" fmla="*/ 8 h 40"/>
                  <a:gd name="T26" fmla="*/ 9 w 41"/>
                  <a:gd name="T27" fmla="*/ 3 h 40"/>
                  <a:gd name="T28" fmla="*/ 7 w 41"/>
                  <a:gd name="T29" fmla="*/ 3 h 40"/>
                  <a:gd name="T30" fmla="*/ 6 w 41"/>
                  <a:gd name="T31" fmla="*/ 6 h 40"/>
                  <a:gd name="T32" fmla="*/ 5 w 41"/>
                  <a:gd name="T33" fmla="*/ 3 h 40"/>
                  <a:gd name="T34" fmla="*/ 3 w 41"/>
                  <a:gd name="T35" fmla="*/ 3 h 40"/>
                  <a:gd name="T36" fmla="*/ 5 w 41"/>
                  <a:gd name="T37" fmla="*/ 2 h 40"/>
                  <a:gd name="T38" fmla="*/ 6 w 41"/>
                  <a:gd name="T39" fmla="*/ 0 h 40"/>
                  <a:gd name="T40" fmla="*/ 7 w 41"/>
                  <a:gd name="T41" fmla="*/ 2 h 40"/>
                  <a:gd name="T42" fmla="*/ 9 w 41"/>
                  <a:gd name="T43" fmla="*/ 3 h 40"/>
                  <a:gd name="T44" fmla="*/ 20 w 41"/>
                  <a:gd name="T45" fmla="*/ 7 h 40"/>
                  <a:gd name="T46" fmla="*/ 15 w 41"/>
                  <a:gd name="T47" fmla="*/ 9 h 40"/>
                  <a:gd name="T48" fmla="*/ 14 w 41"/>
                  <a:gd name="T49" fmla="*/ 14 h 40"/>
                  <a:gd name="T50" fmla="*/ 12 w 41"/>
                  <a:gd name="T51" fmla="*/ 9 h 40"/>
                  <a:gd name="T52" fmla="*/ 7 w 41"/>
                  <a:gd name="T53" fmla="*/ 7 h 40"/>
                  <a:gd name="T54" fmla="*/ 12 w 41"/>
                  <a:gd name="T55" fmla="*/ 6 h 40"/>
                  <a:gd name="T56" fmla="*/ 14 w 41"/>
                  <a:gd name="T57" fmla="*/ 1 h 40"/>
                  <a:gd name="T58" fmla="*/ 15 w 41"/>
                  <a:gd name="T59" fmla="*/ 6 h 40"/>
                  <a:gd name="T60" fmla="*/ 20 w 41"/>
                  <a:gd name="T61" fmla="*/ 7 h 40"/>
                  <a:gd name="T62" fmla="*/ 25 w 41"/>
                  <a:gd name="T63" fmla="*/ 3 h 40"/>
                  <a:gd name="T64" fmla="*/ 23 w 41"/>
                  <a:gd name="T65" fmla="*/ 3 h 40"/>
                  <a:gd name="T66" fmla="*/ 22 w 41"/>
                  <a:gd name="T67" fmla="*/ 6 h 40"/>
                  <a:gd name="T68" fmla="*/ 21 w 41"/>
                  <a:gd name="T69" fmla="*/ 3 h 40"/>
                  <a:gd name="T70" fmla="*/ 19 w 41"/>
                  <a:gd name="T71" fmla="*/ 3 h 40"/>
                  <a:gd name="T72" fmla="*/ 21 w 41"/>
                  <a:gd name="T73" fmla="*/ 2 h 40"/>
                  <a:gd name="T74" fmla="*/ 22 w 41"/>
                  <a:gd name="T75" fmla="*/ 0 h 40"/>
                  <a:gd name="T76" fmla="*/ 23 w 41"/>
                  <a:gd name="T77" fmla="*/ 2 h 40"/>
                  <a:gd name="T78" fmla="*/ 25 w 41"/>
                  <a:gd name="T79" fmla="*/ 3 h 40"/>
                  <a:gd name="T80" fmla="*/ 36 w 41"/>
                  <a:gd name="T81" fmla="*/ 7 h 40"/>
                  <a:gd name="T82" fmla="*/ 34 w 41"/>
                  <a:gd name="T83" fmla="*/ 4 h 40"/>
                  <a:gd name="T84" fmla="*/ 26 w 41"/>
                  <a:gd name="T85" fmla="*/ 11 h 40"/>
                  <a:gd name="T86" fmla="*/ 29 w 41"/>
                  <a:gd name="T87" fmla="*/ 14 h 40"/>
                  <a:gd name="T88" fmla="*/ 36 w 41"/>
                  <a:gd name="T89" fmla="*/ 7 h 40"/>
                  <a:gd name="T90" fmla="*/ 41 w 41"/>
                  <a:gd name="T91" fmla="*/ 19 h 40"/>
                  <a:gd name="T92" fmla="*/ 38 w 41"/>
                  <a:gd name="T93" fmla="*/ 19 h 40"/>
                  <a:gd name="T94" fmla="*/ 38 w 41"/>
                  <a:gd name="T95" fmla="*/ 22 h 40"/>
                  <a:gd name="T96" fmla="*/ 37 w 41"/>
                  <a:gd name="T97" fmla="*/ 19 h 40"/>
                  <a:gd name="T98" fmla="*/ 34 w 41"/>
                  <a:gd name="T99" fmla="*/ 19 h 40"/>
                  <a:gd name="T100" fmla="*/ 37 w 41"/>
                  <a:gd name="T101" fmla="*/ 18 h 40"/>
                  <a:gd name="T102" fmla="*/ 38 w 41"/>
                  <a:gd name="T103" fmla="*/ 15 h 40"/>
                  <a:gd name="T104" fmla="*/ 38 w 41"/>
                  <a:gd name="T105" fmla="*/ 18 h 40"/>
                  <a:gd name="T106" fmla="*/ 41 w 41"/>
                  <a:gd name="T10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40">
                    <a:moveTo>
                      <a:pt x="40" y="8"/>
                    </a:moveTo>
                    <a:cubicBezTo>
                      <a:pt x="8" y="40"/>
                      <a:pt x="8" y="40"/>
                      <a:pt x="8" y="40"/>
                    </a:cubicBezTo>
                    <a:cubicBezTo>
                      <a:pt x="8" y="40"/>
                      <a:pt x="7" y="40"/>
                      <a:pt x="7" y="40"/>
                    </a:cubicBezTo>
                    <a:cubicBezTo>
                      <a:pt x="6" y="40"/>
                      <a:pt x="6" y="40"/>
                      <a:pt x="6" y="40"/>
                    </a:cubicBezTo>
                    <a:cubicBezTo>
                      <a:pt x="1" y="35"/>
                      <a:pt x="1" y="35"/>
                      <a:pt x="1" y="35"/>
                    </a:cubicBezTo>
                    <a:cubicBezTo>
                      <a:pt x="0" y="35"/>
                      <a:pt x="0" y="34"/>
                      <a:pt x="0" y="34"/>
                    </a:cubicBezTo>
                    <a:cubicBezTo>
                      <a:pt x="0" y="33"/>
                      <a:pt x="0" y="33"/>
                      <a:pt x="1" y="33"/>
                    </a:cubicBezTo>
                    <a:cubicBezTo>
                      <a:pt x="33" y="1"/>
                      <a:pt x="33" y="1"/>
                      <a:pt x="33" y="1"/>
                    </a:cubicBezTo>
                    <a:cubicBezTo>
                      <a:pt x="33" y="0"/>
                      <a:pt x="33" y="0"/>
                      <a:pt x="34" y="0"/>
                    </a:cubicBezTo>
                    <a:cubicBezTo>
                      <a:pt x="34" y="0"/>
                      <a:pt x="34" y="0"/>
                      <a:pt x="35" y="1"/>
                    </a:cubicBezTo>
                    <a:cubicBezTo>
                      <a:pt x="40" y="6"/>
                      <a:pt x="40" y="6"/>
                      <a:pt x="40" y="6"/>
                    </a:cubicBezTo>
                    <a:cubicBezTo>
                      <a:pt x="40" y="6"/>
                      <a:pt x="40" y="6"/>
                      <a:pt x="40" y="7"/>
                    </a:cubicBezTo>
                    <a:cubicBezTo>
                      <a:pt x="40" y="7"/>
                      <a:pt x="40" y="8"/>
                      <a:pt x="40" y="8"/>
                    </a:cubicBezTo>
                    <a:close/>
                    <a:moveTo>
                      <a:pt x="9" y="3"/>
                    </a:moveTo>
                    <a:cubicBezTo>
                      <a:pt x="7" y="3"/>
                      <a:pt x="7" y="3"/>
                      <a:pt x="7" y="3"/>
                    </a:cubicBezTo>
                    <a:cubicBezTo>
                      <a:pt x="6" y="6"/>
                      <a:pt x="6" y="6"/>
                      <a:pt x="6" y="6"/>
                    </a:cubicBezTo>
                    <a:cubicBezTo>
                      <a:pt x="5" y="3"/>
                      <a:pt x="5" y="3"/>
                      <a:pt x="5" y="3"/>
                    </a:cubicBezTo>
                    <a:cubicBezTo>
                      <a:pt x="3" y="3"/>
                      <a:pt x="3" y="3"/>
                      <a:pt x="3" y="3"/>
                    </a:cubicBezTo>
                    <a:cubicBezTo>
                      <a:pt x="5" y="2"/>
                      <a:pt x="5" y="2"/>
                      <a:pt x="5" y="2"/>
                    </a:cubicBezTo>
                    <a:cubicBezTo>
                      <a:pt x="6" y="0"/>
                      <a:pt x="6" y="0"/>
                      <a:pt x="6" y="0"/>
                    </a:cubicBezTo>
                    <a:cubicBezTo>
                      <a:pt x="7" y="2"/>
                      <a:pt x="7" y="2"/>
                      <a:pt x="7" y="2"/>
                    </a:cubicBezTo>
                    <a:lnTo>
                      <a:pt x="9" y="3"/>
                    </a:lnTo>
                    <a:close/>
                    <a:moveTo>
                      <a:pt x="20" y="7"/>
                    </a:moveTo>
                    <a:cubicBezTo>
                      <a:pt x="15" y="9"/>
                      <a:pt x="15" y="9"/>
                      <a:pt x="15" y="9"/>
                    </a:cubicBezTo>
                    <a:cubicBezTo>
                      <a:pt x="14" y="14"/>
                      <a:pt x="14" y="14"/>
                      <a:pt x="14" y="14"/>
                    </a:cubicBezTo>
                    <a:cubicBezTo>
                      <a:pt x="12" y="9"/>
                      <a:pt x="12" y="9"/>
                      <a:pt x="12" y="9"/>
                    </a:cubicBezTo>
                    <a:cubicBezTo>
                      <a:pt x="7" y="7"/>
                      <a:pt x="7" y="7"/>
                      <a:pt x="7" y="7"/>
                    </a:cubicBezTo>
                    <a:cubicBezTo>
                      <a:pt x="12" y="6"/>
                      <a:pt x="12" y="6"/>
                      <a:pt x="12" y="6"/>
                    </a:cubicBezTo>
                    <a:cubicBezTo>
                      <a:pt x="14" y="1"/>
                      <a:pt x="14" y="1"/>
                      <a:pt x="14" y="1"/>
                    </a:cubicBezTo>
                    <a:cubicBezTo>
                      <a:pt x="15" y="6"/>
                      <a:pt x="15" y="6"/>
                      <a:pt x="15" y="6"/>
                    </a:cubicBezTo>
                    <a:lnTo>
                      <a:pt x="20" y="7"/>
                    </a:lnTo>
                    <a:close/>
                    <a:moveTo>
                      <a:pt x="25" y="3"/>
                    </a:moveTo>
                    <a:cubicBezTo>
                      <a:pt x="23" y="3"/>
                      <a:pt x="23" y="3"/>
                      <a:pt x="23" y="3"/>
                    </a:cubicBezTo>
                    <a:cubicBezTo>
                      <a:pt x="22" y="6"/>
                      <a:pt x="22" y="6"/>
                      <a:pt x="22" y="6"/>
                    </a:cubicBezTo>
                    <a:cubicBezTo>
                      <a:pt x="21" y="3"/>
                      <a:pt x="21" y="3"/>
                      <a:pt x="21" y="3"/>
                    </a:cubicBezTo>
                    <a:cubicBezTo>
                      <a:pt x="19" y="3"/>
                      <a:pt x="19" y="3"/>
                      <a:pt x="19" y="3"/>
                    </a:cubicBezTo>
                    <a:cubicBezTo>
                      <a:pt x="21" y="2"/>
                      <a:pt x="21" y="2"/>
                      <a:pt x="21" y="2"/>
                    </a:cubicBezTo>
                    <a:cubicBezTo>
                      <a:pt x="22" y="0"/>
                      <a:pt x="22" y="0"/>
                      <a:pt x="22" y="0"/>
                    </a:cubicBezTo>
                    <a:cubicBezTo>
                      <a:pt x="23" y="2"/>
                      <a:pt x="23" y="2"/>
                      <a:pt x="23" y="2"/>
                    </a:cubicBezTo>
                    <a:lnTo>
                      <a:pt x="25" y="3"/>
                    </a:lnTo>
                    <a:close/>
                    <a:moveTo>
                      <a:pt x="36" y="7"/>
                    </a:moveTo>
                    <a:cubicBezTo>
                      <a:pt x="34" y="4"/>
                      <a:pt x="34" y="4"/>
                      <a:pt x="34" y="4"/>
                    </a:cubicBezTo>
                    <a:cubicBezTo>
                      <a:pt x="26" y="11"/>
                      <a:pt x="26" y="11"/>
                      <a:pt x="26" y="11"/>
                    </a:cubicBezTo>
                    <a:cubicBezTo>
                      <a:pt x="29" y="14"/>
                      <a:pt x="29" y="14"/>
                      <a:pt x="29" y="14"/>
                    </a:cubicBezTo>
                    <a:lnTo>
                      <a:pt x="36" y="7"/>
                    </a:lnTo>
                    <a:close/>
                    <a:moveTo>
                      <a:pt x="41" y="19"/>
                    </a:moveTo>
                    <a:cubicBezTo>
                      <a:pt x="38" y="19"/>
                      <a:pt x="38" y="19"/>
                      <a:pt x="38" y="19"/>
                    </a:cubicBezTo>
                    <a:cubicBezTo>
                      <a:pt x="38" y="22"/>
                      <a:pt x="38" y="22"/>
                      <a:pt x="38" y="22"/>
                    </a:cubicBezTo>
                    <a:cubicBezTo>
                      <a:pt x="37" y="19"/>
                      <a:pt x="37" y="19"/>
                      <a:pt x="37" y="19"/>
                    </a:cubicBezTo>
                    <a:cubicBezTo>
                      <a:pt x="34" y="19"/>
                      <a:pt x="34" y="19"/>
                      <a:pt x="34" y="19"/>
                    </a:cubicBezTo>
                    <a:cubicBezTo>
                      <a:pt x="37" y="18"/>
                      <a:pt x="37" y="18"/>
                      <a:pt x="37" y="18"/>
                    </a:cubicBezTo>
                    <a:cubicBezTo>
                      <a:pt x="38" y="15"/>
                      <a:pt x="38" y="15"/>
                      <a:pt x="38" y="15"/>
                    </a:cubicBezTo>
                    <a:cubicBezTo>
                      <a:pt x="38" y="18"/>
                      <a:pt x="38" y="18"/>
                      <a:pt x="38" y="18"/>
                    </a:cubicBezTo>
                    <a:lnTo>
                      <a:pt x="4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4" name="Freeform 125"/>
              <p:cNvSpPr>
                <a:spLocks noEditPoints="1"/>
              </p:cNvSpPr>
              <p:nvPr/>
            </p:nvSpPr>
            <p:spPr bwMode="auto">
              <a:xfrm>
                <a:off x="4697413" y="3522663"/>
                <a:ext cx="122238" cy="106363"/>
              </a:xfrm>
              <a:custGeom>
                <a:avLst/>
                <a:gdLst>
                  <a:gd name="T0" fmla="*/ 65 w 65"/>
                  <a:gd name="T1" fmla="*/ 34 h 57"/>
                  <a:gd name="T2" fmla="*/ 64 w 65"/>
                  <a:gd name="T3" fmla="*/ 35 h 57"/>
                  <a:gd name="T4" fmla="*/ 60 w 65"/>
                  <a:gd name="T5" fmla="*/ 35 h 57"/>
                  <a:gd name="T6" fmla="*/ 60 w 65"/>
                  <a:gd name="T7" fmla="*/ 53 h 57"/>
                  <a:gd name="T8" fmla="*/ 55 w 65"/>
                  <a:gd name="T9" fmla="*/ 57 h 57"/>
                  <a:gd name="T10" fmla="*/ 10 w 65"/>
                  <a:gd name="T11" fmla="*/ 57 h 57"/>
                  <a:gd name="T12" fmla="*/ 6 w 65"/>
                  <a:gd name="T13" fmla="*/ 53 h 57"/>
                  <a:gd name="T14" fmla="*/ 6 w 65"/>
                  <a:gd name="T15" fmla="*/ 35 h 57"/>
                  <a:gd name="T16" fmla="*/ 1 w 65"/>
                  <a:gd name="T17" fmla="*/ 35 h 57"/>
                  <a:gd name="T18" fmla="*/ 0 w 65"/>
                  <a:gd name="T19" fmla="*/ 34 h 57"/>
                  <a:gd name="T20" fmla="*/ 0 w 65"/>
                  <a:gd name="T21" fmla="*/ 21 h 57"/>
                  <a:gd name="T22" fmla="*/ 1 w 65"/>
                  <a:gd name="T23" fmla="*/ 19 h 57"/>
                  <a:gd name="T24" fmla="*/ 20 w 65"/>
                  <a:gd name="T25" fmla="*/ 19 h 57"/>
                  <a:gd name="T26" fmla="*/ 11 w 65"/>
                  <a:gd name="T27" fmla="*/ 10 h 57"/>
                  <a:gd name="T28" fmla="*/ 20 w 65"/>
                  <a:gd name="T29" fmla="*/ 0 h 57"/>
                  <a:gd name="T30" fmla="*/ 27 w 65"/>
                  <a:gd name="T31" fmla="*/ 3 h 57"/>
                  <a:gd name="T32" fmla="*/ 33 w 65"/>
                  <a:gd name="T33" fmla="*/ 10 h 57"/>
                  <a:gd name="T34" fmla="*/ 38 w 65"/>
                  <a:gd name="T35" fmla="*/ 3 h 57"/>
                  <a:gd name="T36" fmla="*/ 45 w 65"/>
                  <a:gd name="T37" fmla="*/ 0 h 57"/>
                  <a:gd name="T38" fmla="*/ 54 w 65"/>
                  <a:gd name="T39" fmla="*/ 10 h 57"/>
                  <a:gd name="T40" fmla="*/ 45 w 65"/>
                  <a:gd name="T41" fmla="*/ 19 h 57"/>
                  <a:gd name="T42" fmla="*/ 64 w 65"/>
                  <a:gd name="T43" fmla="*/ 19 h 57"/>
                  <a:gd name="T44" fmla="*/ 65 w 65"/>
                  <a:gd name="T45" fmla="*/ 21 h 57"/>
                  <a:gd name="T46" fmla="*/ 65 w 65"/>
                  <a:gd name="T47" fmla="*/ 34 h 57"/>
                  <a:gd name="T48" fmla="*/ 28 w 65"/>
                  <a:gd name="T49" fmla="*/ 14 h 57"/>
                  <a:gd name="T50" fmla="*/ 23 w 65"/>
                  <a:gd name="T51" fmla="*/ 7 h 57"/>
                  <a:gd name="T52" fmla="*/ 20 w 65"/>
                  <a:gd name="T53" fmla="*/ 6 h 57"/>
                  <a:gd name="T54" fmla="*/ 16 w 65"/>
                  <a:gd name="T55" fmla="*/ 10 h 57"/>
                  <a:gd name="T56" fmla="*/ 20 w 65"/>
                  <a:gd name="T57" fmla="*/ 14 h 57"/>
                  <a:gd name="T58" fmla="*/ 28 w 65"/>
                  <a:gd name="T59" fmla="*/ 14 h 57"/>
                  <a:gd name="T60" fmla="*/ 39 w 65"/>
                  <a:gd name="T61" fmla="*/ 47 h 57"/>
                  <a:gd name="T62" fmla="*/ 39 w 65"/>
                  <a:gd name="T63" fmla="*/ 27 h 57"/>
                  <a:gd name="T64" fmla="*/ 39 w 65"/>
                  <a:gd name="T65" fmla="*/ 19 h 57"/>
                  <a:gd name="T66" fmla="*/ 26 w 65"/>
                  <a:gd name="T67" fmla="*/ 19 h 57"/>
                  <a:gd name="T68" fmla="*/ 26 w 65"/>
                  <a:gd name="T69" fmla="*/ 27 h 57"/>
                  <a:gd name="T70" fmla="*/ 26 w 65"/>
                  <a:gd name="T71" fmla="*/ 47 h 57"/>
                  <a:gd name="T72" fmla="*/ 26 w 65"/>
                  <a:gd name="T73" fmla="*/ 49 h 57"/>
                  <a:gd name="T74" fmla="*/ 28 w 65"/>
                  <a:gd name="T75" fmla="*/ 52 h 57"/>
                  <a:gd name="T76" fmla="*/ 37 w 65"/>
                  <a:gd name="T77" fmla="*/ 52 h 57"/>
                  <a:gd name="T78" fmla="*/ 39 w 65"/>
                  <a:gd name="T79" fmla="*/ 49 h 57"/>
                  <a:gd name="T80" fmla="*/ 39 w 65"/>
                  <a:gd name="T81" fmla="*/ 47 h 57"/>
                  <a:gd name="T82" fmla="*/ 45 w 65"/>
                  <a:gd name="T83" fmla="*/ 6 h 57"/>
                  <a:gd name="T84" fmla="*/ 42 w 65"/>
                  <a:gd name="T85" fmla="*/ 7 h 57"/>
                  <a:gd name="T86" fmla="*/ 37 w 65"/>
                  <a:gd name="T87" fmla="*/ 14 h 57"/>
                  <a:gd name="T88" fmla="*/ 45 w 65"/>
                  <a:gd name="T89" fmla="*/ 14 h 57"/>
                  <a:gd name="T90" fmla="*/ 49 w 65"/>
                  <a:gd name="T91" fmla="*/ 10 h 57"/>
                  <a:gd name="T92" fmla="*/ 45 w 6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57">
                    <a:moveTo>
                      <a:pt x="65" y="34"/>
                    </a:moveTo>
                    <a:cubicBezTo>
                      <a:pt x="65" y="35"/>
                      <a:pt x="64" y="35"/>
                      <a:pt x="64" y="35"/>
                    </a:cubicBezTo>
                    <a:cubicBezTo>
                      <a:pt x="60" y="35"/>
                      <a:pt x="60" y="35"/>
                      <a:pt x="60" y="35"/>
                    </a:cubicBezTo>
                    <a:cubicBezTo>
                      <a:pt x="60" y="53"/>
                      <a:pt x="60" y="53"/>
                      <a:pt x="60" y="53"/>
                    </a:cubicBezTo>
                    <a:cubicBezTo>
                      <a:pt x="60" y="55"/>
                      <a:pt x="58" y="57"/>
                      <a:pt x="55" y="57"/>
                    </a:cubicBezTo>
                    <a:cubicBezTo>
                      <a:pt x="10" y="57"/>
                      <a:pt x="10" y="57"/>
                      <a:pt x="10" y="57"/>
                    </a:cubicBezTo>
                    <a:cubicBezTo>
                      <a:pt x="7" y="57"/>
                      <a:pt x="6" y="55"/>
                      <a:pt x="6" y="53"/>
                    </a:cubicBezTo>
                    <a:cubicBezTo>
                      <a:pt x="6" y="35"/>
                      <a:pt x="6" y="35"/>
                      <a:pt x="6" y="35"/>
                    </a:cubicBezTo>
                    <a:cubicBezTo>
                      <a:pt x="1" y="35"/>
                      <a:pt x="1" y="35"/>
                      <a:pt x="1" y="35"/>
                    </a:cubicBezTo>
                    <a:cubicBezTo>
                      <a:pt x="1" y="35"/>
                      <a:pt x="0" y="35"/>
                      <a:pt x="0" y="34"/>
                    </a:cubicBezTo>
                    <a:cubicBezTo>
                      <a:pt x="0" y="21"/>
                      <a:pt x="0" y="21"/>
                      <a:pt x="0" y="21"/>
                    </a:cubicBezTo>
                    <a:cubicBezTo>
                      <a:pt x="0" y="20"/>
                      <a:pt x="1" y="19"/>
                      <a:pt x="1" y="19"/>
                    </a:cubicBezTo>
                    <a:cubicBezTo>
                      <a:pt x="20" y="19"/>
                      <a:pt x="20" y="19"/>
                      <a:pt x="20" y="19"/>
                    </a:cubicBezTo>
                    <a:cubicBezTo>
                      <a:pt x="15" y="19"/>
                      <a:pt x="11" y="15"/>
                      <a:pt x="11" y="10"/>
                    </a:cubicBezTo>
                    <a:cubicBezTo>
                      <a:pt x="11" y="4"/>
                      <a:pt x="15" y="0"/>
                      <a:pt x="20" y="0"/>
                    </a:cubicBezTo>
                    <a:cubicBezTo>
                      <a:pt x="23" y="0"/>
                      <a:pt x="26" y="1"/>
                      <a:pt x="27" y="3"/>
                    </a:cubicBezTo>
                    <a:cubicBezTo>
                      <a:pt x="33" y="10"/>
                      <a:pt x="33" y="10"/>
                      <a:pt x="33" y="10"/>
                    </a:cubicBezTo>
                    <a:cubicBezTo>
                      <a:pt x="38" y="3"/>
                      <a:pt x="38" y="3"/>
                      <a:pt x="38" y="3"/>
                    </a:cubicBezTo>
                    <a:cubicBezTo>
                      <a:pt x="40" y="1"/>
                      <a:pt x="42" y="0"/>
                      <a:pt x="45" y="0"/>
                    </a:cubicBezTo>
                    <a:cubicBezTo>
                      <a:pt x="50" y="0"/>
                      <a:pt x="54" y="4"/>
                      <a:pt x="54" y="10"/>
                    </a:cubicBezTo>
                    <a:cubicBezTo>
                      <a:pt x="54" y="15"/>
                      <a:pt x="50" y="19"/>
                      <a:pt x="45" y="19"/>
                    </a:cubicBezTo>
                    <a:cubicBezTo>
                      <a:pt x="64" y="19"/>
                      <a:pt x="64" y="19"/>
                      <a:pt x="64" y="19"/>
                    </a:cubicBezTo>
                    <a:cubicBezTo>
                      <a:pt x="64" y="19"/>
                      <a:pt x="65" y="20"/>
                      <a:pt x="65" y="21"/>
                    </a:cubicBezTo>
                    <a:cubicBezTo>
                      <a:pt x="65" y="34"/>
                      <a:pt x="65" y="34"/>
                      <a:pt x="65" y="34"/>
                    </a:cubicBezTo>
                    <a:moveTo>
                      <a:pt x="28" y="14"/>
                    </a:moveTo>
                    <a:cubicBezTo>
                      <a:pt x="23" y="7"/>
                      <a:pt x="23" y="7"/>
                      <a:pt x="23" y="7"/>
                    </a:cubicBezTo>
                    <a:cubicBezTo>
                      <a:pt x="23" y="6"/>
                      <a:pt x="22" y="6"/>
                      <a:pt x="20" y="6"/>
                    </a:cubicBezTo>
                    <a:cubicBezTo>
                      <a:pt x="18" y="6"/>
                      <a:pt x="16" y="7"/>
                      <a:pt x="16" y="10"/>
                    </a:cubicBezTo>
                    <a:cubicBezTo>
                      <a:pt x="16" y="12"/>
                      <a:pt x="18" y="14"/>
                      <a:pt x="20" y="14"/>
                    </a:cubicBezTo>
                    <a:cubicBezTo>
                      <a:pt x="28" y="14"/>
                      <a:pt x="28" y="14"/>
                      <a:pt x="28" y="14"/>
                    </a:cubicBezTo>
                    <a:moveTo>
                      <a:pt x="39" y="47"/>
                    </a:moveTo>
                    <a:cubicBezTo>
                      <a:pt x="39" y="27"/>
                      <a:pt x="39" y="27"/>
                      <a:pt x="39" y="27"/>
                    </a:cubicBezTo>
                    <a:cubicBezTo>
                      <a:pt x="39" y="19"/>
                      <a:pt x="39" y="19"/>
                      <a:pt x="39" y="19"/>
                    </a:cubicBezTo>
                    <a:cubicBezTo>
                      <a:pt x="26" y="19"/>
                      <a:pt x="26" y="19"/>
                      <a:pt x="26" y="19"/>
                    </a:cubicBezTo>
                    <a:cubicBezTo>
                      <a:pt x="26" y="27"/>
                      <a:pt x="26" y="27"/>
                      <a:pt x="26" y="27"/>
                    </a:cubicBezTo>
                    <a:cubicBezTo>
                      <a:pt x="26" y="47"/>
                      <a:pt x="26" y="47"/>
                      <a:pt x="26" y="47"/>
                    </a:cubicBezTo>
                    <a:cubicBezTo>
                      <a:pt x="26" y="49"/>
                      <a:pt x="26" y="49"/>
                      <a:pt x="26" y="49"/>
                    </a:cubicBezTo>
                    <a:cubicBezTo>
                      <a:pt x="26" y="51"/>
                      <a:pt x="27" y="52"/>
                      <a:pt x="28" y="52"/>
                    </a:cubicBezTo>
                    <a:cubicBezTo>
                      <a:pt x="37" y="52"/>
                      <a:pt x="37" y="52"/>
                      <a:pt x="37" y="52"/>
                    </a:cubicBezTo>
                    <a:cubicBezTo>
                      <a:pt x="38" y="52"/>
                      <a:pt x="39" y="51"/>
                      <a:pt x="39" y="49"/>
                    </a:cubicBezTo>
                    <a:cubicBezTo>
                      <a:pt x="39" y="47"/>
                      <a:pt x="39" y="47"/>
                      <a:pt x="39" y="47"/>
                    </a:cubicBezTo>
                    <a:moveTo>
                      <a:pt x="45" y="6"/>
                    </a:moveTo>
                    <a:cubicBezTo>
                      <a:pt x="44" y="6"/>
                      <a:pt x="43" y="6"/>
                      <a:pt x="42" y="7"/>
                    </a:cubicBezTo>
                    <a:cubicBezTo>
                      <a:pt x="37" y="14"/>
                      <a:pt x="37" y="14"/>
                      <a:pt x="37" y="14"/>
                    </a:cubicBezTo>
                    <a:cubicBezTo>
                      <a:pt x="45" y="14"/>
                      <a:pt x="45" y="14"/>
                      <a:pt x="45" y="14"/>
                    </a:cubicBezTo>
                    <a:cubicBezTo>
                      <a:pt x="47" y="14"/>
                      <a:pt x="49" y="12"/>
                      <a:pt x="49" y="10"/>
                    </a:cubicBezTo>
                    <a:cubicBezTo>
                      <a:pt x="49" y="7"/>
                      <a:pt x="47" y="6"/>
                      <a:pt x="4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5" name="Freeform 128"/>
              <p:cNvSpPr>
                <a:spLocks noEditPoints="1"/>
              </p:cNvSpPr>
              <p:nvPr/>
            </p:nvSpPr>
            <p:spPr bwMode="auto">
              <a:xfrm>
                <a:off x="3911601" y="2916238"/>
                <a:ext cx="85725" cy="101600"/>
              </a:xfrm>
              <a:custGeom>
                <a:avLst/>
                <a:gdLst>
                  <a:gd name="T0" fmla="*/ 46 w 46"/>
                  <a:gd name="T1" fmla="*/ 16 h 54"/>
                  <a:gd name="T2" fmla="*/ 46 w 46"/>
                  <a:gd name="T3" fmla="*/ 51 h 54"/>
                  <a:gd name="T4" fmla="*/ 43 w 46"/>
                  <a:gd name="T5" fmla="*/ 54 h 54"/>
                  <a:gd name="T6" fmla="*/ 3 w 46"/>
                  <a:gd name="T7" fmla="*/ 54 h 54"/>
                  <a:gd name="T8" fmla="*/ 0 w 46"/>
                  <a:gd name="T9" fmla="*/ 51 h 54"/>
                  <a:gd name="T10" fmla="*/ 0 w 46"/>
                  <a:gd name="T11" fmla="*/ 3 h 54"/>
                  <a:gd name="T12" fmla="*/ 3 w 46"/>
                  <a:gd name="T13" fmla="*/ 0 h 54"/>
                  <a:gd name="T14" fmla="*/ 30 w 46"/>
                  <a:gd name="T15" fmla="*/ 0 h 54"/>
                  <a:gd name="T16" fmla="*/ 35 w 46"/>
                  <a:gd name="T17" fmla="*/ 2 h 54"/>
                  <a:gd name="T18" fmla="*/ 44 w 46"/>
                  <a:gd name="T19" fmla="*/ 11 h 54"/>
                  <a:gd name="T20" fmla="*/ 46 w 46"/>
                  <a:gd name="T21" fmla="*/ 16 h 54"/>
                  <a:gd name="T22" fmla="*/ 42 w 46"/>
                  <a:gd name="T23" fmla="*/ 19 h 54"/>
                  <a:gd name="T24" fmla="*/ 30 w 46"/>
                  <a:gd name="T25" fmla="*/ 19 h 54"/>
                  <a:gd name="T26" fmla="*/ 27 w 46"/>
                  <a:gd name="T27" fmla="*/ 16 h 54"/>
                  <a:gd name="T28" fmla="*/ 27 w 46"/>
                  <a:gd name="T29" fmla="*/ 4 h 54"/>
                  <a:gd name="T30" fmla="*/ 4 w 46"/>
                  <a:gd name="T31" fmla="*/ 4 h 54"/>
                  <a:gd name="T32" fmla="*/ 4 w 46"/>
                  <a:gd name="T33" fmla="*/ 50 h 54"/>
                  <a:gd name="T34" fmla="*/ 42 w 46"/>
                  <a:gd name="T35" fmla="*/ 50 h 54"/>
                  <a:gd name="T36" fmla="*/ 42 w 46"/>
                  <a:gd name="T37" fmla="*/ 19 h 54"/>
                  <a:gd name="T38" fmla="*/ 8 w 46"/>
                  <a:gd name="T39" fmla="*/ 25 h 54"/>
                  <a:gd name="T40" fmla="*/ 13 w 46"/>
                  <a:gd name="T41" fmla="*/ 19 h 54"/>
                  <a:gd name="T42" fmla="*/ 19 w 46"/>
                  <a:gd name="T43" fmla="*/ 25 h 54"/>
                  <a:gd name="T44" fmla="*/ 13 w 46"/>
                  <a:gd name="T45" fmla="*/ 31 h 54"/>
                  <a:gd name="T46" fmla="*/ 8 w 46"/>
                  <a:gd name="T47" fmla="*/ 25 h 54"/>
                  <a:gd name="T48" fmla="*/ 38 w 46"/>
                  <a:gd name="T49" fmla="*/ 46 h 54"/>
                  <a:gd name="T50" fmla="*/ 8 w 46"/>
                  <a:gd name="T51" fmla="*/ 46 h 54"/>
                  <a:gd name="T52" fmla="*/ 8 w 46"/>
                  <a:gd name="T53" fmla="*/ 41 h 54"/>
                  <a:gd name="T54" fmla="*/ 13 w 46"/>
                  <a:gd name="T55" fmla="*/ 35 h 54"/>
                  <a:gd name="T56" fmla="*/ 17 w 46"/>
                  <a:gd name="T57" fmla="*/ 39 h 54"/>
                  <a:gd name="T58" fmla="*/ 29 w 46"/>
                  <a:gd name="T59" fmla="*/ 27 h 54"/>
                  <a:gd name="T60" fmla="*/ 38 w 46"/>
                  <a:gd name="T61" fmla="*/ 37 h 54"/>
                  <a:gd name="T62" fmla="*/ 38 w 46"/>
                  <a:gd name="T63" fmla="*/ 46 h 54"/>
                  <a:gd name="T64" fmla="*/ 31 w 46"/>
                  <a:gd name="T65" fmla="*/ 15 h 54"/>
                  <a:gd name="T66" fmla="*/ 42 w 46"/>
                  <a:gd name="T67" fmla="*/ 15 h 54"/>
                  <a:gd name="T68" fmla="*/ 41 w 46"/>
                  <a:gd name="T69" fmla="*/ 14 h 54"/>
                  <a:gd name="T70" fmla="*/ 32 w 46"/>
                  <a:gd name="T71" fmla="*/ 5 h 54"/>
                  <a:gd name="T72" fmla="*/ 31 w 46"/>
                  <a:gd name="T73" fmla="*/ 4 h 54"/>
                  <a:gd name="T74" fmla="*/ 31 w 46"/>
                  <a:gd name="T75"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46" y="16"/>
                    </a:moveTo>
                    <a:cubicBezTo>
                      <a:pt x="46" y="51"/>
                      <a:pt x="46" y="51"/>
                      <a:pt x="46" y="51"/>
                    </a:cubicBezTo>
                    <a:cubicBezTo>
                      <a:pt x="46" y="53"/>
                      <a:pt x="45" y="54"/>
                      <a:pt x="43" y="54"/>
                    </a:cubicBezTo>
                    <a:cubicBezTo>
                      <a:pt x="3" y="54"/>
                      <a:pt x="3" y="54"/>
                      <a:pt x="3" y="54"/>
                    </a:cubicBezTo>
                    <a:cubicBezTo>
                      <a:pt x="1" y="54"/>
                      <a:pt x="0" y="53"/>
                      <a:pt x="0" y="51"/>
                    </a:cubicBezTo>
                    <a:cubicBezTo>
                      <a:pt x="0" y="3"/>
                      <a:pt x="0" y="3"/>
                      <a:pt x="0" y="3"/>
                    </a:cubicBezTo>
                    <a:cubicBezTo>
                      <a:pt x="0" y="1"/>
                      <a:pt x="1" y="0"/>
                      <a:pt x="3" y="0"/>
                    </a:cubicBezTo>
                    <a:cubicBezTo>
                      <a:pt x="30" y="0"/>
                      <a:pt x="30" y="0"/>
                      <a:pt x="30" y="0"/>
                    </a:cubicBezTo>
                    <a:cubicBezTo>
                      <a:pt x="31" y="0"/>
                      <a:pt x="34" y="1"/>
                      <a:pt x="35" y="2"/>
                    </a:cubicBezTo>
                    <a:cubicBezTo>
                      <a:pt x="44" y="11"/>
                      <a:pt x="44" y="11"/>
                      <a:pt x="44" y="11"/>
                    </a:cubicBezTo>
                    <a:cubicBezTo>
                      <a:pt x="45" y="13"/>
                      <a:pt x="46" y="15"/>
                      <a:pt x="46" y="16"/>
                    </a:cubicBezTo>
                    <a:close/>
                    <a:moveTo>
                      <a:pt x="42" y="19"/>
                    </a:moveTo>
                    <a:cubicBezTo>
                      <a:pt x="30" y="19"/>
                      <a:pt x="30" y="19"/>
                      <a:pt x="30" y="19"/>
                    </a:cubicBezTo>
                    <a:cubicBezTo>
                      <a:pt x="28" y="19"/>
                      <a:pt x="27" y="18"/>
                      <a:pt x="27" y="16"/>
                    </a:cubicBezTo>
                    <a:cubicBezTo>
                      <a:pt x="27" y="4"/>
                      <a:pt x="27" y="4"/>
                      <a:pt x="27" y="4"/>
                    </a:cubicBezTo>
                    <a:cubicBezTo>
                      <a:pt x="4" y="4"/>
                      <a:pt x="4" y="4"/>
                      <a:pt x="4" y="4"/>
                    </a:cubicBezTo>
                    <a:cubicBezTo>
                      <a:pt x="4" y="50"/>
                      <a:pt x="4" y="50"/>
                      <a:pt x="4" y="50"/>
                    </a:cubicBezTo>
                    <a:cubicBezTo>
                      <a:pt x="42" y="50"/>
                      <a:pt x="42" y="50"/>
                      <a:pt x="42" y="50"/>
                    </a:cubicBezTo>
                    <a:lnTo>
                      <a:pt x="42" y="19"/>
                    </a:lnTo>
                    <a:close/>
                    <a:moveTo>
                      <a:pt x="8" y="25"/>
                    </a:moveTo>
                    <a:cubicBezTo>
                      <a:pt x="8" y="22"/>
                      <a:pt x="10" y="19"/>
                      <a:pt x="13" y="19"/>
                    </a:cubicBezTo>
                    <a:cubicBezTo>
                      <a:pt x="17" y="19"/>
                      <a:pt x="19" y="22"/>
                      <a:pt x="19" y="25"/>
                    </a:cubicBezTo>
                    <a:cubicBezTo>
                      <a:pt x="19" y="28"/>
                      <a:pt x="17" y="31"/>
                      <a:pt x="13" y="31"/>
                    </a:cubicBezTo>
                    <a:cubicBezTo>
                      <a:pt x="10" y="31"/>
                      <a:pt x="8" y="28"/>
                      <a:pt x="8" y="25"/>
                    </a:cubicBezTo>
                    <a:close/>
                    <a:moveTo>
                      <a:pt x="38" y="46"/>
                    </a:moveTo>
                    <a:cubicBezTo>
                      <a:pt x="8" y="46"/>
                      <a:pt x="8" y="46"/>
                      <a:pt x="8" y="46"/>
                    </a:cubicBezTo>
                    <a:cubicBezTo>
                      <a:pt x="8" y="41"/>
                      <a:pt x="8" y="41"/>
                      <a:pt x="8" y="41"/>
                    </a:cubicBezTo>
                    <a:cubicBezTo>
                      <a:pt x="13" y="35"/>
                      <a:pt x="13" y="35"/>
                      <a:pt x="13" y="35"/>
                    </a:cubicBezTo>
                    <a:cubicBezTo>
                      <a:pt x="17" y="39"/>
                      <a:pt x="17" y="39"/>
                      <a:pt x="17" y="39"/>
                    </a:cubicBezTo>
                    <a:cubicBezTo>
                      <a:pt x="29" y="27"/>
                      <a:pt x="29" y="27"/>
                      <a:pt x="29" y="27"/>
                    </a:cubicBezTo>
                    <a:cubicBezTo>
                      <a:pt x="38" y="37"/>
                      <a:pt x="38" y="37"/>
                      <a:pt x="38" y="37"/>
                    </a:cubicBezTo>
                    <a:lnTo>
                      <a:pt x="38" y="46"/>
                    </a:lnTo>
                    <a:close/>
                    <a:moveTo>
                      <a:pt x="31" y="15"/>
                    </a:moveTo>
                    <a:cubicBezTo>
                      <a:pt x="42" y="15"/>
                      <a:pt x="42" y="15"/>
                      <a:pt x="42" y="15"/>
                    </a:cubicBezTo>
                    <a:cubicBezTo>
                      <a:pt x="42" y="15"/>
                      <a:pt x="42" y="14"/>
                      <a:pt x="41" y="14"/>
                    </a:cubicBezTo>
                    <a:cubicBezTo>
                      <a:pt x="32" y="5"/>
                      <a:pt x="32" y="5"/>
                      <a:pt x="32" y="5"/>
                    </a:cubicBezTo>
                    <a:cubicBezTo>
                      <a:pt x="32" y="4"/>
                      <a:pt x="31" y="4"/>
                      <a:pt x="31" y="4"/>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6" name="Freeform 133"/>
              <p:cNvSpPr>
                <a:spLocks noEditPoints="1"/>
              </p:cNvSpPr>
              <p:nvPr/>
            </p:nvSpPr>
            <p:spPr bwMode="auto">
              <a:xfrm>
                <a:off x="4972051" y="3325813"/>
                <a:ext cx="101600" cy="101600"/>
              </a:xfrm>
              <a:custGeom>
                <a:avLst/>
                <a:gdLst>
                  <a:gd name="T0" fmla="*/ 46 w 54"/>
                  <a:gd name="T1" fmla="*/ 16 h 54"/>
                  <a:gd name="T2" fmla="*/ 34 w 54"/>
                  <a:gd name="T3" fmla="*/ 21 h 54"/>
                  <a:gd name="T4" fmla="*/ 34 w 54"/>
                  <a:gd name="T5" fmla="*/ 25 h 54"/>
                  <a:gd name="T6" fmla="*/ 46 w 54"/>
                  <a:gd name="T7" fmla="*/ 21 h 54"/>
                  <a:gd name="T8" fmla="*/ 46 w 54"/>
                  <a:gd name="T9" fmla="*/ 16 h 54"/>
                  <a:gd name="T10" fmla="*/ 46 w 54"/>
                  <a:gd name="T11" fmla="*/ 29 h 54"/>
                  <a:gd name="T12" fmla="*/ 34 w 54"/>
                  <a:gd name="T13" fmla="*/ 34 h 54"/>
                  <a:gd name="T14" fmla="*/ 34 w 54"/>
                  <a:gd name="T15" fmla="*/ 38 h 54"/>
                  <a:gd name="T16" fmla="*/ 46 w 54"/>
                  <a:gd name="T17" fmla="*/ 33 h 54"/>
                  <a:gd name="T18" fmla="*/ 46 w 54"/>
                  <a:gd name="T19" fmla="*/ 29 h 54"/>
                  <a:gd name="T20" fmla="*/ 49 w 54"/>
                  <a:gd name="T21" fmla="*/ 40 h 54"/>
                  <a:gd name="T22" fmla="*/ 30 w 54"/>
                  <a:gd name="T23" fmla="*/ 48 h 54"/>
                  <a:gd name="T24" fmla="*/ 30 w 54"/>
                  <a:gd name="T25" fmla="*/ 14 h 54"/>
                  <a:gd name="T26" fmla="*/ 49 w 54"/>
                  <a:gd name="T27" fmla="*/ 6 h 54"/>
                  <a:gd name="T28" fmla="*/ 49 w 54"/>
                  <a:gd name="T29" fmla="*/ 40 h 54"/>
                  <a:gd name="T30" fmla="*/ 24 w 54"/>
                  <a:gd name="T31" fmla="*/ 48 h 54"/>
                  <a:gd name="T32" fmla="*/ 4 w 54"/>
                  <a:gd name="T33" fmla="*/ 40 h 54"/>
                  <a:gd name="T34" fmla="*/ 4 w 54"/>
                  <a:gd name="T35" fmla="*/ 6 h 54"/>
                  <a:gd name="T36" fmla="*/ 24 w 54"/>
                  <a:gd name="T37" fmla="*/ 14 h 54"/>
                  <a:gd name="T38" fmla="*/ 24 w 54"/>
                  <a:gd name="T39" fmla="*/ 48 h 54"/>
                  <a:gd name="T40" fmla="*/ 53 w 54"/>
                  <a:gd name="T41" fmla="*/ 0 h 54"/>
                  <a:gd name="T42" fmla="*/ 50 w 54"/>
                  <a:gd name="T43" fmla="*/ 0 h 54"/>
                  <a:gd name="T44" fmla="*/ 27 w 54"/>
                  <a:gd name="T45" fmla="*/ 9 h 54"/>
                  <a:gd name="T46" fmla="*/ 4 w 54"/>
                  <a:gd name="T47" fmla="*/ 0 h 54"/>
                  <a:gd name="T48" fmla="*/ 1 w 54"/>
                  <a:gd name="T49" fmla="*/ 0 h 54"/>
                  <a:gd name="T50" fmla="*/ 0 w 54"/>
                  <a:gd name="T51" fmla="*/ 3 h 54"/>
                  <a:gd name="T52" fmla="*/ 0 w 54"/>
                  <a:gd name="T53" fmla="*/ 42 h 54"/>
                  <a:gd name="T54" fmla="*/ 1 w 54"/>
                  <a:gd name="T55" fmla="*/ 44 h 54"/>
                  <a:gd name="T56" fmla="*/ 26 w 54"/>
                  <a:gd name="T57" fmla="*/ 54 h 54"/>
                  <a:gd name="T58" fmla="*/ 26 w 54"/>
                  <a:gd name="T59" fmla="*/ 54 h 54"/>
                  <a:gd name="T60" fmla="*/ 27 w 54"/>
                  <a:gd name="T61" fmla="*/ 54 h 54"/>
                  <a:gd name="T62" fmla="*/ 27 w 54"/>
                  <a:gd name="T63" fmla="*/ 54 h 54"/>
                  <a:gd name="T64" fmla="*/ 28 w 54"/>
                  <a:gd name="T65" fmla="*/ 54 h 54"/>
                  <a:gd name="T66" fmla="*/ 52 w 54"/>
                  <a:gd name="T67" fmla="*/ 44 h 54"/>
                  <a:gd name="T68" fmla="*/ 54 w 54"/>
                  <a:gd name="T69" fmla="*/ 42 h 54"/>
                  <a:gd name="T70" fmla="*/ 54 w 54"/>
                  <a:gd name="T71" fmla="*/ 3 h 54"/>
                  <a:gd name="T72" fmla="*/ 53 w 54"/>
                  <a:gd name="T73" fmla="*/ 0 h 54"/>
                  <a:gd name="T74" fmla="*/ 20 w 54"/>
                  <a:gd name="T75" fmla="*/ 21 h 54"/>
                  <a:gd name="T76" fmla="*/ 8 w 54"/>
                  <a:gd name="T77" fmla="*/ 16 h 54"/>
                  <a:gd name="T78" fmla="*/ 8 w 54"/>
                  <a:gd name="T79" fmla="*/ 21 h 54"/>
                  <a:gd name="T80" fmla="*/ 20 w 54"/>
                  <a:gd name="T81" fmla="*/ 25 h 54"/>
                  <a:gd name="T82" fmla="*/ 20 w 54"/>
                  <a:gd name="T83" fmla="*/ 21 h 54"/>
                  <a:gd name="T84" fmla="*/ 20 w 54"/>
                  <a:gd name="T85" fmla="*/ 34 h 54"/>
                  <a:gd name="T86" fmla="*/ 8 w 54"/>
                  <a:gd name="T87" fmla="*/ 29 h 54"/>
                  <a:gd name="T88" fmla="*/ 8 w 54"/>
                  <a:gd name="T89" fmla="*/ 33 h 54"/>
                  <a:gd name="T90" fmla="*/ 20 w 54"/>
                  <a:gd name="T91" fmla="*/ 38 h 54"/>
                  <a:gd name="T92" fmla="*/ 20 w 54"/>
                  <a:gd name="T9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 h="54">
                    <a:moveTo>
                      <a:pt x="46" y="16"/>
                    </a:moveTo>
                    <a:cubicBezTo>
                      <a:pt x="34" y="21"/>
                      <a:pt x="34" y="21"/>
                      <a:pt x="34" y="21"/>
                    </a:cubicBezTo>
                    <a:cubicBezTo>
                      <a:pt x="34" y="25"/>
                      <a:pt x="34" y="25"/>
                      <a:pt x="34" y="25"/>
                    </a:cubicBezTo>
                    <a:cubicBezTo>
                      <a:pt x="46" y="21"/>
                      <a:pt x="46" y="21"/>
                      <a:pt x="46" y="21"/>
                    </a:cubicBezTo>
                    <a:lnTo>
                      <a:pt x="46" y="16"/>
                    </a:lnTo>
                    <a:close/>
                    <a:moveTo>
                      <a:pt x="46" y="29"/>
                    </a:moveTo>
                    <a:cubicBezTo>
                      <a:pt x="34" y="34"/>
                      <a:pt x="34" y="34"/>
                      <a:pt x="34" y="34"/>
                    </a:cubicBezTo>
                    <a:cubicBezTo>
                      <a:pt x="34" y="38"/>
                      <a:pt x="34" y="38"/>
                      <a:pt x="34" y="38"/>
                    </a:cubicBezTo>
                    <a:cubicBezTo>
                      <a:pt x="46" y="33"/>
                      <a:pt x="46" y="33"/>
                      <a:pt x="46" y="33"/>
                    </a:cubicBezTo>
                    <a:lnTo>
                      <a:pt x="46" y="29"/>
                    </a:lnTo>
                    <a:close/>
                    <a:moveTo>
                      <a:pt x="49" y="40"/>
                    </a:moveTo>
                    <a:cubicBezTo>
                      <a:pt x="30" y="48"/>
                      <a:pt x="30" y="48"/>
                      <a:pt x="30" y="48"/>
                    </a:cubicBezTo>
                    <a:cubicBezTo>
                      <a:pt x="30" y="14"/>
                      <a:pt x="30" y="14"/>
                      <a:pt x="30" y="14"/>
                    </a:cubicBezTo>
                    <a:cubicBezTo>
                      <a:pt x="49" y="6"/>
                      <a:pt x="49" y="6"/>
                      <a:pt x="49" y="6"/>
                    </a:cubicBezTo>
                    <a:lnTo>
                      <a:pt x="49" y="40"/>
                    </a:lnTo>
                    <a:close/>
                    <a:moveTo>
                      <a:pt x="24" y="48"/>
                    </a:moveTo>
                    <a:cubicBezTo>
                      <a:pt x="4" y="40"/>
                      <a:pt x="4" y="40"/>
                      <a:pt x="4" y="40"/>
                    </a:cubicBezTo>
                    <a:cubicBezTo>
                      <a:pt x="4" y="6"/>
                      <a:pt x="4" y="6"/>
                      <a:pt x="4" y="6"/>
                    </a:cubicBezTo>
                    <a:cubicBezTo>
                      <a:pt x="24" y="14"/>
                      <a:pt x="24" y="14"/>
                      <a:pt x="24" y="14"/>
                    </a:cubicBezTo>
                    <a:lnTo>
                      <a:pt x="24" y="48"/>
                    </a:lnTo>
                    <a:close/>
                    <a:moveTo>
                      <a:pt x="53" y="0"/>
                    </a:moveTo>
                    <a:cubicBezTo>
                      <a:pt x="52" y="0"/>
                      <a:pt x="51" y="0"/>
                      <a:pt x="50" y="0"/>
                    </a:cubicBezTo>
                    <a:cubicBezTo>
                      <a:pt x="27" y="9"/>
                      <a:pt x="27" y="9"/>
                      <a:pt x="27" y="9"/>
                    </a:cubicBezTo>
                    <a:cubicBezTo>
                      <a:pt x="4" y="0"/>
                      <a:pt x="4" y="0"/>
                      <a:pt x="4" y="0"/>
                    </a:cubicBezTo>
                    <a:cubicBezTo>
                      <a:pt x="3" y="0"/>
                      <a:pt x="2" y="0"/>
                      <a:pt x="1" y="0"/>
                    </a:cubicBezTo>
                    <a:cubicBezTo>
                      <a:pt x="0" y="1"/>
                      <a:pt x="0" y="2"/>
                      <a:pt x="0" y="3"/>
                    </a:cubicBezTo>
                    <a:cubicBezTo>
                      <a:pt x="0" y="42"/>
                      <a:pt x="0" y="42"/>
                      <a:pt x="0" y="42"/>
                    </a:cubicBezTo>
                    <a:cubicBezTo>
                      <a:pt x="0" y="43"/>
                      <a:pt x="0" y="44"/>
                      <a:pt x="1" y="44"/>
                    </a:cubicBezTo>
                    <a:cubicBezTo>
                      <a:pt x="26" y="54"/>
                      <a:pt x="26" y="54"/>
                      <a:pt x="26" y="54"/>
                    </a:cubicBezTo>
                    <a:cubicBezTo>
                      <a:pt x="26" y="54"/>
                      <a:pt x="26" y="54"/>
                      <a:pt x="26" y="54"/>
                    </a:cubicBezTo>
                    <a:cubicBezTo>
                      <a:pt x="27" y="54"/>
                      <a:pt x="27" y="54"/>
                      <a:pt x="27" y="54"/>
                    </a:cubicBezTo>
                    <a:cubicBezTo>
                      <a:pt x="27" y="54"/>
                      <a:pt x="27" y="54"/>
                      <a:pt x="27" y="54"/>
                    </a:cubicBezTo>
                    <a:cubicBezTo>
                      <a:pt x="28" y="54"/>
                      <a:pt x="28" y="54"/>
                      <a:pt x="28" y="54"/>
                    </a:cubicBezTo>
                    <a:cubicBezTo>
                      <a:pt x="52" y="44"/>
                      <a:pt x="52" y="44"/>
                      <a:pt x="52" y="44"/>
                    </a:cubicBezTo>
                    <a:cubicBezTo>
                      <a:pt x="53" y="44"/>
                      <a:pt x="54" y="43"/>
                      <a:pt x="54" y="42"/>
                    </a:cubicBezTo>
                    <a:cubicBezTo>
                      <a:pt x="54" y="3"/>
                      <a:pt x="54" y="3"/>
                      <a:pt x="54" y="3"/>
                    </a:cubicBezTo>
                    <a:cubicBezTo>
                      <a:pt x="54" y="2"/>
                      <a:pt x="54" y="1"/>
                      <a:pt x="53" y="0"/>
                    </a:cubicBezTo>
                    <a:close/>
                    <a:moveTo>
                      <a:pt x="20" y="21"/>
                    </a:moveTo>
                    <a:cubicBezTo>
                      <a:pt x="8" y="16"/>
                      <a:pt x="8" y="16"/>
                      <a:pt x="8" y="16"/>
                    </a:cubicBezTo>
                    <a:cubicBezTo>
                      <a:pt x="8" y="21"/>
                      <a:pt x="8" y="21"/>
                      <a:pt x="8" y="21"/>
                    </a:cubicBezTo>
                    <a:cubicBezTo>
                      <a:pt x="20" y="25"/>
                      <a:pt x="20" y="25"/>
                      <a:pt x="20" y="25"/>
                    </a:cubicBezTo>
                    <a:lnTo>
                      <a:pt x="20" y="21"/>
                    </a:lnTo>
                    <a:close/>
                    <a:moveTo>
                      <a:pt x="20" y="34"/>
                    </a:moveTo>
                    <a:cubicBezTo>
                      <a:pt x="8" y="29"/>
                      <a:pt x="8" y="29"/>
                      <a:pt x="8" y="29"/>
                    </a:cubicBezTo>
                    <a:cubicBezTo>
                      <a:pt x="8" y="33"/>
                      <a:pt x="8" y="33"/>
                      <a:pt x="8" y="33"/>
                    </a:cubicBezTo>
                    <a:cubicBezTo>
                      <a:pt x="20" y="38"/>
                      <a:pt x="20" y="38"/>
                      <a:pt x="20" y="38"/>
                    </a:cubicBezTo>
                    <a:lnTo>
                      <a:pt x="2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7" name="Freeform 150"/>
              <p:cNvSpPr>
                <a:spLocks noEditPoints="1"/>
              </p:cNvSpPr>
              <p:nvPr/>
            </p:nvSpPr>
            <p:spPr bwMode="auto">
              <a:xfrm>
                <a:off x="4440238" y="2487613"/>
                <a:ext cx="80963" cy="79375"/>
              </a:xfrm>
              <a:custGeom>
                <a:avLst/>
                <a:gdLst>
                  <a:gd name="T0" fmla="*/ 41 w 43"/>
                  <a:gd name="T1" fmla="*/ 26 h 42"/>
                  <a:gd name="T2" fmla="*/ 35 w 43"/>
                  <a:gd name="T3" fmla="*/ 26 h 42"/>
                  <a:gd name="T4" fmla="*/ 33 w 43"/>
                  <a:gd name="T5" fmla="*/ 34 h 42"/>
                  <a:gd name="T6" fmla="*/ 39 w 43"/>
                  <a:gd name="T7" fmla="*/ 39 h 42"/>
                  <a:gd name="T8" fmla="*/ 39 w 43"/>
                  <a:gd name="T9" fmla="*/ 42 h 42"/>
                  <a:gd name="T10" fmla="*/ 38 w 43"/>
                  <a:gd name="T11" fmla="*/ 42 h 42"/>
                  <a:gd name="T12" fmla="*/ 36 w 43"/>
                  <a:gd name="T13" fmla="*/ 42 h 42"/>
                  <a:gd name="T14" fmla="*/ 31 w 43"/>
                  <a:gd name="T15" fmla="*/ 36 h 42"/>
                  <a:gd name="T16" fmla="*/ 23 w 43"/>
                  <a:gd name="T17" fmla="*/ 40 h 42"/>
                  <a:gd name="T18" fmla="*/ 23 w 43"/>
                  <a:gd name="T19" fmla="*/ 15 h 42"/>
                  <a:gd name="T20" fmla="*/ 19 w 43"/>
                  <a:gd name="T21" fmla="*/ 15 h 42"/>
                  <a:gd name="T22" fmla="*/ 19 w 43"/>
                  <a:gd name="T23" fmla="*/ 40 h 42"/>
                  <a:gd name="T24" fmla="*/ 11 w 43"/>
                  <a:gd name="T25" fmla="*/ 36 h 42"/>
                  <a:gd name="T26" fmla="*/ 6 w 43"/>
                  <a:gd name="T27" fmla="*/ 42 h 42"/>
                  <a:gd name="T28" fmla="*/ 5 w 43"/>
                  <a:gd name="T29" fmla="*/ 42 h 42"/>
                  <a:gd name="T30" fmla="*/ 4 w 43"/>
                  <a:gd name="T31" fmla="*/ 42 h 42"/>
                  <a:gd name="T32" fmla="*/ 3 w 43"/>
                  <a:gd name="T33" fmla="*/ 39 h 42"/>
                  <a:gd name="T34" fmla="*/ 9 w 43"/>
                  <a:gd name="T35" fmla="*/ 33 h 42"/>
                  <a:gd name="T36" fmla="*/ 7 w 43"/>
                  <a:gd name="T37" fmla="*/ 26 h 42"/>
                  <a:gd name="T38" fmla="*/ 1 w 43"/>
                  <a:gd name="T39" fmla="*/ 26 h 42"/>
                  <a:gd name="T40" fmla="*/ 0 w 43"/>
                  <a:gd name="T41" fmla="*/ 24 h 42"/>
                  <a:gd name="T42" fmla="*/ 1 w 43"/>
                  <a:gd name="T43" fmla="*/ 22 h 42"/>
                  <a:gd name="T44" fmla="*/ 7 w 43"/>
                  <a:gd name="T45" fmla="*/ 22 h 42"/>
                  <a:gd name="T46" fmla="*/ 7 w 43"/>
                  <a:gd name="T47" fmla="*/ 14 h 42"/>
                  <a:gd name="T48" fmla="*/ 3 w 43"/>
                  <a:gd name="T49" fmla="*/ 10 h 42"/>
                  <a:gd name="T50" fmla="*/ 3 w 43"/>
                  <a:gd name="T51" fmla="*/ 7 h 42"/>
                  <a:gd name="T52" fmla="*/ 5 w 43"/>
                  <a:gd name="T53" fmla="*/ 7 h 42"/>
                  <a:gd name="T54" fmla="*/ 10 w 43"/>
                  <a:gd name="T55" fmla="*/ 12 h 42"/>
                  <a:gd name="T56" fmla="*/ 33 w 43"/>
                  <a:gd name="T57" fmla="*/ 12 h 42"/>
                  <a:gd name="T58" fmla="*/ 37 w 43"/>
                  <a:gd name="T59" fmla="*/ 7 h 42"/>
                  <a:gd name="T60" fmla="*/ 40 w 43"/>
                  <a:gd name="T61" fmla="*/ 7 h 42"/>
                  <a:gd name="T62" fmla="*/ 40 w 43"/>
                  <a:gd name="T63" fmla="*/ 10 h 42"/>
                  <a:gd name="T64" fmla="*/ 35 w 43"/>
                  <a:gd name="T65" fmla="*/ 14 h 42"/>
                  <a:gd name="T66" fmla="*/ 35 w 43"/>
                  <a:gd name="T67" fmla="*/ 22 h 42"/>
                  <a:gd name="T68" fmla="*/ 41 w 43"/>
                  <a:gd name="T69" fmla="*/ 22 h 42"/>
                  <a:gd name="T70" fmla="*/ 43 w 43"/>
                  <a:gd name="T71" fmla="*/ 24 h 42"/>
                  <a:gd name="T72" fmla="*/ 41 w 43"/>
                  <a:gd name="T73" fmla="*/ 26 h 42"/>
                  <a:gd name="T74" fmla="*/ 13 w 43"/>
                  <a:gd name="T75" fmla="*/ 8 h 42"/>
                  <a:gd name="T76" fmla="*/ 21 w 43"/>
                  <a:gd name="T77" fmla="*/ 0 h 42"/>
                  <a:gd name="T78" fmla="*/ 30 w 43"/>
                  <a:gd name="T79" fmla="*/ 8 h 42"/>
                  <a:gd name="T80" fmla="*/ 13 w 43"/>
                  <a:gd name="T8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2">
                    <a:moveTo>
                      <a:pt x="41" y="26"/>
                    </a:moveTo>
                    <a:cubicBezTo>
                      <a:pt x="35" y="26"/>
                      <a:pt x="35" y="26"/>
                      <a:pt x="35" y="26"/>
                    </a:cubicBezTo>
                    <a:cubicBezTo>
                      <a:pt x="35" y="29"/>
                      <a:pt x="34" y="32"/>
                      <a:pt x="33" y="34"/>
                    </a:cubicBezTo>
                    <a:cubicBezTo>
                      <a:pt x="39" y="39"/>
                      <a:pt x="39" y="39"/>
                      <a:pt x="39" y="39"/>
                    </a:cubicBezTo>
                    <a:cubicBezTo>
                      <a:pt x="40" y="40"/>
                      <a:pt x="40" y="41"/>
                      <a:pt x="39" y="42"/>
                    </a:cubicBezTo>
                    <a:cubicBezTo>
                      <a:pt x="39" y="42"/>
                      <a:pt x="38" y="42"/>
                      <a:pt x="38" y="42"/>
                    </a:cubicBezTo>
                    <a:cubicBezTo>
                      <a:pt x="37" y="42"/>
                      <a:pt x="37" y="42"/>
                      <a:pt x="36" y="42"/>
                    </a:cubicBezTo>
                    <a:cubicBezTo>
                      <a:pt x="31" y="36"/>
                      <a:pt x="31" y="36"/>
                      <a:pt x="31" y="36"/>
                    </a:cubicBezTo>
                    <a:cubicBezTo>
                      <a:pt x="31" y="36"/>
                      <a:pt x="28" y="40"/>
                      <a:pt x="23" y="40"/>
                    </a:cubicBezTo>
                    <a:cubicBezTo>
                      <a:pt x="23" y="15"/>
                      <a:pt x="23" y="15"/>
                      <a:pt x="23" y="15"/>
                    </a:cubicBezTo>
                    <a:cubicBezTo>
                      <a:pt x="19" y="15"/>
                      <a:pt x="19" y="15"/>
                      <a:pt x="19" y="15"/>
                    </a:cubicBezTo>
                    <a:cubicBezTo>
                      <a:pt x="19" y="40"/>
                      <a:pt x="19" y="40"/>
                      <a:pt x="19" y="40"/>
                    </a:cubicBezTo>
                    <a:cubicBezTo>
                      <a:pt x="15" y="40"/>
                      <a:pt x="11" y="36"/>
                      <a:pt x="11" y="36"/>
                    </a:cubicBezTo>
                    <a:cubicBezTo>
                      <a:pt x="6" y="42"/>
                      <a:pt x="6" y="42"/>
                      <a:pt x="6" y="42"/>
                    </a:cubicBezTo>
                    <a:cubicBezTo>
                      <a:pt x="6" y="42"/>
                      <a:pt x="5" y="42"/>
                      <a:pt x="5" y="42"/>
                    </a:cubicBezTo>
                    <a:cubicBezTo>
                      <a:pt x="4" y="42"/>
                      <a:pt x="4" y="42"/>
                      <a:pt x="4" y="42"/>
                    </a:cubicBezTo>
                    <a:cubicBezTo>
                      <a:pt x="3" y="41"/>
                      <a:pt x="3" y="40"/>
                      <a:pt x="3" y="39"/>
                    </a:cubicBezTo>
                    <a:cubicBezTo>
                      <a:pt x="9" y="33"/>
                      <a:pt x="9" y="33"/>
                      <a:pt x="9" y="33"/>
                    </a:cubicBezTo>
                    <a:cubicBezTo>
                      <a:pt x="8" y="31"/>
                      <a:pt x="7" y="29"/>
                      <a:pt x="7" y="26"/>
                    </a:cubicBezTo>
                    <a:cubicBezTo>
                      <a:pt x="1" y="26"/>
                      <a:pt x="1" y="26"/>
                      <a:pt x="1" y="26"/>
                    </a:cubicBezTo>
                    <a:cubicBezTo>
                      <a:pt x="0" y="26"/>
                      <a:pt x="0" y="25"/>
                      <a:pt x="0" y="24"/>
                    </a:cubicBezTo>
                    <a:cubicBezTo>
                      <a:pt x="0" y="23"/>
                      <a:pt x="0" y="22"/>
                      <a:pt x="1" y="22"/>
                    </a:cubicBezTo>
                    <a:cubicBezTo>
                      <a:pt x="7" y="22"/>
                      <a:pt x="7" y="22"/>
                      <a:pt x="7" y="22"/>
                    </a:cubicBezTo>
                    <a:cubicBezTo>
                      <a:pt x="7" y="19"/>
                      <a:pt x="7" y="16"/>
                      <a:pt x="7" y="14"/>
                    </a:cubicBezTo>
                    <a:cubicBezTo>
                      <a:pt x="3" y="10"/>
                      <a:pt x="3" y="10"/>
                      <a:pt x="3" y="10"/>
                    </a:cubicBezTo>
                    <a:cubicBezTo>
                      <a:pt x="2" y="9"/>
                      <a:pt x="2" y="8"/>
                      <a:pt x="3" y="7"/>
                    </a:cubicBezTo>
                    <a:cubicBezTo>
                      <a:pt x="3" y="7"/>
                      <a:pt x="4" y="7"/>
                      <a:pt x="5" y="7"/>
                    </a:cubicBezTo>
                    <a:cubicBezTo>
                      <a:pt x="10" y="12"/>
                      <a:pt x="10" y="12"/>
                      <a:pt x="10" y="12"/>
                    </a:cubicBezTo>
                    <a:cubicBezTo>
                      <a:pt x="33" y="12"/>
                      <a:pt x="33" y="12"/>
                      <a:pt x="33" y="12"/>
                    </a:cubicBezTo>
                    <a:cubicBezTo>
                      <a:pt x="37" y="7"/>
                      <a:pt x="37" y="7"/>
                      <a:pt x="37" y="7"/>
                    </a:cubicBezTo>
                    <a:cubicBezTo>
                      <a:pt x="38" y="7"/>
                      <a:pt x="39" y="7"/>
                      <a:pt x="40" y="7"/>
                    </a:cubicBezTo>
                    <a:cubicBezTo>
                      <a:pt x="40" y="8"/>
                      <a:pt x="40" y="9"/>
                      <a:pt x="40" y="10"/>
                    </a:cubicBezTo>
                    <a:cubicBezTo>
                      <a:pt x="35" y="14"/>
                      <a:pt x="35" y="14"/>
                      <a:pt x="35" y="14"/>
                    </a:cubicBezTo>
                    <a:cubicBezTo>
                      <a:pt x="35" y="16"/>
                      <a:pt x="35" y="19"/>
                      <a:pt x="35" y="22"/>
                    </a:cubicBezTo>
                    <a:cubicBezTo>
                      <a:pt x="41" y="22"/>
                      <a:pt x="41" y="22"/>
                      <a:pt x="41" y="22"/>
                    </a:cubicBezTo>
                    <a:cubicBezTo>
                      <a:pt x="42" y="22"/>
                      <a:pt x="43" y="23"/>
                      <a:pt x="43" y="24"/>
                    </a:cubicBezTo>
                    <a:cubicBezTo>
                      <a:pt x="43" y="25"/>
                      <a:pt x="42" y="26"/>
                      <a:pt x="41" y="26"/>
                    </a:cubicBezTo>
                    <a:close/>
                    <a:moveTo>
                      <a:pt x="13" y="8"/>
                    </a:moveTo>
                    <a:cubicBezTo>
                      <a:pt x="13" y="4"/>
                      <a:pt x="16" y="0"/>
                      <a:pt x="21" y="0"/>
                    </a:cubicBezTo>
                    <a:cubicBezTo>
                      <a:pt x="26" y="0"/>
                      <a:pt x="30" y="4"/>
                      <a:pt x="30" y="8"/>
                    </a:cubicBez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8" name="Freeform 157"/>
              <p:cNvSpPr>
                <a:spLocks/>
              </p:cNvSpPr>
              <p:nvPr/>
            </p:nvSpPr>
            <p:spPr bwMode="auto">
              <a:xfrm>
                <a:off x="4414838" y="3546475"/>
                <a:ext cx="122238" cy="171450"/>
              </a:xfrm>
              <a:custGeom>
                <a:avLst/>
                <a:gdLst>
                  <a:gd name="T0" fmla="*/ 63 w 65"/>
                  <a:gd name="T1" fmla="*/ 24 h 91"/>
                  <a:gd name="T2" fmla="*/ 22 w 65"/>
                  <a:gd name="T3" fmla="*/ 3 h 91"/>
                  <a:gd name="T4" fmla="*/ 2 w 65"/>
                  <a:gd name="T5" fmla="*/ 11 h 91"/>
                  <a:gd name="T6" fmla="*/ 0 w 65"/>
                  <a:gd name="T7" fmla="*/ 16 h 91"/>
                  <a:gd name="T8" fmla="*/ 1 w 65"/>
                  <a:gd name="T9" fmla="*/ 64 h 91"/>
                  <a:gd name="T10" fmla="*/ 3 w 65"/>
                  <a:gd name="T11" fmla="*/ 67 h 91"/>
                  <a:gd name="T12" fmla="*/ 41 w 65"/>
                  <a:gd name="T13" fmla="*/ 91 h 91"/>
                  <a:gd name="T14" fmla="*/ 43 w 65"/>
                  <a:gd name="T15" fmla="*/ 91 h 91"/>
                  <a:gd name="T16" fmla="*/ 44 w 65"/>
                  <a:gd name="T17" fmla="*/ 91 h 91"/>
                  <a:gd name="T18" fmla="*/ 46 w 65"/>
                  <a:gd name="T19" fmla="*/ 88 h 91"/>
                  <a:gd name="T20" fmla="*/ 46 w 65"/>
                  <a:gd name="T21" fmla="*/ 38 h 91"/>
                  <a:gd name="T22" fmla="*/ 45 w 65"/>
                  <a:gd name="T23" fmla="*/ 35 h 91"/>
                  <a:gd name="T24" fmla="*/ 7 w 65"/>
                  <a:gd name="T25" fmla="*/ 14 h 91"/>
                  <a:gd name="T26" fmla="*/ 12 w 65"/>
                  <a:gd name="T27" fmla="*/ 10 h 91"/>
                  <a:gd name="T28" fmla="*/ 18 w 65"/>
                  <a:gd name="T29" fmla="*/ 9 h 91"/>
                  <a:gd name="T30" fmla="*/ 56 w 65"/>
                  <a:gd name="T31" fmla="*/ 29 h 91"/>
                  <a:gd name="T32" fmla="*/ 57 w 65"/>
                  <a:gd name="T33" fmla="*/ 31 h 91"/>
                  <a:gd name="T34" fmla="*/ 57 w 65"/>
                  <a:gd name="T35" fmla="*/ 79 h 91"/>
                  <a:gd name="T36" fmla="*/ 61 w 65"/>
                  <a:gd name="T37" fmla="*/ 82 h 91"/>
                  <a:gd name="T38" fmla="*/ 65 w 65"/>
                  <a:gd name="T39" fmla="*/ 79 h 91"/>
                  <a:gd name="T40" fmla="*/ 65 w 65"/>
                  <a:gd name="T41" fmla="*/ 27 h 91"/>
                  <a:gd name="T42" fmla="*/ 63 w 65"/>
                  <a:gd name="T43" fmla="*/ 2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91">
                    <a:moveTo>
                      <a:pt x="63" y="24"/>
                    </a:moveTo>
                    <a:cubicBezTo>
                      <a:pt x="22" y="3"/>
                      <a:pt x="22" y="3"/>
                      <a:pt x="22" y="3"/>
                    </a:cubicBezTo>
                    <a:cubicBezTo>
                      <a:pt x="16" y="0"/>
                      <a:pt x="5" y="6"/>
                      <a:pt x="2" y="11"/>
                    </a:cubicBezTo>
                    <a:cubicBezTo>
                      <a:pt x="0" y="13"/>
                      <a:pt x="0" y="15"/>
                      <a:pt x="0" y="16"/>
                    </a:cubicBezTo>
                    <a:cubicBezTo>
                      <a:pt x="1" y="64"/>
                      <a:pt x="1" y="64"/>
                      <a:pt x="1" y="64"/>
                    </a:cubicBezTo>
                    <a:cubicBezTo>
                      <a:pt x="1" y="65"/>
                      <a:pt x="2" y="66"/>
                      <a:pt x="3" y="67"/>
                    </a:cubicBezTo>
                    <a:cubicBezTo>
                      <a:pt x="5" y="68"/>
                      <a:pt x="40" y="90"/>
                      <a:pt x="41" y="91"/>
                    </a:cubicBezTo>
                    <a:cubicBezTo>
                      <a:pt x="42" y="91"/>
                      <a:pt x="42" y="91"/>
                      <a:pt x="43" y="91"/>
                    </a:cubicBezTo>
                    <a:cubicBezTo>
                      <a:pt x="43" y="91"/>
                      <a:pt x="44" y="91"/>
                      <a:pt x="44" y="91"/>
                    </a:cubicBezTo>
                    <a:cubicBezTo>
                      <a:pt x="46" y="90"/>
                      <a:pt x="46" y="89"/>
                      <a:pt x="46" y="88"/>
                    </a:cubicBezTo>
                    <a:cubicBezTo>
                      <a:pt x="46" y="38"/>
                      <a:pt x="46" y="38"/>
                      <a:pt x="46" y="38"/>
                    </a:cubicBezTo>
                    <a:cubicBezTo>
                      <a:pt x="46" y="37"/>
                      <a:pt x="46" y="36"/>
                      <a:pt x="45" y="35"/>
                    </a:cubicBezTo>
                    <a:cubicBezTo>
                      <a:pt x="7" y="14"/>
                      <a:pt x="7" y="14"/>
                      <a:pt x="7" y="14"/>
                    </a:cubicBezTo>
                    <a:cubicBezTo>
                      <a:pt x="7" y="13"/>
                      <a:pt x="9" y="12"/>
                      <a:pt x="12" y="10"/>
                    </a:cubicBezTo>
                    <a:cubicBezTo>
                      <a:pt x="15" y="8"/>
                      <a:pt x="18" y="9"/>
                      <a:pt x="18" y="9"/>
                    </a:cubicBezTo>
                    <a:cubicBezTo>
                      <a:pt x="18" y="9"/>
                      <a:pt x="54" y="28"/>
                      <a:pt x="56" y="29"/>
                    </a:cubicBezTo>
                    <a:cubicBezTo>
                      <a:pt x="57" y="30"/>
                      <a:pt x="57" y="30"/>
                      <a:pt x="57" y="31"/>
                    </a:cubicBezTo>
                    <a:cubicBezTo>
                      <a:pt x="57" y="32"/>
                      <a:pt x="57" y="79"/>
                      <a:pt x="57" y="79"/>
                    </a:cubicBezTo>
                    <a:cubicBezTo>
                      <a:pt x="57" y="81"/>
                      <a:pt x="59" y="82"/>
                      <a:pt x="61" y="82"/>
                    </a:cubicBezTo>
                    <a:cubicBezTo>
                      <a:pt x="63" y="82"/>
                      <a:pt x="65" y="80"/>
                      <a:pt x="65" y="79"/>
                    </a:cubicBezTo>
                    <a:cubicBezTo>
                      <a:pt x="65" y="27"/>
                      <a:pt x="65" y="27"/>
                      <a:pt x="65" y="27"/>
                    </a:cubicBezTo>
                    <a:cubicBezTo>
                      <a:pt x="65" y="26"/>
                      <a:pt x="64" y="25"/>
                      <a:pt x="6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49" name="Freeform 164"/>
              <p:cNvSpPr>
                <a:spLocks noEditPoints="1"/>
              </p:cNvSpPr>
              <p:nvPr/>
            </p:nvSpPr>
            <p:spPr bwMode="auto">
              <a:xfrm>
                <a:off x="4657726" y="2368550"/>
                <a:ext cx="125413" cy="107950"/>
              </a:xfrm>
              <a:custGeom>
                <a:avLst/>
                <a:gdLst>
                  <a:gd name="T0" fmla="*/ 66 w 67"/>
                  <a:gd name="T1" fmla="*/ 10 h 58"/>
                  <a:gd name="T2" fmla="*/ 16 w 67"/>
                  <a:gd name="T3" fmla="*/ 9 h 58"/>
                  <a:gd name="T4" fmla="*/ 14 w 67"/>
                  <a:gd name="T5" fmla="*/ 4 h 58"/>
                  <a:gd name="T6" fmla="*/ 9 w 67"/>
                  <a:gd name="T7" fmla="*/ 0 h 58"/>
                  <a:gd name="T8" fmla="*/ 0 w 67"/>
                  <a:gd name="T9" fmla="*/ 2 h 58"/>
                  <a:gd name="T10" fmla="*/ 9 w 67"/>
                  <a:gd name="T11" fmla="*/ 4 h 58"/>
                  <a:gd name="T12" fmla="*/ 10 w 67"/>
                  <a:gd name="T13" fmla="*/ 5 h 58"/>
                  <a:gd name="T14" fmla="*/ 19 w 67"/>
                  <a:gd name="T15" fmla="*/ 38 h 58"/>
                  <a:gd name="T16" fmla="*/ 14 w 67"/>
                  <a:gd name="T17" fmla="*/ 45 h 58"/>
                  <a:gd name="T18" fmla="*/ 17 w 67"/>
                  <a:gd name="T19" fmla="*/ 51 h 58"/>
                  <a:gd name="T20" fmla="*/ 21 w 67"/>
                  <a:gd name="T21" fmla="*/ 53 h 58"/>
                  <a:gd name="T22" fmla="*/ 34 w 67"/>
                  <a:gd name="T23" fmla="*/ 53 h 58"/>
                  <a:gd name="T24" fmla="*/ 52 w 67"/>
                  <a:gd name="T25" fmla="*/ 58 h 58"/>
                  <a:gd name="T26" fmla="*/ 63 w 67"/>
                  <a:gd name="T27" fmla="*/ 53 h 58"/>
                  <a:gd name="T28" fmla="*/ 63 w 67"/>
                  <a:gd name="T29" fmla="*/ 49 h 58"/>
                  <a:gd name="T30" fmla="*/ 52 w 67"/>
                  <a:gd name="T31" fmla="*/ 44 h 58"/>
                  <a:gd name="T32" fmla="*/ 34 w 67"/>
                  <a:gd name="T33" fmla="*/ 49 h 58"/>
                  <a:gd name="T34" fmla="*/ 21 w 67"/>
                  <a:gd name="T35" fmla="*/ 49 h 58"/>
                  <a:gd name="T36" fmla="*/ 19 w 67"/>
                  <a:gd name="T37" fmla="*/ 48 h 58"/>
                  <a:gd name="T38" fmla="*/ 18 w 67"/>
                  <a:gd name="T39" fmla="*/ 45 h 58"/>
                  <a:gd name="T40" fmla="*/ 20 w 67"/>
                  <a:gd name="T41" fmla="*/ 42 h 58"/>
                  <a:gd name="T42" fmla="*/ 33 w 67"/>
                  <a:gd name="T43" fmla="*/ 41 h 58"/>
                  <a:gd name="T44" fmla="*/ 49 w 67"/>
                  <a:gd name="T45" fmla="*/ 41 h 58"/>
                  <a:gd name="T46" fmla="*/ 49 w 67"/>
                  <a:gd name="T47" fmla="*/ 41 h 58"/>
                  <a:gd name="T48" fmla="*/ 60 w 67"/>
                  <a:gd name="T49" fmla="*/ 40 h 58"/>
                  <a:gd name="T50" fmla="*/ 63 w 67"/>
                  <a:gd name="T51" fmla="*/ 31 h 58"/>
                  <a:gd name="T52" fmla="*/ 63 w 67"/>
                  <a:gd name="T53" fmla="*/ 30 h 58"/>
                  <a:gd name="T54" fmla="*/ 67 w 67"/>
                  <a:gd name="T55" fmla="*/ 13 h 58"/>
                  <a:gd name="T56" fmla="*/ 54 w 67"/>
                  <a:gd name="T57" fmla="*/ 51 h 58"/>
                  <a:gd name="T58" fmla="*/ 49 w 67"/>
                  <a:gd name="T59" fmla="*/ 51 h 58"/>
                  <a:gd name="T60" fmla="*/ 28 w 67"/>
                  <a:gd name="T61" fmla="*/ 49 h 58"/>
                  <a:gd name="T62" fmla="*/ 28 w 67"/>
                  <a:gd name="T63" fmla="*/ 54 h 58"/>
                  <a:gd name="T64" fmla="*/ 28 w 67"/>
                  <a:gd name="T65" fmla="*/ 49 h 58"/>
                  <a:gd name="T66" fmla="*/ 51 w 67"/>
                  <a:gd name="T67" fmla="*/ 19 h 58"/>
                  <a:gd name="T68" fmla="*/ 63 w 67"/>
                  <a:gd name="T69" fmla="*/ 14 h 58"/>
                  <a:gd name="T70" fmla="*/ 59 w 67"/>
                  <a:gd name="T71" fmla="*/ 28 h 58"/>
                  <a:gd name="T72" fmla="*/ 51 w 67"/>
                  <a:gd name="T73" fmla="*/ 23 h 58"/>
                  <a:gd name="T74" fmla="*/ 59 w 67"/>
                  <a:gd name="T75" fmla="*/ 28 h 58"/>
                  <a:gd name="T76" fmla="*/ 23 w 67"/>
                  <a:gd name="T77" fmla="*/ 32 h 58"/>
                  <a:gd name="T78" fmla="*/ 31 w 67"/>
                  <a:gd name="T79" fmla="*/ 37 h 58"/>
                  <a:gd name="T80" fmla="*/ 20 w 67"/>
                  <a:gd name="T81" fmla="*/ 23 h 58"/>
                  <a:gd name="T82" fmla="*/ 31 w 67"/>
                  <a:gd name="T83" fmla="*/ 28 h 58"/>
                  <a:gd name="T84" fmla="*/ 20 w 67"/>
                  <a:gd name="T85" fmla="*/ 23 h 58"/>
                  <a:gd name="T86" fmla="*/ 47 w 67"/>
                  <a:gd name="T87" fmla="*/ 32 h 58"/>
                  <a:gd name="T88" fmla="*/ 35 w 67"/>
                  <a:gd name="T89" fmla="*/ 37 h 58"/>
                  <a:gd name="T90" fmla="*/ 35 w 67"/>
                  <a:gd name="T91" fmla="*/ 28 h 58"/>
                  <a:gd name="T92" fmla="*/ 47 w 67"/>
                  <a:gd name="T93" fmla="*/ 23 h 58"/>
                  <a:gd name="T94" fmla="*/ 35 w 67"/>
                  <a:gd name="T95" fmla="*/ 28 h 58"/>
                  <a:gd name="T96" fmla="*/ 35 w 67"/>
                  <a:gd name="T97" fmla="*/ 14 h 58"/>
                  <a:gd name="T98" fmla="*/ 47 w 67"/>
                  <a:gd name="T99" fmla="*/ 19 h 58"/>
                  <a:gd name="T100" fmla="*/ 31 w 67"/>
                  <a:gd name="T101" fmla="*/ 14 h 58"/>
                  <a:gd name="T102" fmla="*/ 19 w 67"/>
                  <a:gd name="T103" fmla="*/ 19 h 58"/>
                  <a:gd name="T104" fmla="*/ 31 w 67"/>
                  <a:gd name="T105" fmla="*/ 14 h 58"/>
                  <a:gd name="T106" fmla="*/ 56 w 67"/>
                  <a:gd name="T107" fmla="*/ 37 h 58"/>
                  <a:gd name="T108" fmla="*/ 51 w 67"/>
                  <a:gd name="T109" fmla="*/ 32 h 58"/>
                  <a:gd name="T110" fmla="*/ 58 w 67"/>
                  <a:gd name="T11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58">
                    <a:moveTo>
                      <a:pt x="67" y="13"/>
                    </a:moveTo>
                    <a:cubicBezTo>
                      <a:pt x="67" y="12"/>
                      <a:pt x="67" y="11"/>
                      <a:pt x="66" y="10"/>
                    </a:cubicBezTo>
                    <a:cubicBezTo>
                      <a:pt x="65" y="10"/>
                      <a:pt x="64" y="9"/>
                      <a:pt x="63" y="9"/>
                    </a:cubicBezTo>
                    <a:cubicBezTo>
                      <a:pt x="16" y="9"/>
                      <a:pt x="16" y="9"/>
                      <a:pt x="16" y="9"/>
                    </a:cubicBezTo>
                    <a:cubicBezTo>
                      <a:pt x="14" y="4"/>
                      <a:pt x="14" y="4"/>
                      <a:pt x="14" y="4"/>
                    </a:cubicBezTo>
                    <a:cubicBezTo>
                      <a:pt x="14" y="4"/>
                      <a:pt x="14" y="4"/>
                      <a:pt x="14" y="4"/>
                    </a:cubicBezTo>
                    <a:cubicBezTo>
                      <a:pt x="14" y="3"/>
                      <a:pt x="13" y="2"/>
                      <a:pt x="12" y="1"/>
                    </a:cubicBezTo>
                    <a:cubicBezTo>
                      <a:pt x="11" y="0"/>
                      <a:pt x="10" y="0"/>
                      <a:pt x="9" y="0"/>
                    </a:cubicBezTo>
                    <a:cubicBezTo>
                      <a:pt x="2" y="0"/>
                      <a:pt x="2" y="0"/>
                      <a:pt x="2" y="0"/>
                    </a:cubicBezTo>
                    <a:cubicBezTo>
                      <a:pt x="1" y="0"/>
                      <a:pt x="0" y="1"/>
                      <a:pt x="0" y="2"/>
                    </a:cubicBezTo>
                    <a:cubicBezTo>
                      <a:pt x="0" y="3"/>
                      <a:pt x="1" y="4"/>
                      <a:pt x="2" y="4"/>
                    </a:cubicBezTo>
                    <a:cubicBezTo>
                      <a:pt x="9" y="4"/>
                      <a:pt x="9" y="4"/>
                      <a:pt x="9" y="4"/>
                    </a:cubicBezTo>
                    <a:cubicBezTo>
                      <a:pt x="10" y="4"/>
                      <a:pt x="10" y="4"/>
                      <a:pt x="10" y="4"/>
                    </a:cubicBezTo>
                    <a:cubicBezTo>
                      <a:pt x="10" y="5"/>
                      <a:pt x="10" y="5"/>
                      <a:pt x="10" y="5"/>
                    </a:cubicBezTo>
                    <a:cubicBezTo>
                      <a:pt x="20" y="37"/>
                      <a:pt x="20" y="37"/>
                      <a:pt x="20" y="37"/>
                    </a:cubicBezTo>
                    <a:cubicBezTo>
                      <a:pt x="20" y="37"/>
                      <a:pt x="19" y="38"/>
                      <a:pt x="19" y="38"/>
                    </a:cubicBezTo>
                    <a:cubicBezTo>
                      <a:pt x="18" y="38"/>
                      <a:pt x="17" y="39"/>
                      <a:pt x="16" y="40"/>
                    </a:cubicBezTo>
                    <a:cubicBezTo>
                      <a:pt x="15" y="42"/>
                      <a:pt x="14" y="43"/>
                      <a:pt x="14" y="45"/>
                    </a:cubicBezTo>
                    <a:cubicBezTo>
                      <a:pt x="14" y="46"/>
                      <a:pt x="14" y="48"/>
                      <a:pt x="15" y="49"/>
                    </a:cubicBezTo>
                    <a:cubicBezTo>
                      <a:pt x="15" y="50"/>
                      <a:pt x="16" y="51"/>
                      <a:pt x="17" y="51"/>
                    </a:cubicBezTo>
                    <a:cubicBezTo>
                      <a:pt x="18" y="52"/>
                      <a:pt x="19" y="53"/>
                      <a:pt x="21" y="53"/>
                    </a:cubicBezTo>
                    <a:cubicBezTo>
                      <a:pt x="21" y="53"/>
                      <a:pt x="21" y="53"/>
                      <a:pt x="21" y="53"/>
                    </a:cubicBezTo>
                    <a:cubicBezTo>
                      <a:pt x="22" y="56"/>
                      <a:pt x="25" y="58"/>
                      <a:pt x="28" y="58"/>
                    </a:cubicBezTo>
                    <a:cubicBezTo>
                      <a:pt x="31" y="58"/>
                      <a:pt x="34" y="56"/>
                      <a:pt x="34" y="53"/>
                    </a:cubicBezTo>
                    <a:cubicBezTo>
                      <a:pt x="38" y="53"/>
                      <a:pt x="41" y="53"/>
                      <a:pt x="45" y="53"/>
                    </a:cubicBezTo>
                    <a:cubicBezTo>
                      <a:pt x="46" y="56"/>
                      <a:pt x="49" y="58"/>
                      <a:pt x="52" y="58"/>
                    </a:cubicBezTo>
                    <a:cubicBezTo>
                      <a:pt x="55" y="58"/>
                      <a:pt x="57" y="56"/>
                      <a:pt x="58" y="53"/>
                    </a:cubicBezTo>
                    <a:cubicBezTo>
                      <a:pt x="63" y="53"/>
                      <a:pt x="63" y="53"/>
                      <a:pt x="63" y="53"/>
                    </a:cubicBezTo>
                    <a:cubicBezTo>
                      <a:pt x="64" y="53"/>
                      <a:pt x="65" y="53"/>
                      <a:pt x="65" y="51"/>
                    </a:cubicBezTo>
                    <a:cubicBezTo>
                      <a:pt x="65" y="50"/>
                      <a:pt x="64" y="49"/>
                      <a:pt x="63" y="49"/>
                    </a:cubicBezTo>
                    <a:cubicBezTo>
                      <a:pt x="63" y="49"/>
                      <a:pt x="61" y="49"/>
                      <a:pt x="58" y="49"/>
                    </a:cubicBezTo>
                    <a:cubicBezTo>
                      <a:pt x="57" y="46"/>
                      <a:pt x="55" y="44"/>
                      <a:pt x="52" y="44"/>
                    </a:cubicBezTo>
                    <a:cubicBezTo>
                      <a:pt x="49" y="44"/>
                      <a:pt x="46" y="46"/>
                      <a:pt x="45" y="49"/>
                    </a:cubicBezTo>
                    <a:cubicBezTo>
                      <a:pt x="34" y="49"/>
                      <a:pt x="34" y="49"/>
                      <a:pt x="34" y="49"/>
                    </a:cubicBezTo>
                    <a:cubicBezTo>
                      <a:pt x="34" y="46"/>
                      <a:pt x="31" y="44"/>
                      <a:pt x="28" y="44"/>
                    </a:cubicBezTo>
                    <a:cubicBezTo>
                      <a:pt x="25" y="44"/>
                      <a:pt x="22" y="46"/>
                      <a:pt x="21" y="49"/>
                    </a:cubicBezTo>
                    <a:cubicBezTo>
                      <a:pt x="21" y="49"/>
                      <a:pt x="21" y="49"/>
                      <a:pt x="21" y="49"/>
                    </a:cubicBezTo>
                    <a:cubicBezTo>
                      <a:pt x="20" y="49"/>
                      <a:pt x="20" y="48"/>
                      <a:pt x="19" y="48"/>
                    </a:cubicBezTo>
                    <a:cubicBezTo>
                      <a:pt x="19" y="48"/>
                      <a:pt x="19" y="48"/>
                      <a:pt x="19" y="47"/>
                    </a:cubicBezTo>
                    <a:cubicBezTo>
                      <a:pt x="18" y="46"/>
                      <a:pt x="18" y="46"/>
                      <a:pt x="18" y="45"/>
                    </a:cubicBezTo>
                    <a:cubicBezTo>
                      <a:pt x="18" y="45"/>
                      <a:pt x="18" y="44"/>
                      <a:pt x="19" y="44"/>
                    </a:cubicBezTo>
                    <a:cubicBezTo>
                      <a:pt x="19" y="43"/>
                      <a:pt x="19" y="42"/>
                      <a:pt x="20" y="42"/>
                    </a:cubicBezTo>
                    <a:cubicBezTo>
                      <a:pt x="21" y="42"/>
                      <a:pt x="22" y="41"/>
                      <a:pt x="22" y="41"/>
                    </a:cubicBezTo>
                    <a:cubicBezTo>
                      <a:pt x="23" y="41"/>
                      <a:pt x="27" y="41"/>
                      <a:pt x="33" y="41"/>
                    </a:cubicBezTo>
                    <a:cubicBezTo>
                      <a:pt x="33" y="41"/>
                      <a:pt x="33" y="41"/>
                      <a:pt x="33" y="41"/>
                    </a:cubicBezTo>
                    <a:cubicBezTo>
                      <a:pt x="38" y="41"/>
                      <a:pt x="44" y="41"/>
                      <a:pt x="49" y="41"/>
                    </a:cubicBezTo>
                    <a:cubicBezTo>
                      <a:pt x="49" y="41"/>
                      <a:pt x="49" y="41"/>
                      <a:pt x="49" y="41"/>
                    </a:cubicBezTo>
                    <a:cubicBezTo>
                      <a:pt x="49" y="41"/>
                      <a:pt x="49" y="41"/>
                      <a:pt x="49" y="41"/>
                    </a:cubicBezTo>
                    <a:cubicBezTo>
                      <a:pt x="53" y="41"/>
                      <a:pt x="56" y="41"/>
                      <a:pt x="56" y="41"/>
                    </a:cubicBezTo>
                    <a:cubicBezTo>
                      <a:pt x="58" y="41"/>
                      <a:pt x="59" y="41"/>
                      <a:pt x="60" y="40"/>
                    </a:cubicBezTo>
                    <a:cubicBezTo>
                      <a:pt x="61" y="39"/>
                      <a:pt x="61" y="38"/>
                      <a:pt x="62" y="37"/>
                    </a:cubicBezTo>
                    <a:cubicBezTo>
                      <a:pt x="63" y="31"/>
                      <a:pt x="63" y="31"/>
                      <a:pt x="63" y="31"/>
                    </a:cubicBezTo>
                    <a:cubicBezTo>
                      <a:pt x="63" y="31"/>
                      <a:pt x="63" y="31"/>
                      <a:pt x="63" y="30"/>
                    </a:cubicBezTo>
                    <a:cubicBezTo>
                      <a:pt x="63" y="30"/>
                      <a:pt x="63" y="30"/>
                      <a:pt x="63" y="30"/>
                    </a:cubicBezTo>
                    <a:cubicBezTo>
                      <a:pt x="67" y="15"/>
                      <a:pt x="67" y="15"/>
                      <a:pt x="67" y="15"/>
                    </a:cubicBezTo>
                    <a:cubicBezTo>
                      <a:pt x="67" y="14"/>
                      <a:pt x="67" y="14"/>
                      <a:pt x="67" y="13"/>
                    </a:cubicBezTo>
                    <a:close/>
                    <a:moveTo>
                      <a:pt x="52" y="49"/>
                    </a:moveTo>
                    <a:cubicBezTo>
                      <a:pt x="53" y="49"/>
                      <a:pt x="54" y="50"/>
                      <a:pt x="54" y="51"/>
                    </a:cubicBezTo>
                    <a:cubicBezTo>
                      <a:pt x="54" y="53"/>
                      <a:pt x="53" y="54"/>
                      <a:pt x="52" y="54"/>
                    </a:cubicBezTo>
                    <a:cubicBezTo>
                      <a:pt x="50" y="54"/>
                      <a:pt x="49" y="53"/>
                      <a:pt x="49" y="51"/>
                    </a:cubicBezTo>
                    <a:cubicBezTo>
                      <a:pt x="49" y="50"/>
                      <a:pt x="50" y="49"/>
                      <a:pt x="52" y="49"/>
                    </a:cubicBezTo>
                    <a:close/>
                    <a:moveTo>
                      <a:pt x="28" y="49"/>
                    </a:moveTo>
                    <a:cubicBezTo>
                      <a:pt x="29" y="49"/>
                      <a:pt x="31" y="50"/>
                      <a:pt x="31" y="51"/>
                    </a:cubicBezTo>
                    <a:cubicBezTo>
                      <a:pt x="31" y="53"/>
                      <a:pt x="29" y="54"/>
                      <a:pt x="28" y="54"/>
                    </a:cubicBezTo>
                    <a:cubicBezTo>
                      <a:pt x="26" y="54"/>
                      <a:pt x="25" y="53"/>
                      <a:pt x="25" y="51"/>
                    </a:cubicBezTo>
                    <a:cubicBezTo>
                      <a:pt x="25" y="50"/>
                      <a:pt x="26" y="49"/>
                      <a:pt x="28" y="49"/>
                    </a:cubicBezTo>
                    <a:close/>
                    <a:moveTo>
                      <a:pt x="62" y="19"/>
                    </a:moveTo>
                    <a:cubicBezTo>
                      <a:pt x="51" y="19"/>
                      <a:pt x="51" y="19"/>
                      <a:pt x="51" y="19"/>
                    </a:cubicBezTo>
                    <a:cubicBezTo>
                      <a:pt x="51" y="14"/>
                      <a:pt x="51" y="14"/>
                      <a:pt x="51" y="14"/>
                    </a:cubicBezTo>
                    <a:cubicBezTo>
                      <a:pt x="63" y="14"/>
                      <a:pt x="63" y="14"/>
                      <a:pt x="63" y="14"/>
                    </a:cubicBezTo>
                    <a:lnTo>
                      <a:pt x="62" y="19"/>
                    </a:lnTo>
                    <a:close/>
                    <a:moveTo>
                      <a:pt x="59" y="28"/>
                    </a:moveTo>
                    <a:cubicBezTo>
                      <a:pt x="51" y="28"/>
                      <a:pt x="51" y="28"/>
                      <a:pt x="51" y="28"/>
                    </a:cubicBezTo>
                    <a:cubicBezTo>
                      <a:pt x="51" y="23"/>
                      <a:pt x="51" y="23"/>
                      <a:pt x="51" y="23"/>
                    </a:cubicBezTo>
                    <a:cubicBezTo>
                      <a:pt x="61" y="23"/>
                      <a:pt x="61" y="23"/>
                      <a:pt x="61" y="23"/>
                    </a:cubicBezTo>
                    <a:lnTo>
                      <a:pt x="59" y="28"/>
                    </a:lnTo>
                    <a:close/>
                    <a:moveTo>
                      <a:pt x="25" y="37"/>
                    </a:moveTo>
                    <a:cubicBezTo>
                      <a:pt x="23" y="32"/>
                      <a:pt x="23" y="32"/>
                      <a:pt x="23" y="32"/>
                    </a:cubicBezTo>
                    <a:cubicBezTo>
                      <a:pt x="31" y="32"/>
                      <a:pt x="31" y="32"/>
                      <a:pt x="31" y="32"/>
                    </a:cubicBezTo>
                    <a:cubicBezTo>
                      <a:pt x="31" y="37"/>
                      <a:pt x="31" y="37"/>
                      <a:pt x="31" y="37"/>
                    </a:cubicBezTo>
                    <a:lnTo>
                      <a:pt x="25" y="37"/>
                    </a:lnTo>
                    <a:close/>
                    <a:moveTo>
                      <a:pt x="20" y="23"/>
                    </a:moveTo>
                    <a:cubicBezTo>
                      <a:pt x="31" y="23"/>
                      <a:pt x="31" y="23"/>
                      <a:pt x="31" y="23"/>
                    </a:cubicBezTo>
                    <a:cubicBezTo>
                      <a:pt x="31" y="28"/>
                      <a:pt x="31" y="28"/>
                      <a:pt x="31" y="28"/>
                    </a:cubicBezTo>
                    <a:cubicBezTo>
                      <a:pt x="22" y="28"/>
                      <a:pt x="22" y="28"/>
                      <a:pt x="22" y="28"/>
                    </a:cubicBezTo>
                    <a:lnTo>
                      <a:pt x="20" y="23"/>
                    </a:lnTo>
                    <a:close/>
                    <a:moveTo>
                      <a:pt x="35" y="32"/>
                    </a:moveTo>
                    <a:cubicBezTo>
                      <a:pt x="47" y="32"/>
                      <a:pt x="47" y="32"/>
                      <a:pt x="47" y="32"/>
                    </a:cubicBezTo>
                    <a:cubicBezTo>
                      <a:pt x="47" y="37"/>
                      <a:pt x="47" y="37"/>
                      <a:pt x="47" y="37"/>
                    </a:cubicBezTo>
                    <a:cubicBezTo>
                      <a:pt x="35" y="37"/>
                      <a:pt x="35" y="37"/>
                      <a:pt x="35" y="37"/>
                    </a:cubicBezTo>
                    <a:lnTo>
                      <a:pt x="35" y="32"/>
                    </a:lnTo>
                    <a:close/>
                    <a:moveTo>
                      <a:pt x="35" y="28"/>
                    </a:moveTo>
                    <a:cubicBezTo>
                      <a:pt x="35" y="23"/>
                      <a:pt x="35" y="23"/>
                      <a:pt x="35" y="23"/>
                    </a:cubicBezTo>
                    <a:cubicBezTo>
                      <a:pt x="47" y="23"/>
                      <a:pt x="47" y="23"/>
                      <a:pt x="47" y="23"/>
                    </a:cubicBezTo>
                    <a:cubicBezTo>
                      <a:pt x="47" y="28"/>
                      <a:pt x="47" y="28"/>
                      <a:pt x="47" y="28"/>
                    </a:cubicBezTo>
                    <a:lnTo>
                      <a:pt x="35" y="28"/>
                    </a:lnTo>
                    <a:close/>
                    <a:moveTo>
                      <a:pt x="35" y="19"/>
                    </a:moveTo>
                    <a:cubicBezTo>
                      <a:pt x="35" y="14"/>
                      <a:pt x="35" y="14"/>
                      <a:pt x="35" y="14"/>
                    </a:cubicBezTo>
                    <a:cubicBezTo>
                      <a:pt x="47" y="14"/>
                      <a:pt x="47" y="14"/>
                      <a:pt x="47" y="14"/>
                    </a:cubicBezTo>
                    <a:cubicBezTo>
                      <a:pt x="47" y="19"/>
                      <a:pt x="47" y="19"/>
                      <a:pt x="47" y="19"/>
                    </a:cubicBezTo>
                    <a:lnTo>
                      <a:pt x="35" y="19"/>
                    </a:lnTo>
                    <a:close/>
                    <a:moveTo>
                      <a:pt x="31" y="14"/>
                    </a:moveTo>
                    <a:cubicBezTo>
                      <a:pt x="31" y="19"/>
                      <a:pt x="31" y="19"/>
                      <a:pt x="31" y="19"/>
                    </a:cubicBezTo>
                    <a:cubicBezTo>
                      <a:pt x="19" y="19"/>
                      <a:pt x="19" y="19"/>
                      <a:pt x="19" y="19"/>
                    </a:cubicBezTo>
                    <a:cubicBezTo>
                      <a:pt x="17" y="14"/>
                      <a:pt x="17" y="14"/>
                      <a:pt x="17" y="14"/>
                    </a:cubicBezTo>
                    <a:lnTo>
                      <a:pt x="31" y="14"/>
                    </a:lnTo>
                    <a:close/>
                    <a:moveTo>
                      <a:pt x="57" y="37"/>
                    </a:moveTo>
                    <a:cubicBezTo>
                      <a:pt x="56" y="37"/>
                      <a:pt x="56" y="37"/>
                      <a:pt x="56" y="37"/>
                    </a:cubicBezTo>
                    <a:cubicBezTo>
                      <a:pt x="56" y="37"/>
                      <a:pt x="54" y="37"/>
                      <a:pt x="51" y="37"/>
                    </a:cubicBezTo>
                    <a:cubicBezTo>
                      <a:pt x="51" y="32"/>
                      <a:pt x="51" y="32"/>
                      <a:pt x="51" y="32"/>
                    </a:cubicBezTo>
                    <a:cubicBezTo>
                      <a:pt x="58" y="32"/>
                      <a:pt x="58" y="32"/>
                      <a:pt x="58" y="32"/>
                    </a:cubicBezTo>
                    <a:cubicBezTo>
                      <a:pt x="58" y="36"/>
                      <a:pt x="58" y="36"/>
                      <a:pt x="58" y="3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0" name="Freeform 165"/>
              <p:cNvSpPr>
                <a:spLocks noEditPoints="1"/>
              </p:cNvSpPr>
              <p:nvPr/>
            </p:nvSpPr>
            <p:spPr bwMode="auto">
              <a:xfrm>
                <a:off x="5010151" y="3100388"/>
                <a:ext cx="85725" cy="103188"/>
              </a:xfrm>
              <a:custGeom>
                <a:avLst/>
                <a:gdLst>
                  <a:gd name="T0" fmla="*/ 36 w 45"/>
                  <a:gd name="T1" fmla="*/ 18 h 55"/>
                  <a:gd name="T2" fmla="*/ 29 w 45"/>
                  <a:gd name="T3" fmla="*/ 16 h 55"/>
                  <a:gd name="T4" fmla="*/ 25 w 45"/>
                  <a:gd name="T5" fmla="*/ 9 h 55"/>
                  <a:gd name="T6" fmla="*/ 34 w 45"/>
                  <a:gd name="T7" fmla="*/ 8 h 55"/>
                  <a:gd name="T8" fmla="*/ 36 w 45"/>
                  <a:gd name="T9" fmla="*/ 18 h 55"/>
                  <a:gd name="T10" fmla="*/ 43 w 45"/>
                  <a:gd name="T11" fmla="*/ 13 h 55"/>
                  <a:gd name="T12" fmla="*/ 26 w 45"/>
                  <a:gd name="T13" fmla="*/ 1 h 55"/>
                  <a:gd name="T14" fmla="*/ 13 w 45"/>
                  <a:gd name="T15" fmla="*/ 17 h 55"/>
                  <a:gd name="T16" fmla="*/ 15 w 45"/>
                  <a:gd name="T17" fmla="*/ 24 h 55"/>
                  <a:gd name="T18" fmla="*/ 1 w 45"/>
                  <a:gd name="T19" fmla="*/ 45 h 55"/>
                  <a:gd name="T20" fmla="*/ 0 w 45"/>
                  <a:gd name="T21" fmla="*/ 48 h 55"/>
                  <a:gd name="T22" fmla="*/ 1 w 45"/>
                  <a:gd name="T23" fmla="*/ 54 h 55"/>
                  <a:gd name="T24" fmla="*/ 3 w 45"/>
                  <a:gd name="T25" fmla="*/ 55 h 55"/>
                  <a:gd name="T26" fmla="*/ 7 w 45"/>
                  <a:gd name="T27" fmla="*/ 54 h 55"/>
                  <a:gd name="T28" fmla="*/ 10 w 45"/>
                  <a:gd name="T29" fmla="*/ 53 h 55"/>
                  <a:gd name="T30" fmla="*/ 15 w 45"/>
                  <a:gd name="T31" fmla="*/ 44 h 55"/>
                  <a:gd name="T32" fmla="*/ 16 w 45"/>
                  <a:gd name="T33" fmla="*/ 43 h 55"/>
                  <a:gd name="T34" fmla="*/ 19 w 45"/>
                  <a:gd name="T35" fmla="*/ 43 h 55"/>
                  <a:gd name="T36" fmla="*/ 26 w 45"/>
                  <a:gd name="T37" fmla="*/ 32 h 55"/>
                  <a:gd name="T38" fmla="*/ 33 w 45"/>
                  <a:gd name="T39" fmla="*/ 32 h 55"/>
                  <a:gd name="T40" fmla="*/ 43 w 45"/>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5">
                    <a:moveTo>
                      <a:pt x="36" y="18"/>
                    </a:moveTo>
                    <a:cubicBezTo>
                      <a:pt x="34" y="21"/>
                      <a:pt x="32" y="19"/>
                      <a:pt x="29" y="16"/>
                    </a:cubicBezTo>
                    <a:cubicBezTo>
                      <a:pt x="25" y="14"/>
                      <a:pt x="23" y="13"/>
                      <a:pt x="25" y="9"/>
                    </a:cubicBezTo>
                    <a:cubicBezTo>
                      <a:pt x="27" y="6"/>
                      <a:pt x="31" y="5"/>
                      <a:pt x="34" y="8"/>
                    </a:cubicBezTo>
                    <a:cubicBezTo>
                      <a:pt x="38" y="10"/>
                      <a:pt x="38" y="14"/>
                      <a:pt x="36" y="18"/>
                    </a:cubicBezTo>
                    <a:close/>
                    <a:moveTo>
                      <a:pt x="43" y="13"/>
                    </a:moveTo>
                    <a:cubicBezTo>
                      <a:pt x="42" y="5"/>
                      <a:pt x="34" y="0"/>
                      <a:pt x="26" y="1"/>
                    </a:cubicBezTo>
                    <a:cubicBezTo>
                      <a:pt x="18" y="3"/>
                      <a:pt x="12" y="9"/>
                      <a:pt x="13" y="17"/>
                    </a:cubicBezTo>
                    <a:cubicBezTo>
                      <a:pt x="13" y="19"/>
                      <a:pt x="14" y="22"/>
                      <a:pt x="15" y="24"/>
                    </a:cubicBezTo>
                    <a:cubicBezTo>
                      <a:pt x="1" y="45"/>
                      <a:pt x="1" y="45"/>
                      <a:pt x="1" y="45"/>
                    </a:cubicBezTo>
                    <a:cubicBezTo>
                      <a:pt x="0" y="46"/>
                      <a:pt x="0" y="47"/>
                      <a:pt x="0" y="48"/>
                    </a:cubicBezTo>
                    <a:cubicBezTo>
                      <a:pt x="1" y="54"/>
                      <a:pt x="1" y="54"/>
                      <a:pt x="1" y="54"/>
                    </a:cubicBezTo>
                    <a:cubicBezTo>
                      <a:pt x="1" y="55"/>
                      <a:pt x="2" y="55"/>
                      <a:pt x="3" y="55"/>
                    </a:cubicBezTo>
                    <a:cubicBezTo>
                      <a:pt x="7" y="54"/>
                      <a:pt x="7" y="54"/>
                      <a:pt x="7" y="54"/>
                    </a:cubicBezTo>
                    <a:cubicBezTo>
                      <a:pt x="8" y="54"/>
                      <a:pt x="9" y="54"/>
                      <a:pt x="10" y="53"/>
                    </a:cubicBezTo>
                    <a:cubicBezTo>
                      <a:pt x="15" y="44"/>
                      <a:pt x="15" y="44"/>
                      <a:pt x="15" y="44"/>
                    </a:cubicBezTo>
                    <a:cubicBezTo>
                      <a:pt x="16" y="43"/>
                      <a:pt x="16" y="43"/>
                      <a:pt x="16" y="43"/>
                    </a:cubicBezTo>
                    <a:cubicBezTo>
                      <a:pt x="19" y="43"/>
                      <a:pt x="19" y="43"/>
                      <a:pt x="19" y="43"/>
                    </a:cubicBezTo>
                    <a:cubicBezTo>
                      <a:pt x="26" y="32"/>
                      <a:pt x="26" y="32"/>
                      <a:pt x="26" y="32"/>
                    </a:cubicBezTo>
                    <a:cubicBezTo>
                      <a:pt x="28" y="32"/>
                      <a:pt x="31" y="32"/>
                      <a:pt x="33" y="32"/>
                    </a:cubicBezTo>
                    <a:cubicBezTo>
                      <a:pt x="41" y="30"/>
                      <a:pt x="45" y="22"/>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1" name="Freeform 167"/>
              <p:cNvSpPr>
                <a:spLocks noEditPoints="1"/>
              </p:cNvSpPr>
              <p:nvPr/>
            </p:nvSpPr>
            <p:spPr bwMode="auto">
              <a:xfrm>
                <a:off x="4146551" y="3182938"/>
                <a:ext cx="79375" cy="71438"/>
              </a:xfrm>
              <a:custGeom>
                <a:avLst/>
                <a:gdLst>
                  <a:gd name="T0" fmla="*/ 42 w 42"/>
                  <a:gd name="T1" fmla="*/ 31 h 38"/>
                  <a:gd name="T2" fmla="*/ 41 w 42"/>
                  <a:gd name="T3" fmla="*/ 32 h 38"/>
                  <a:gd name="T4" fmla="*/ 35 w 42"/>
                  <a:gd name="T5" fmla="*/ 32 h 38"/>
                  <a:gd name="T6" fmla="*/ 35 w 42"/>
                  <a:gd name="T7" fmla="*/ 36 h 38"/>
                  <a:gd name="T8" fmla="*/ 33 w 42"/>
                  <a:gd name="T9" fmla="*/ 38 h 38"/>
                  <a:gd name="T10" fmla="*/ 9 w 42"/>
                  <a:gd name="T11" fmla="*/ 38 h 38"/>
                  <a:gd name="T12" fmla="*/ 6 w 42"/>
                  <a:gd name="T13" fmla="*/ 36 h 38"/>
                  <a:gd name="T14" fmla="*/ 6 w 42"/>
                  <a:gd name="T15" fmla="*/ 32 h 38"/>
                  <a:gd name="T16" fmla="*/ 1 w 42"/>
                  <a:gd name="T17" fmla="*/ 32 h 38"/>
                  <a:gd name="T18" fmla="*/ 0 w 42"/>
                  <a:gd name="T19" fmla="*/ 31 h 38"/>
                  <a:gd name="T20" fmla="*/ 0 w 42"/>
                  <a:gd name="T21" fmla="*/ 21 h 38"/>
                  <a:gd name="T22" fmla="*/ 5 w 42"/>
                  <a:gd name="T23" fmla="*/ 16 h 38"/>
                  <a:gd name="T24" fmla="*/ 6 w 42"/>
                  <a:gd name="T25" fmla="*/ 16 h 38"/>
                  <a:gd name="T26" fmla="*/ 6 w 42"/>
                  <a:gd name="T27" fmla="*/ 2 h 38"/>
                  <a:gd name="T28" fmla="*/ 9 w 42"/>
                  <a:gd name="T29" fmla="*/ 0 h 38"/>
                  <a:gd name="T30" fmla="*/ 26 w 42"/>
                  <a:gd name="T31" fmla="*/ 0 h 38"/>
                  <a:gd name="T32" fmla="*/ 30 w 42"/>
                  <a:gd name="T33" fmla="*/ 1 h 38"/>
                  <a:gd name="T34" fmla="*/ 34 w 42"/>
                  <a:gd name="T35" fmla="*/ 5 h 38"/>
                  <a:gd name="T36" fmla="*/ 35 w 42"/>
                  <a:gd name="T37" fmla="*/ 9 h 38"/>
                  <a:gd name="T38" fmla="*/ 35 w 42"/>
                  <a:gd name="T39" fmla="*/ 16 h 38"/>
                  <a:gd name="T40" fmla="*/ 37 w 42"/>
                  <a:gd name="T41" fmla="*/ 16 h 38"/>
                  <a:gd name="T42" fmla="*/ 42 w 42"/>
                  <a:gd name="T43" fmla="*/ 21 h 38"/>
                  <a:gd name="T44" fmla="*/ 42 w 42"/>
                  <a:gd name="T45" fmla="*/ 31 h 38"/>
                  <a:gd name="T46" fmla="*/ 32 w 42"/>
                  <a:gd name="T47" fmla="*/ 19 h 38"/>
                  <a:gd name="T48" fmla="*/ 32 w 42"/>
                  <a:gd name="T49" fmla="*/ 9 h 38"/>
                  <a:gd name="T50" fmla="*/ 28 w 42"/>
                  <a:gd name="T51" fmla="*/ 9 h 38"/>
                  <a:gd name="T52" fmla="*/ 26 w 42"/>
                  <a:gd name="T53" fmla="*/ 7 h 38"/>
                  <a:gd name="T54" fmla="*/ 26 w 42"/>
                  <a:gd name="T55" fmla="*/ 3 h 38"/>
                  <a:gd name="T56" fmla="*/ 9 w 42"/>
                  <a:gd name="T57" fmla="*/ 3 h 38"/>
                  <a:gd name="T58" fmla="*/ 9 w 42"/>
                  <a:gd name="T59" fmla="*/ 19 h 38"/>
                  <a:gd name="T60" fmla="*/ 32 w 42"/>
                  <a:gd name="T61" fmla="*/ 19 h 38"/>
                  <a:gd name="T62" fmla="*/ 32 w 42"/>
                  <a:gd name="T63" fmla="*/ 35 h 38"/>
                  <a:gd name="T64" fmla="*/ 32 w 42"/>
                  <a:gd name="T65" fmla="*/ 29 h 38"/>
                  <a:gd name="T66" fmla="*/ 9 w 42"/>
                  <a:gd name="T67" fmla="*/ 29 h 38"/>
                  <a:gd name="T68" fmla="*/ 9 w 42"/>
                  <a:gd name="T69" fmla="*/ 35 h 38"/>
                  <a:gd name="T70" fmla="*/ 32 w 42"/>
                  <a:gd name="T71" fmla="*/ 35 h 38"/>
                  <a:gd name="T72" fmla="*/ 37 w 42"/>
                  <a:gd name="T73" fmla="*/ 19 h 38"/>
                  <a:gd name="T74" fmla="*/ 35 w 42"/>
                  <a:gd name="T75" fmla="*/ 21 h 38"/>
                  <a:gd name="T76" fmla="*/ 37 w 42"/>
                  <a:gd name="T77" fmla="*/ 22 h 38"/>
                  <a:gd name="T78" fmla="*/ 39 w 42"/>
                  <a:gd name="T79" fmla="*/ 21 h 38"/>
                  <a:gd name="T80" fmla="*/ 37 w 42"/>
                  <a:gd name="T8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38">
                    <a:moveTo>
                      <a:pt x="42" y="31"/>
                    </a:moveTo>
                    <a:cubicBezTo>
                      <a:pt x="42" y="32"/>
                      <a:pt x="42" y="32"/>
                      <a:pt x="41" y="32"/>
                    </a:cubicBezTo>
                    <a:cubicBezTo>
                      <a:pt x="35" y="32"/>
                      <a:pt x="35" y="32"/>
                      <a:pt x="35" y="32"/>
                    </a:cubicBezTo>
                    <a:cubicBezTo>
                      <a:pt x="35" y="36"/>
                      <a:pt x="35" y="36"/>
                      <a:pt x="35" y="36"/>
                    </a:cubicBezTo>
                    <a:cubicBezTo>
                      <a:pt x="35" y="37"/>
                      <a:pt x="34" y="38"/>
                      <a:pt x="33" y="38"/>
                    </a:cubicBezTo>
                    <a:cubicBezTo>
                      <a:pt x="9" y="38"/>
                      <a:pt x="9" y="38"/>
                      <a:pt x="9" y="38"/>
                    </a:cubicBezTo>
                    <a:cubicBezTo>
                      <a:pt x="7" y="38"/>
                      <a:pt x="6" y="37"/>
                      <a:pt x="6" y="36"/>
                    </a:cubicBezTo>
                    <a:cubicBezTo>
                      <a:pt x="6" y="32"/>
                      <a:pt x="6" y="32"/>
                      <a:pt x="6" y="32"/>
                    </a:cubicBezTo>
                    <a:cubicBezTo>
                      <a:pt x="1" y="32"/>
                      <a:pt x="1" y="32"/>
                      <a:pt x="1" y="32"/>
                    </a:cubicBezTo>
                    <a:cubicBezTo>
                      <a:pt x="0" y="32"/>
                      <a:pt x="0" y="32"/>
                      <a:pt x="0" y="31"/>
                    </a:cubicBezTo>
                    <a:cubicBezTo>
                      <a:pt x="0" y="21"/>
                      <a:pt x="0" y="21"/>
                      <a:pt x="0" y="21"/>
                    </a:cubicBezTo>
                    <a:cubicBezTo>
                      <a:pt x="0" y="18"/>
                      <a:pt x="2" y="16"/>
                      <a:pt x="5" y="16"/>
                    </a:cubicBezTo>
                    <a:cubicBezTo>
                      <a:pt x="6" y="16"/>
                      <a:pt x="6" y="16"/>
                      <a:pt x="6" y="16"/>
                    </a:cubicBezTo>
                    <a:cubicBezTo>
                      <a:pt x="6" y="2"/>
                      <a:pt x="6" y="2"/>
                      <a:pt x="6" y="2"/>
                    </a:cubicBezTo>
                    <a:cubicBezTo>
                      <a:pt x="6" y="1"/>
                      <a:pt x="7" y="0"/>
                      <a:pt x="9" y="0"/>
                    </a:cubicBezTo>
                    <a:cubicBezTo>
                      <a:pt x="26" y="0"/>
                      <a:pt x="26" y="0"/>
                      <a:pt x="26" y="0"/>
                    </a:cubicBezTo>
                    <a:cubicBezTo>
                      <a:pt x="27" y="0"/>
                      <a:pt x="29" y="0"/>
                      <a:pt x="30" y="1"/>
                    </a:cubicBezTo>
                    <a:cubicBezTo>
                      <a:pt x="34" y="5"/>
                      <a:pt x="34" y="5"/>
                      <a:pt x="34" y="5"/>
                    </a:cubicBezTo>
                    <a:cubicBezTo>
                      <a:pt x="35" y="6"/>
                      <a:pt x="35" y="8"/>
                      <a:pt x="35" y="9"/>
                    </a:cubicBezTo>
                    <a:cubicBezTo>
                      <a:pt x="35" y="16"/>
                      <a:pt x="35" y="16"/>
                      <a:pt x="35" y="16"/>
                    </a:cubicBezTo>
                    <a:cubicBezTo>
                      <a:pt x="37" y="16"/>
                      <a:pt x="37" y="16"/>
                      <a:pt x="37" y="16"/>
                    </a:cubicBezTo>
                    <a:cubicBezTo>
                      <a:pt x="40" y="16"/>
                      <a:pt x="42" y="18"/>
                      <a:pt x="42" y="21"/>
                    </a:cubicBezTo>
                    <a:lnTo>
                      <a:pt x="42" y="31"/>
                    </a:lnTo>
                    <a:close/>
                    <a:moveTo>
                      <a:pt x="32" y="19"/>
                    </a:moveTo>
                    <a:cubicBezTo>
                      <a:pt x="32" y="9"/>
                      <a:pt x="32" y="9"/>
                      <a:pt x="32" y="9"/>
                    </a:cubicBezTo>
                    <a:cubicBezTo>
                      <a:pt x="28" y="9"/>
                      <a:pt x="28" y="9"/>
                      <a:pt x="28" y="9"/>
                    </a:cubicBezTo>
                    <a:cubicBezTo>
                      <a:pt x="27" y="9"/>
                      <a:pt x="26" y="8"/>
                      <a:pt x="26" y="7"/>
                    </a:cubicBezTo>
                    <a:cubicBezTo>
                      <a:pt x="26" y="3"/>
                      <a:pt x="26" y="3"/>
                      <a:pt x="26" y="3"/>
                    </a:cubicBezTo>
                    <a:cubicBezTo>
                      <a:pt x="9" y="3"/>
                      <a:pt x="9" y="3"/>
                      <a:pt x="9" y="3"/>
                    </a:cubicBezTo>
                    <a:cubicBezTo>
                      <a:pt x="9" y="19"/>
                      <a:pt x="9" y="19"/>
                      <a:pt x="9" y="19"/>
                    </a:cubicBezTo>
                    <a:lnTo>
                      <a:pt x="32" y="19"/>
                    </a:lnTo>
                    <a:close/>
                    <a:moveTo>
                      <a:pt x="32" y="35"/>
                    </a:moveTo>
                    <a:cubicBezTo>
                      <a:pt x="32" y="29"/>
                      <a:pt x="32" y="29"/>
                      <a:pt x="32" y="29"/>
                    </a:cubicBezTo>
                    <a:cubicBezTo>
                      <a:pt x="9" y="29"/>
                      <a:pt x="9" y="29"/>
                      <a:pt x="9" y="29"/>
                    </a:cubicBezTo>
                    <a:cubicBezTo>
                      <a:pt x="9" y="35"/>
                      <a:pt x="9" y="35"/>
                      <a:pt x="9" y="35"/>
                    </a:cubicBezTo>
                    <a:lnTo>
                      <a:pt x="32" y="35"/>
                    </a:lnTo>
                    <a:close/>
                    <a:moveTo>
                      <a:pt x="37" y="19"/>
                    </a:moveTo>
                    <a:cubicBezTo>
                      <a:pt x="36" y="19"/>
                      <a:pt x="35" y="20"/>
                      <a:pt x="35" y="21"/>
                    </a:cubicBezTo>
                    <a:cubicBezTo>
                      <a:pt x="35" y="21"/>
                      <a:pt x="36" y="22"/>
                      <a:pt x="37" y="22"/>
                    </a:cubicBezTo>
                    <a:cubicBezTo>
                      <a:pt x="38" y="22"/>
                      <a:pt x="39" y="21"/>
                      <a:pt x="39" y="21"/>
                    </a:cubicBezTo>
                    <a:cubicBezTo>
                      <a:pt x="39" y="20"/>
                      <a:pt x="38" y="1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2" name="Freeform 172"/>
              <p:cNvSpPr>
                <a:spLocks/>
              </p:cNvSpPr>
              <p:nvPr/>
            </p:nvSpPr>
            <p:spPr bwMode="auto">
              <a:xfrm>
                <a:off x="4391026" y="2822575"/>
                <a:ext cx="76200" cy="66675"/>
              </a:xfrm>
              <a:custGeom>
                <a:avLst/>
                <a:gdLst>
                  <a:gd name="T0" fmla="*/ 10 w 41"/>
                  <a:gd name="T1" fmla="*/ 7 h 35"/>
                  <a:gd name="T2" fmla="*/ 3 w 41"/>
                  <a:gd name="T3" fmla="*/ 21 h 35"/>
                  <a:gd name="T4" fmla="*/ 28 w 41"/>
                  <a:gd name="T5" fmla="*/ 10 h 35"/>
                  <a:gd name="T6" fmla="*/ 0 w 41"/>
                  <a:gd name="T7" fmla="*/ 32 h 35"/>
                  <a:gd name="T8" fmla="*/ 3 w 41"/>
                  <a:gd name="T9" fmla="*/ 34 h 35"/>
                  <a:gd name="T10" fmla="*/ 8 w 41"/>
                  <a:gd name="T11" fmla="*/ 26 h 35"/>
                  <a:gd name="T12" fmla="*/ 24 w 41"/>
                  <a:gd name="T13" fmla="*/ 26 h 35"/>
                  <a:gd name="T14" fmla="*/ 39 w 41"/>
                  <a:gd name="T15" fmla="*/ 6 h 35"/>
                  <a:gd name="T16" fmla="*/ 10 w 41"/>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5">
                    <a:moveTo>
                      <a:pt x="10" y="7"/>
                    </a:moveTo>
                    <a:cubicBezTo>
                      <a:pt x="2" y="11"/>
                      <a:pt x="2" y="19"/>
                      <a:pt x="3" y="21"/>
                    </a:cubicBezTo>
                    <a:cubicBezTo>
                      <a:pt x="13" y="9"/>
                      <a:pt x="28" y="10"/>
                      <a:pt x="28" y="10"/>
                    </a:cubicBezTo>
                    <a:cubicBezTo>
                      <a:pt x="28" y="10"/>
                      <a:pt x="6" y="17"/>
                      <a:pt x="0" y="32"/>
                    </a:cubicBezTo>
                    <a:cubicBezTo>
                      <a:pt x="0" y="33"/>
                      <a:pt x="3" y="35"/>
                      <a:pt x="3" y="34"/>
                    </a:cubicBezTo>
                    <a:cubicBezTo>
                      <a:pt x="5" y="29"/>
                      <a:pt x="8" y="26"/>
                      <a:pt x="8" y="26"/>
                    </a:cubicBezTo>
                    <a:cubicBezTo>
                      <a:pt x="12" y="28"/>
                      <a:pt x="19" y="30"/>
                      <a:pt x="24" y="26"/>
                    </a:cubicBezTo>
                    <a:cubicBezTo>
                      <a:pt x="30" y="22"/>
                      <a:pt x="29" y="11"/>
                      <a:pt x="39" y="6"/>
                    </a:cubicBezTo>
                    <a:cubicBezTo>
                      <a:pt x="41" y="5"/>
                      <a:pt x="21"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3" name="Freeform 178"/>
              <p:cNvSpPr>
                <a:spLocks noEditPoints="1"/>
              </p:cNvSpPr>
              <p:nvPr/>
            </p:nvSpPr>
            <p:spPr bwMode="auto">
              <a:xfrm>
                <a:off x="4287838" y="3065463"/>
                <a:ext cx="41275" cy="71438"/>
              </a:xfrm>
              <a:custGeom>
                <a:avLst/>
                <a:gdLst>
                  <a:gd name="T0" fmla="*/ 22 w 22"/>
                  <a:gd name="T1" fmla="*/ 23 h 38"/>
                  <a:gd name="T2" fmla="*/ 19 w 22"/>
                  <a:gd name="T3" fmla="*/ 25 h 38"/>
                  <a:gd name="T4" fmla="*/ 17 w 22"/>
                  <a:gd name="T5" fmla="*/ 23 h 38"/>
                  <a:gd name="T6" fmla="*/ 17 w 22"/>
                  <a:gd name="T7" fmla="*/ 16 h 38"/>
                  <a:gd name="T8" fmla="*/ 16 w 22"/>
                  <a:gd name="T9" fmla="*/ 16 h 38"/>
                  <a:gd name="T10" fmla="*/ 16 w 22"/>
                  <a:gd name="T11" fmla="*/ 35 h 38"/>
                  <a:gd name="T12" fmla="*/ 14 w 22"/>
                  <a:gd name="T13" fmla="*/ 38 h 38"/>
                  <a:gd name="T14" fmla="*/ 11 w 22"/>
                  <a:gd name="T15" fmla="*/ 35 h 38"/>
                  <a:gd name="T16" fmla="*/ 11 w 22"/>
                  <a:gd name="T17" fmla="*/ 25 h 38"/>
                  <a:gd name="T18" fmla="*/ 10 w 22"/>
                  <a:gd name="T19" fmla="*/ 25 h 38"/>
                  <a:gd name="T20" fmla="*/ 10 w 22"/>
                  <a:gd name="T21" fmla="*/ 35 h 38"/>
                  <a:gd name="T22" fmla="*/ 7 w 22"/>
                  <a:gd name="T23" fmla="*/ 38 h 38"/>
                  <a:gd name="T24" fmla="*/ 5 w 22"/>
                  <a:gd name="T25" fmla="*/ 35 h 38"/>
                  <a:gd name="T26" fmla="*/ 5 w 22"/>
                  <a:gd name="T27" fmla="*/ 16 h 38"/>
                  <a:gd name="T28" fmla="*/ 4 w 22"/>
                  <a:gd name="T29" fmla="*/ 16 h 38"/>
                  <a:gd name="T30" fmla="*/ 4 w 22"/>
                  <a:gd name="T31" fmla="*/ 23 h 38"/>
                  <a:gd name="T32" fmla="*/ 2 w 22"/>
                  <a:gd name="T33" fmla="*/ 25 h 38"/>
                  <a:gd name="T34" fmla="*/ 0 w 22"/>
                  <a:gd name="T35" fmla="*/ 23 h 38"/>
                  <a:gd name="T36" fmla="*/ 0 w 22"/>
                  <a:gd name="T37" fmla="*/ 14 h 38"/>
                  <a:gd name="T38" fmla="*/ 4 w 22"/>
                  <a:gd name="T39" fmla="*/ 10 h 38"/>
                  <a:gd name="T40" fmla="*/ 17 w 22"/>
                  <a:gd name="T41" fmla="*/ 10 h 38"/>
                  <a:gd name="T42" fmla="*/ 22 w 22"/>
                  <a:gd name="T43" fmla="*/ 14 h 38"/>
                  <a:gd name="T44" fmla="*/ 22 w 22"/>
                  <a:gd name="T45" fmla="*/ 23 h 38"/>
                  <a:gd name="T46" fmla="*/ 11 w 22"/>
                  <a:gd name="T47" fmla="*/ 10 h 38"/>
                  <a:gd name="T48" fmla="*/ 6 w 22"/>
                  <a:gd name="T49" fmla="*/ 5 h 38"/>
                  <a:gd name="T50" fmla="*/ 11 w 22"/>
                  <a:gd name="T51" fmla="*/ 0 h 38"/>
                  <a:gd name="T52" fmla="*/ 15 w 22"/>
                  <a:gd name="T53" fmla="*/ 5 h 38"/>
                  <a:gd name="T54" fmla="*/ 11 w 22"/>
                  <a:gd name="T5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8">
                    <a:moveTo>
                      <a:pt x="22" y="23"/>
                    </a:moveTo>
                    <a:cubicBezTo>
                      <a:pt x="22" y="25"/>
                      <a:pt x="21" y="25"/>
                      <a:pt x="19" y="25"/>
                    </a:cubicBezTo>
                    <a:cubicBezTo>
                      <a:pt x="18" y="25"/>
                      <a:pt x="17" y="25"/>
                      <a:pt x="17" y="23"/>
                    </a:cubicBezTo>
                    <a:cubicBezTo>
                      <a:pt x="17" y="16"/>
                      <a:pt x="17" y="16"/>
                      <a:pt x="17" y="16"/>
                    </a:cubicBezTo>
                    <a:cubicBezTo>
                      <a:pt x="16" y="16"/>
                      <a:pt x="16" y="16"/>
                      <a:pt x="16" y="16"/>
                    </a:cubicBezTo>
                    <a:cubicBezTo>
                      <a:pt x="16" y="35"/>
                      <a:pt x="16" y="35"/>
                      <a:pt x="16" y="35"/>
                    </a:cubicBezTo>
                    <a:cubicBezTo>
                      <a:pt x="16" y="37"/>
                      <a:pt x="15" y="38"/>
                      <a:pt x="14" y="38"/>
                    </a:cubicBezTo>
                    <a:cubicBezTo>
                      <a:pt x="12" y="38"/>
                      <a:pt x="11" y="37"/>
                      <a:pt x="11" y="35"/>
                    </a:cubicBezTo>
                    <a:cubicBezTo>
                      <a:pt x="11" y="25"/>
                      <a:pt x="11" y="25"/>
                      <a:pt x="11" y="25"/>
                    </a:cubicBezTo>
                    <a:cubicBezTo>
                      <a:pt x="10" y="25"/>
                      <a:pt x="10" y="25"/>
                      <a:pt x="10" y="25"/>
                    </a:cubicBezTo>
                    <a:cubicBezTo>
                      <a:pt x="10" y="35"/>
                      <a:pt x="10" y="35"/>
                      <a:pt x="10" y="35"/>
                    </a:cubicBezTo>
                    <a:cubicBezTo>
                      <a:pt x="10" y="37"/>
                      <a:pt x="9" y="38"/>
                      <a:pt x="7" y="38"/>
                    </a:cubicBezTo>
                    <a:cubicBezTo>
                      <a:pt x="6" y="38"/>
                      <a:pt x="5" y="37"/>
                      <a:pt x="5" y="35"/>
                    </a:cubicBezTo>
                    <a:cubicBezTo>
                      <a:pt x="5" y="16"/>
                      <a:pt x="5" y="16"/>
                      <a:pt x="5" y="16"/>
                    </a:cubicBezTo>
                    <a:cubicBezTo>
                      <a:pt x="4" y="16"/>
                      <a:pt x="4" y="16"/>
                      <a:pt x="4" y="16"/>
                    </a:cubicBezTo>
                    <a:cubicBezTo>
                      <a:pt x="4" y="23"/>
                      <a:pt x="4" y="23"/>
                      <a:pt x="4" y="23"/>
                    </a:cubicBezTo>
                    <a:cubicBezTo>
                      <a:pt x="4" y="25"/>
                      <a:pt x="3" y="25"/>
                      <a:pt x="2" y="25"/>
                    </a:cubicBezTo>
                    <a:cubicBezTo>
                      <a:pt x="0" y="25"/>
                      <a:pt x="0" y="25"/>
                      <a:pt x="0" y="23"/>
                    </a:cubicBezTo>
                    <a:cubicBezTo>
                      <a:pt x="0" y="14"/>
                      <a:pt x="0" y="14"/>
                      <a:pt x="0" y="14"/>
                    </a:cubicBezTo>
                    <a:cubicBezTo>
                      <a:pt x="0" y="12"/>
                      <a:pt x="1" y="10"/>
                      <a:pt x="4" y="10"/>
                    </a:cubicBezTo>
                    <a:cubicBezTo>
                      <a:pt x="17" y="10"/>
                      <a:pt x="17" y="10"/>
                      <a:pt x="17" y="10"/>
                    </a:cubicBezTo>
                    <a:cubicBezTo>
                      <a:pt x="20" y="10"/>
                      <a:pt x="22" y="12"/>
                      <a:pt x="22" y="14"/>
                    </a:cubicBezTo>
                    <a:lnTo>
                      <a:pt x="22" y="23"/>
                    </a:lnTo>
                    <a:close/>
                    <a:moveTo>
                      <a:pt x="11" y="10"/>
                    </a:moveTo>
                    <a:cubicBezTo>
                      <a:pt x="8" y="10"/>
                      <a:pt x="6" y="7"/>
                      <a:pt x="6" y="5"/>
                    </a:cubicBezTo>
                    <a:cubicBezTo>
                      <a:pt x="6" y="2"/>
                      <a:pt x="8" y="0"/>
                      <a:pt x="11" y="0"/>
                    </a:cubicBezTo>
                    <a:cubicBezTo>
                      <a:pt x="13" y="0"/>
                      <a:pt x="15" y="2"/>
                      <a:pt x="15" y="5"/>
                    </a:cubicBezTo>
                    <a:cubicBezTo>
                      <a:pt x="15" y="7"/>
                      <a:pt x="13" y="10"/>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4" name="Freeform 232"/>
              <p:cNvSpPr>
                <a:spLocks noEditPoints="1"/>
              </p:cNvSpPr>
              <p:nvPr/>
            </p:nvSpPr>
            <p:spPr bwMode="auto">
              <a:xfrm>
                <a:off x="5826125" y="1443037"/>
                <a:ext cx="209550" cy="188913"/>
              </a:xfrm>
              <a:custGeom>
                <a:avLst/>
                <a:gdLst>
                  <a:gd name="T0" fmla="*/ 68 w 111"/>
                  <a:gd name="T1" fmla="*/ 16 h 100"/>
                  <a:gd name="T2" fmla="*/ 43 w 111"/>
                  <a:gd name="T3" fmla="*/ 16 h 100"/>
                  <a:gd name="T4" fmla="*/ 43 w 111"/>
                  <a:gd name="T5" fmla="*/ 9 h 100"/>
                  <a:gd name="T6" fmla="*/ 55 w 111"/>
                  <a:gd name="T7" fmla="*/ 6 h 100"/>
                  <a:gd name="T8" fmla="*/ 68 w 111"/>
                  <a:gd name="T9" fmla="*/ 9 h 100"/>
                  <a:gd name="T10" fmla="*/ 68 w 111"/>
                  <a:gd name="T11" fmla="*/ 16 h 100"/>
                  <a:gd name="T12" fmla="*/ 74 w 111"/>
                  <a:gd name="T13" fmla="*/ 5 h 100"/>
                  <a:gd name="T14" fmla="*/ 55 w 111"/>
                  <a:gd name="T15" fmla="*/ 0 h 100"/>
                  <a:gd name="T16" fmla="*/ 36 w 111"/>
                  <a:gd name="T17" fmla="*/ 5 h 100"/>
                  <a:gd name="T18" fmla="*/ 36 w 111"/>
                  <a:gd name="T19" fmla="*/ 16 h 100"/>
                  <a:gd name="T20" fmla="*/ 24 w 111"/>
                  <a:gd name="T21" fmla="*/ 16 h 100"/>
                  <a:gd name="T22" fmla="*/ 24 w 111"/>
                  <a:gd name="T23" fmla="*/ 100 h 100"/>
                  <a:gd name="T24" fmla="*/ 86 w 111"/>
                  <a:gd name="T25" fmla="*/ 100 h 100"/>
                  <a:gd name="T26" fmla="*/ 86 w 111"/>
                  <a:gd name="T27" fmla="*/ 16 h 100"/>
                  <a:gd name="T28" fmla="*/ 74 w 111"/>
                  <a:gd name="T29" fmla="*/ 16 h 100"/>
                  <a:gd name="T30" fmla="*/ 74 w 111"/>
                  <a:gd name="T31" fmla="*/ 5 h 100"/>
                  <a:gd name="T32" fmla="*/ 0 w 111"/>
                  <a:gd name="T33" fmla="*/ 28 h 100"/>
                  <a:gd name="T34" fmla="*/ 0 w 111"/>
                  <a:gd name="T35" fmla="*/ 89 h 100"/>
                  <a:gd name="T36" fmla="*/ 11 w 111"/>
                  <a:gd name="T37" fmla="*/ 100 h 100"/>
                  <a:gd name="T38" fmla="*/ 16 w 111"/>
                  <a:gd name="T39" fmla="*/ 100 h 100"/>
                  <a:gd name="T40" fmla="*/ 16 w 111"/>
                  <a:gd name="T41" fmla="*/ 16 h 100"/>
                  <a:gd name="T42" fmla="*/ 11 w 111"/>
                  <a:gd name="T43" fmla="*/ 16 h 100"/>
                  <a:gd name="T44" fmla="*/ 0 w 111"/>
                  <a:gd name="T45" fmla="*/ 28 h 100"/>
                  <a:gd name="T46" fmla="*/ 100 w 111"/>
                  <a:gd name="T47" fmla="*/ 16 h 100"/>
                  <a:gd name="T48" fmla="*/ 94 w 111"/>
                  <a:gd name="T49" fmla="*/ 16 h 100"/>
                  <a:gd name="T50" fmla="*/ 94 w 111"/>
                  <a:gd name="T51" fmla="*/ 100 h 100"/>
                  <a:gd name="T52" fmla="*/ 100 w 111"/>
                  <a:gd name="T53" fmla="*/ 100 h 100"/>
                  <a:gd name="T54" fmla="*/ 111 w 111"/>
                  <a:gd name="T55" fmla="*/ 89 h 100"/>
                  <a:gd name="T56" fmla="*/ 111 w 111"/>
                  <a:gd name="T57" fmla="*/ 28 h 100"/>
                  <a:gd name="T58" fmla="*/ 100 w 111"/>
                  <a:gd name="T5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00">
                    <a:moveTo>
                      <a:pt x="68" y="16"/>
                    </a:moveTo>
                    <a:cubicBezTo>
                      <a:pt x="43" y="16"/>
                      <a:pt x="43" y="16"/>
                      <a:pt x="43" y="16"/>
                    </a:cubicBezTo>
                    <a:cubicBezTo>
                      <a:pt x="43" y="9"/>
                      <a:pt x="43" y="9"/>
                      <a:pt x="43" y="9"/>
                    </a:cubicBezTo>
                    <a:cubicBezTo>
                      <a:pt x="46" y="8"/>
                      <a:pt x="50" y="6"/>
                      <a:pt x="55" y="6"/>
                    </a:cubicBezTo>
                    <a:cubicBezTo>
                      <a:pt x="60" y="6"/>
                      <a:pt x="65" y="8"/>
                      <a:pt x="68" y="9"/>
                    </a:cubicBezTo>
                    <a:lnTo>
                      <a:pt x="68" y="16"/>
                    </a:lnTo>
                    <a:close/>
                    <a:moveTo>
                      <a:pt x="74" y="5"/>
                    </a:moveTo>
                    <a:cubicBezTo>
                      <a:pt x="70" y="3"/>
                      <a:pt x="64" y="0"/>
                      <a:pt x="55" y="0"/>
                    </a:cubicBezTo>
                    <a:cubicBezTo>
                      <a:pt x="46" y="0"/>
                      <a:pt x="40" y="3"/>
                      <a:pt x="36" y="5"/>
                    </a:cubicBezTo>
                    <a:cubicBezTo>
                      <a:pt x="36" y="16"/>
                      <a:pt x="36" y="16"/>
                      <a:pt x="36" y="16"/>
                    </a:cubicBezTo>
                    <a:cubicBezTo>
                      <a:pt x="24" y="16"/>
                      <a:pt x="24" y="16"/>
                      <a:pt x="24" y="16"/>
                    </a:cubicBezTo>
                    <a:cubicBezTo>
                      <a:pt x="24" y="100"/>
                      <a:pt x="24" y="100"/>
                      <a:pt x="24" y="100"/>
                    </a:cubicBezTo>
                    <a:cubicBezTo>
                      <a:pt x="86" y="100"/>
                      <a:pt x="86" y="100"/>
                      <a:pt x="86" y="100"/>
                    </a:cubicBezTo>
                    <a:cubicBezTo>
                      <a:pt x="86" y="16"/>
                      <a:pt x="86" y="16"/>
                      <a:pt x="86" y="16"/>
                    </a:cubicBezTo>
                    <a:cubicBezTo>
                      <a:pt x="74" y="16"/>
                      <a:pt x="74" y="16"/>
                      <a:pt x="74" y="16"/>
                    </a:cubicBezTo>
                    <a:lnTo>
                      <a:pt x="74" y="5"/>
                    </a:lnTo>
                    <a:close/>
                    <a:moveTo>
                      <a:pt x="0" y="28"/>
                    </a:moveTo>
                    <a:cubicBezTo>
                      <a:pt x="0" y="89"/>
                      <a:pt x="0" y="89"/>
                      <a:pt x="0" y="89"/>
                    </a:cubicBezTo>
                    <a:cubicBezTo>
                      <a:pt x="0" y="95"/>
                      <a:pt x="5" y="100"/>
                      <a:pt x="11" y="100"/>
                    </a:cubicBezTo>
                    <a:cubicBezTo>
                      <a:pt x="16" y="100"/>
                      <a:pt x="16" y="100"/>
                      <a:pt x="16" y="100"/>
                    </a:cubicBezTo>
                    <a:cubicBezTo>
                      <a:pt x="16" y="16"/>
                      <a:pt x="16" y="16"/>
                      <a:pt x="16" y="16"/>
                    </a:cubicBezTo>
                    <a:cubicBezTo>
                      <a:pt x="11" y="16"/>
                      <a:pt x="11" y="16"/>
                      <a:pt x="11" y="16"/>
                    </a:cubicBezTo>
                    <a:cubicBezTo>
                      <a:pt x="5" y="16"/>
                      <a:pt x="0" y="21"/>
                      <a:pt x="0" y="28"/>
                    </a:cubicBezTo>
                    <a:close/>
                    <a:moveTo>
                      <a:pt x="100" y="16"/>
                    </a:moveTo>
                    <a:cubicBezTo>
                      <a:pt x="94" y="16"/>
                      <a:pt x="94" y="16"/>
                      <a:pt x="94" y="16"/>
                    </a:cubicBezTo>
                    <a:cubicBezTo>
                      <a:pt x="94" y="100"/>
                      <a:pt x="94" y="100"/>
                      <a:pt x="94" y="100"/>
                    </a:cubicBezTo>
                    <a:cubicBezTo>
                      <a:pt x="100" y="100"/>
                      <a:pt x="100" y="100"/>
                      <a:pt x="100" y="100"/>
                    </a:cubicBezTo>
                    <a:cubicBezTo>
                      <a:pt x="106" y="100"/>
                      <a:pt x="111" y="95"/>
                      <a:pt x="111" y="89"/>
                    </a:cubicBezTo>
                    <a:cubicBezTo>
                      <a:pt x="111" y="28"/>
                      <a:pt x="111" y="28"/>
                      <a:pt x="111" y="28"/>
                    </a:cubicBezTo>
                    <a:cubicBezTo>
                      <a:pt x="111" y="21"/>
                      <a:pt x="106" y="16"/>
                      <a:pt x="10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5" name="Freeform 241"/>
              <p:cNvSpPr>
                <a:spLocks noEditPoints="1"/>
              </p:cNvSpPr>
              <p:nvPr/>
            </p:nvSpPr>
            <p:spPr bwMode="auto">
              <a:xfrm>
                <a:off x="4818063" y="2159000"/>
                <a:ext cx="219075" cy="171450"/>
              </a:xfrm>
              <a:custGeom>
                <a:avLst/>
                <a:gdLst>
                  <a:gd name="T0" fmla="*/ 117 w 117"/>
                  <a:gd name="T1" fmla="*/ 71 h 91"/>
                  <a:gd name="T2" fmla="*/ 115 w 117"/>
                  <a:gd name="T3" fmla="*/ 73 h 91"/>
                  <a:gd name="T4" fmla="*/ 110 w 117"/>
                  <a:gd name="T5" fmla="*/ 73 h 91"/>
                  <a:gd name="T6" fmla="*/ 110 w 117"/>
                  <a:gd name="T7" fmla="*/ 80 h 91"/>
                  <a:gd name="T8" fmla="*/ 99 w 117"/>
                  <a:gd name="T9" fmla="*/ 91 h 91"/>
                  <a:gd name="T10" fmla="*/ 88 w 117"/>
                  <a:gd name="T11" fmla="*/ 80 h 91"/>
                  <a:gd name="T12" fmla="*/ 88 w 117"/>
                  <a:gd name="T13" fmla="*/ 73 h 91"/>
                  <a:gd name="T14" fmla="*/ 29 w 117"/>
                  <a:gd name="T15" fmla="*/ 73 h 91"/>
                  <a:gd name="T16" fmla="*/ 29 w 117"/>
                  <a:gd name="T17" fmla="*/ 80 h 91"/>
                  <a:gd name="T18" fmla="*/ 18 w 117"/>
                  <a:gd name="T19" fmla="*/ 91 h 91"/>
                  <a:gd name="T20" fmla="*/ 7 w 117"/>
                  <a:gd name="T21" fmla="*/ 80 h 91"/>
                  <a:gd name="T22" fmla="*/ 7 w 117"/>
                  <a:gd name="T23" fmla="*/ 73 h 91"/>
                  <a:gd name="T24" fmla="*/ 2 w 117"/>
                  <a:gd name="T25" fmla="*/ 73 h 91"/>
                  <a:gd name="T26" fmla="*/ 0 w 117"/>
                  <a:gd name="T27" fmla="*/ 71 h 91"/>
                  <a:gd name="T28" fmla="*/ 0 w 117"/>
                  <a:gd name="T29" fmla="*/ 49 h 91"/>
                  <a:gd name="T30" fmla="*/ 13 w 117"/>
                  <a:gd name="T31" fmla="*/ 37 h 91"/>
                  <a:gd name="T32" fmla="*/ 15 w 117"/>
                  <a:gd name="T33" fmla="*/ 37 h 91"/>
                  <a:gd name="T34" fmla="*/ 21 w 117"/>
                  <a:gd name="T35" fmla="*/ 13 h 91"/>
                  <a:gd name="T36" fmla="*/ 37 w 117"/>
                  <a:gd name="T37" fmla="*/ 0 h 91"/>
                  <a:gd name="T38" fmla="*/ 81 w 117"/>
                  <a:gd name="T39" fmla="*/ 0 h 91"/>
                  <a:gd name="T40" fmla="*/ 97 w 117"/>
                  <a:gd name="T41" fmla="*/ 13 h 91"/>
                  <a:gd name="T42" fmla="*/ 103 w 117"/>
                  <a:gd name="T43" fmla="*/ 37 h 91"/>
                  <a:gd name="T44" fmla="*/ 104 w 117"/>
                  <a:gd name="T45" fmla="*/ 37 h 91"/>
                  <a:gd name="T46" fmla="*/ 117 w 117"/>
                  <a:gd name="T47" fmla="*/ 49 h 91"/>
                  <a:gd name="T48" fmla="*/ 117 w 117"/>
                  <a:gd name="T49" fmla="*/ 71 h 91"/>
                  <a:gd name="T50" fmla="*/ 18 w 117"/>
                  <a:gd name="T51" fmla="*/ 46 h 91"/>
                  <a:gd name="T52" fmla="*/ 9 w 117"/>
                  <a:gd name="T53" fmla="*/ 55 h 91"/>
                  <a:gd name="T54" fmla="*/ 18 w 117"/>
                  <a:gd name="T55" fmla="*/ 64 h 91"/>
                  <a:gd name="T56" fmla="*/ 28 w 117"/>
                  <a:gd name="T57" fmla="*/ 55 h 91"/>
                  <a:gd name="T58" fmla="*/ 18 w 117"/>
                  <a:gd name="T59" fmla="*/ 46 h 91"/>
                  <a:gd name="T60" fmla="*/ 88 w 117"/>
                  <a:gd name="T61" fmla="*/ 37 h 91"/>
                  <a:gd name="T62" fmla="*/ 83 w 117"/>
                  <a:gd name="T63" fmla="*/ 16 h 91"/>
                  <a:gd name="T64" fmla="*/ 81 w 117"/>
                  <a:gd name="T65" fmla="*/ 15 h 91"/>
                  <a:gd name="T66" fmla="*/ 37 w 117"/>
                  <a:gd name="T67" fmla="*/ 15 h 91"/>
                  <a:gd name="T68" fmla="*/ 35 w 117"/>
                  <a:gd name="T69" fmla="*/ 16 h 91"/>
                  <a:gd name="T70" fmla="*/ 30 w 117"/>
                  <a:gd name="T71" fmla="*/ 37 h 91"/>
                  <a:gd name="T72" fmla="*/ 88 w 117"/>
                  <a:gd name="T73" fmla="*/ 37 h 91"/>
                  <a:gd name="T74" fmla="*/ 99 w 117"/>
                  <a:gd name="T75" fmla="*/ 46 h 91"/>
                  <a:gd name="T76" fmla="*/ 90 w 117"/>
                  <a:gd name="T77" fmla="*/ 55 h 91"/>
                  <a:gd name="T78" fmla="*/ 99 w 117"/>
                  <a:gd name="T79" fmla="*/ 64 h 91"/>
                  <a:gd name="T80" fmla="*/ 108 w 117"/>
                  <a:gd name="T81" fmla="*/ 55 h 91"/>
                  <a:gd name="T82" fmla="*/ 99 w 117"/>
                  <a:gd name="T83"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91">
                    <a:moveTo>
                      <a:pt x="117" y="71"/>
                    </a:moveTo>
                    <a:cubicBezTo>
                      <a:pt x="117" y="72"/>
                      <a:pt x="116" y="73"/>
                      <a:pt x="115" y="73"/>
                    </a:cubicBezTo>
                    <a:cubicBezTo>
                      <a:pt x="110" y="73"/>
                      <a:pt x="110" y="73"/>
                      <a:pt x="110" y="73"/>
                    </a:cubicBezTo>
                    <a:cubicBezTo>
                      <a:pt x="110" y="80"/>
                      <a:pt x="110" y="80"/>
                      <a:pt x="110" y="80"/>
                    </a:cubicBezTo>
                    <a:cubicBezTo>
                      <a:pt x="110" y="86"/>
                      <a:pt x="105" y="91"/>
                      <a:pt x="99" y="91"/>
                    </a:cubicBezTo>
                    <a:cubicBezTo>
                      <a:pt x="93" y="91"/>
                      <a:pt x="88" y="86"/>
                      <a:pt x="88" y="80"/>
                    </a:cubicBezTo>
                    <a:cubicBezTo>
                      <a:pt x="88" y="73"/>
                      <a:pt x="88" y="73"/>
                      <a:pt x="88" y="73"/>
                    </a:cubicBezTo>
                    <a:cubicBezTo>
                      <a:pt x="29" y="73"/>
                      <a:pt x="29" y="73"/>
                      <a:pt x="29" y="73"/>
                    </a:cubicBezTo>
                    <a:cubicBezTo>
                      <a:pt x="29" y="80"/>
                      <a:pt x="29" y="80"/>
                      <a:pt x="29" y="80"/>
                    </a:cubicBezTo>
                    <a:cubicBezTo>
                      <a:pt x="29" y="86"/>
                      <a:pt x="24" y="91"/>
                      <a:pt x="18" y="91"/>
                    </a:cubicBezTo>
                    <a:cubicBezTo>
                      <a:pt x="12" y="91"/>
                      <a:pt x="7" y="86"/>
                      <a:pt x="7" y="80"/>
                    </a:cubicBezTo>
                    <a:cubicBezTo>
                      <a:pt x="7" y="73"/>
                      <a:pt x="7" y="73"/>
                      <a:pt x="7" y="73"/>
                    </a:cubicBezTo>
                    <a:cubicBezTo>
                      <a:pt x="2" y="73"/>
                      <a:pt x="2" y="73"/>
                      <a:pt x="2" y="73"/>
                    </a:cubicBezTo>
                    <a:cubicBezTo>
                      <a:pt x="1" y="73"/>
                      <a:pt x="0" y="72"/>
                      <a:pt x="0" y="71"/>
                    </a:cubicBezTo>
                    <a:cubicBezTo>
                      <a:pt x="0" y="49"/>
                      <a:pt x="0" y="49"/>
                      <a:pt x="0" y="49"/>
                    </a:cubicBezTo>
                    <a:cubicBezTo>
                      <a:pt x="0" y="42"/>
                      <a:pt x="6" y="37"/>
                      <a:pt x="13" y="37"/>
                    </a:cubicBezTo>
                    <a:cubicBezTo>
                      <a:pt x="15" y="37"/>
                      <a:pt x="15" y="37"/>
                      <a:pt x="15" y="37"/>
                    </a:cubicBezTo>
                    <a:cubicBezTo>
                      <a:pt x="21" y="13"/>
                      <a:pt x="21" y="13"/>
                      <a:pt x="21" y="13"/>
                    </a:cubicBezTo>
                    <a:cubicBezTo>
                      <a:pt x="22" y="5"/>
                      <a:pt x="29" y="0"/>
                      <a:pt x="37" y="0"/>
                    </a:cubicBezTo>
                    <a:cubicBezTo>
                      <a:pt x="81" y="0"/>
                      <a:pt x="81" y="0"/>
                      <a:pt x="81" y="0"/>
                    </a:cubicBezTo>
                    <a:cubicBezTo>
                      <a:pt x="88" y="0"/>
                      <a:pt x="95" y="5"/>
                      <a:pt x="97" y="13"/>
                    </a:cubicBezTo>
                    <a:cubicBezTo>
                      <a:pt x="103" y="37"/>
                      <a:pt x="103" y="37"/>
                      <a:pt x="103" y="37"/>
                    </a:cubicBezTo>
                    <a:cubicBezTo>
                      <a:pt x="104" y="37"/>
                      <a:pt x="104" y="37"/>
                      <a:pt x="104" y="37"/>
                    </a:cubicBezTo>
                    <a:cubicBezTo>
                      <a:pt x="111" y="37"/>
                      <a:pt x="117" y="42"/>
                      <a:pt x="117" y="49"/>
                    </a:cubicBezTo>
                    <a:lnTo>
                      <a:pt x="117" y="71"/>
                    </a:lnTo>
                    <a:close/>
                    <a:moveTo>
                      <a:pt x="18" y="46"/>
                    </a:moveTo>
                    <a:cubicBezTo>
                      <a:pt x="13" y="46"/>
                      <a:pt x="9" y="50"/>
                      <a:pt x="9" y="55"/>
                    </a:cubicBezTo>
                    <a:cubicBezTo>
                      <a:pt x="9" y="60"/>
                      <a:pt x="13" y="64"/>
                      <a:pt x="18" y="64"/>
                    </a:cubicBezTo>
                    <a:cubicBezTo>
                      <a:pt x="23" y="64"/>
                      <a:pt x="28" y="60"/>
                      <a:pt x="28" y="55"/>
                    </a:cubicBezTo>
                    <a:cubicBezTo>
                      <a:pt x="28" y="50"/>
                      <a:pt x="23" y="46"/>
                      <a:pt x="18" y="46"/>
                    </a:cubicBezTo>
                    <a:close/>
                    <a:moveTo>
                      <a:pt x="88" y="37"/>
                    </a:moveTo>
                    <a:cubicBezTo>
                      <a:pt x="83" y="16"/>
                      <a:pt x="83" y="16"/>
                      <a:pt x="83" y="16"/>
                    </a:cubicBezTo>
                    <a:cubicBezTo>
                      <a:pt x="82" y="16"/>
                      <a:pt x="81" y="15"/>
                      <a:pt x="81" y="15"/>
                    </a:cubicBezTo>
                    <a:cubicBezTo>
                      <a:pt x="37" y="15"/>
                      <a:pt x="37" y="15"/>
                      <a:pt x="37" y="15"/>
                    </a:cubicBezTo>
                    <a:cubicBezTo>
                      <a:pt x="36" y="15"/>
                      <a:pt x="35" y="16"/>
                      <a:pt x="35" y="16"/>
                    </a:cubicBezTo>
                    <a:cubicBezTo>
                      <a:pt x="30" y="37"/>
                      <a:pt x="30" y="37"/>
                      <a:pt x="30" y="37"/>
                    </a:cubicBezTo>
                    <a:lnTo>
                      <a:pt x="88" y="37"/>
                    </a:lnTo>
                    <a:close/>
                    <a:moveTo>
                      <a:pt x="99" y="46"/>
                    </a:moveTo>
                    <a:cubicBezTo>
                      <a:pt x="94" y="46"/>
                      <a:pt x="90" y="50"/>
                      <a:pt x="90" y="55"/>
                    </a:cubicBezTo>
                    <a:cubicBezTo>
                      <a:pt x="90" y="60"/>
                      <a:pt x="94" y="64"/>
                      <a:pt x="99" y="64"/>
                    </a:cubicBezTo>
                    <a:cubicBezTo>
                      <a:pt x="104" y="64"/>
                      <a:pt x="108" y="60"/>
                      <a:pt x="108" y="55"/>
                    </a:cubicBezTo>
                    <a:cubicBezTo>
                      <a:pt x="108" y="50"/>
                      <a:pt x="104" y="46"/>
                      <a:pt x="9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6" name="Freeform 257"/>
              <p:cNvSpPr>
                <a:spLocks noEditPoints="1"/>
              </p:cNvSpPr>
              <p:nvPr/>
            </p:nvSpPr>
            <p:spPr bwMode="auto">
              <a:xfrm>
                <a:off x="4106863" y="2582862"/>
                <a:ext cx="115888" cy="92075"/>
              </a:xfrm>
              <a:custGeom>
                <a:avLst/>
                <a:gdLst>
                  <a:gd name="T0" fmla="*/ 62 w 62"/>
                  <a:gd name="T1" fmla="*/ 44 h 49"/>
                  <a:gd name="T2" fmla="*/ 57 w 62"/>
                  <a:gd name="T3" fmla="*/ 49 h 49"/>
                  <a:gd name="T4" fmla="*/ 5 w 62"/>
                  <a:gd name="T5" fmla="*/ 49 h 49"/>
                  <a:gd name="T6" fmla="*/ 0 w 62"/>
                  <a:gd name="T7" fmla="*/ 44 h 49"/>
                  <a:gd name="T8" fmla="*/ 0 w 62"/>
                  <a:gd name="T9" fmla="*/ 5 h 49"/>
                  <a:gd name="T10" fmla="*/ 5 w 62"/>
                  <a:gd name="T11" fmla="*/ 0 h 49"/>
                  <a:gd name="T12" fmla="*/ 57 w 62"/>
                  <a:gd name="T13" fmla="*/ 0 h 49"/>
                  <a:gd name="T14" fmla="*/ 62 w 62"/>
                  <a:gd name="T15" fmla="*/ 5 h 49"/>
                  <a:gd name="T16" fmla="*/ 62 w 62"/>
                  <a:gd name="T17" fmla="*/ 44 h 49"/>
                  <a:gd name="T18" fmla="*/ 5 w 62"/>
                  <a:gd name="T19" fmla="*/ 4 h 49"/>
                  <a:gd name="T20" fmla="*/ 4 w 62"/>
                  <a:gd name="T21" fmla="*/ 5 h 49"/>
                  <a:gd name="T22" fmla="*/ 4 w 62"/>
                  <a:gd name="T23" fmla="*/ 44 h 49"/>
                  <a:gd name="T24" fmla="*/ 5 w 62"/>
                  <a:gd name="T25" fmla="*/ 45 h 49"/>
                  <a:gd name="T26" fmla="*/ 57 w 62"/>
                  <a:gd name="T27" fmla="*/ 45 h 49"/>
                  <a:gd name="T28" fmla="*/ 58 w 62"/>
                  <a:gd name="T29" fmla="*/ 44 h 49"/>
                  <a:gd name="T30" fmla="*/ 58 w 62"/>
                  <a:gd name="T31" fmla="*/ 5 h 49"/>
                  <a:gd name="T32" fmla="*/ 57 w 62"/>
                  <a:gd name="T33" fmla="*/ 4 h 49"/>
                  <a:gd name="T34" fmla="*/ 5 w 62"/>
                  <a:gd name="T35" fmla="*/ 4 h 49"/>
                  <a:gd name="T36" fmla="*/ 15 w 62"/>
                  <a:gd name="T37" fmla="*/ 20 h 49"/>
                  <a:gd name="T38" fmla="*/ 9 w 62"/>
                  <a:gd name="T39" fmla="*/ 14 h 49"/>
                  <a:gd name="T40" fmla="*/ 15 w 62"/>
                  <a:gd name="T41" fmla="*/ 8 h 49"/>
                  <a:gd name="T42" fmla="*/ 21 w 62"/>
                  <a:gd name="T43" fmla="*/ 14 h 49"/>
                  <a:gd name="T44" fmla="*/ 15 w 62"/>
                  <a:gd name="T45" fmla="*/ 20 h 49"/>
                  <a:gd name="T46" fmla="*/ 54 w 62"/>
                  <a:gd name="T47" fmla="*/ 41 h 49"/>
                  <a:gd name="T48" fmla="*/ 9 w 62"/>
                  <a:gd name="T49" fmla="*/ 41 h 49"/>
                  <a:gd name="T50" fmla="*/ 9 w 62"/>
                  <a:gd name="T51" fmla="*/ 35 h 49"/>
                  <a:gd name="T52" fmla="*/ 19 w 62"/>
                  <a:gd name="T53" fmla="*/ 25 h 49"/>
                  <a:gd name="T54" fmla="*/ 24 w 62"/>
                  <a:gd name="T55" fmla="*/ 30 h 49"/>
                  <a:gd name="T56" fmla="*/ 41 w 62"/>
                  <a:gd name="T57" fmla="*/ 13 h 49"/>
                  <a:gd name="T58" fmla="*/ 54 w 62"/>
                  <a:gd name="T59" fmla="*/ 27 h 49"/>
                  <a:gd name="T60" fmla="*/ 54 w 62"/>
                  <a:gd name="T6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9">
                    <a:moveTo>
                      <a:pt x="62" y="44"/>
                    </a:moveTo>
                    <a:cubicBezTo>
                      <a:pt x="62" y="47"/>
                      <a:pt x="60" y="49"/>
                      <a:pt x="57" y="49"/>
                    </a:cubicBezTo>
                    <a:cubicBezTo>
                      <a:pt x="5" y="49"/>
                      <a:pt x="5" y="49"/>
                      <a:pt x="5" y="49"/>
                    </a:cubicBezTo>
                    <a:cubicBezTo>
                      <a:pt x="3" y="49"/>
                      <a:pt x="0" y="47"/>
                      <a:pt x="0" y="44"/>
                    </a:cubicBezTo>
                    <a:cubicBezTo>
                      <a:pt x="0" y="5"/>
                      <a:pt x="0" y="5"/>
                      <a:pt x="0" y="5"/>
                    </a:cubicBezTo>
                    <a:cubicBezTo>
                      <a:pt x="0" y="2"/>
                      <a:pt x="3" y="0"/>
                      <a:pt x="5" y="0"/>
                    </a:cubicBezTo>
                    <a:cubicBezTo>
                      <a:pt x="57" y="0"/>
                      <a:pt x="57" y="0"/>
                      <a:pt x="57" y="0"/>
                    </a:cubicBezTo>
                    <a:cubicBezTo>
                      <a:pt x="60" y="0"/>
                      <a:pt x="62" y="2"/>
                      <a:pt x="62" y="5"/>
                    </a:cubicBezTo>
                    <a:lnTo>
                      <a:pt x="62" y="44"/>
                    </a:lnTo>
                    <a:close/>
                    <a:moveTo>
                      <a:pt x="5" y="4"/>
                    </a:moveTo>
                    <a:cubicBezTo>
                      <a:pt x="5" y="4"/>
                      <a:pt x="4" y="4"/>
                      <a:pt x="4" y="5"/>
                    </a:cubicBezTo>
                    <a:cubicBezTo>
                      <a:pt x="4" y="44"/>
                      <a:pt x="4" y="44"/>
                      <a:pt x="4" y="44"/>
                    </a:cubicBezTo>
                    <a:cubicBezTo>
                      <a:pt x="4" y="45"/>
                      <a:pt x="5" y="45"/>
                      <a:pt x="5" y="45"/>
                    </a:cubicBezTo>
                    <a:cubicBezTo>
                      <a:pt x="57" y="45"/>
                      <a:pt x="57" y="45"/>
                      <a:pt x="57" y="45"/>
                    </a:cubicBezTo>
                    <a:cubicBezTo>
                      <a:pt x="58" y="45"/>
                      <a:pt x="58" y="45"/>
                      <a:pt x="58" y="44"/>
                    </a:cubicBezTo>
                    <a:cubicBezTo>
                      <a:pt x="58" y="5"/>
                      <a:pt x="58" y="5"/>
                      <a:pt x="58" y="5"/>
                    </a:cubicBezTo>
                    <a:cubicBezTo>
                      <a:pt x="58" y="4"/>
                      <a:pt x="58" y="4"/>
                      <a:pt x="57" y="4"/>
                    </a:cubicBezTo>
                    <a:lnTo>
                      <a:pt x="5" y="4"/>
                    </a:lnTo>
                    <a:close/>
                    <a:moveTo>
                      <a:pt x="15" y="20"/>
                    </a:moveTo>
                    <a:cubicBezTo>
                      <a:pt x="11" y="20"/>
                      <a:pt x="9" y="18"/>
                      <a:pt x="9" y="14"/>
                    </a:cubicBezTo>
                    <a:cubicBezTo>
                      <a:pt x="9" y="11"/>
                      <a:pt x="11" y="8"/>
                      <a:pt x="15" y="8"/>
                    </a:cubicBezTo>
                    <a:cubicBezTo>
                      <a:pt x="18" y="8"/>
                      <a:pt x="21" y="11"/>
                      <a:pt x="21" y="14"/>
                    </a:cubicBezTo>
                    <a:cubicBezTo>
                      <a:pt x="21" y="18"/>
                      <a:pt x="18" y="20"/>
                      <a:pt x="15" y="20"/>
                    </a:cubicBezTo>
                    <a:close/>
                    <a:moveTo>
                      <a:pt x="54" y="41"/>
                    </a:moveTo>
                    <a:cubicBezTo>
                      <a:pt x="9" y="41"/>
                      <a:pt x="9" y="41"/>
                      <a:pt x="9" y="41"/>
                    </a:cubicBezTo>
                    <a:cubicBezTo>
                      <a:pt x="9" y="35"/>
                      <a:pt x="9" y="35"/>
                      <a:pt x="9" y="35"/>
                    </a:cubicBezTo>
                    <a:cubicBezTo>
                      <a:pt x="19" y="25"/>
                      <a:pt x="19" y="25"/>
                      <a:pt x="19" y="25"/>
                    </a:cubicBezTo>
                    <a:cubicBezTo>
                      <a:pt x="24" y="30"/>
                      <a:pt x="24" y="30"/>
                      <a:pt x="24" y="30"/>
                    </a:cubicBezTo>
                    <a:cubicBezTo>
                      <a:pt x="41" y="13"/>
                      <a:pt x="41" y="13"/>
                      <a:pt x="41" y="13"/>
                    </a:cubicBezTo>
                    <a:cubicBezTo>
                      <a:pt x="54" y="27"/>
                      <a:pt x="54" y="27"/>
                      <a:pt x="54" y="27"/>
                    </a:cubicBezTo>
                    <a:lnTo>
                      <a:pt x="5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7" name="Freeform 342"/>
              <p:cNvSpPr>
                <a:spLocks/>
              </p:cNvSpPr>
              <p:nvPr/>
            </p:nvSpPr>
            <p:spPr bwMode="auto">
              <a:xfrm>
                <a:off x="3829050" y="1857375"/>
                <a:ext cx="161925" cy="228600"/>
              </a:xfrm>
              <a:custGeom>
                <a:avLst/>
                <a:gdLst>
                  <a:gd name="T0" fmla="*/ 84 w 86"/>
                  <a:gd name="T1" fmla="*/ 33 h 122"/>
                  <a:gd name="T2" fmla="*/ 29 w 86"/>
                  <a:gd name="T3" fmla="*/ 4 h 122"/>
                  <a:gd name="T4" fmla="*/ 2 w 86"/>
                  <a:gd name="T5" fmla="*/ 15 h 122"/>
                  <a:gd name="T6" fmla="*/ 0 w 86"/>
                  <a:gd name="T7" fmla="*/ 21 h 122"/>
                  <a:gd name="T8" fmla="*/ 1 w 86"/>
                  <a:gd name="T9" fmla="*/ 85 h 122"/>
                  <a:gd name="T10" fmla="*/ 4 w 86"/>
                  <a:gd name="T11" fmla="*/ 89 h 122"/>
                  <a:gd name="T12" fmla="*/ 55 w 86"/>
                  <a:gd name="T13" fmla="*/ 121 h 122"/>
                  <a:gd name="T14" fmla="*/ 57 w 86"/>
                  <a:gd name="T15" fmla="*/ 122 h 122"/>
                  <a:gd name="T16" fmla="*/ 59 w 86"/>
                  <a:gd name="T17" fmla="*/ 121 h 122"/>
                  <a:gd name="T18" fmla="*/ 62 w 86"/>
                  <a:gd name="T19" fmla="*/ 118 h 122"/>
                  <a:gd name="T20" fmla="*/ 62 w 86"/>
                  <a:gd name="T21" fmla="*/ 50 h 122"/>
                  <a:gd name="T22" fmla="*/ 59 w 86"/>
                  <a:gd name="T23" fmla="*/ 47 h 122"/>
                  <a:gd name="T24" fmla="*/ 9 w 86"/>
                  <a:gd name="T25" fmla="*/ 19 h 122"/>
                  <a:gd name="T26" fmla="*/ 16 w 86"/>
                  <a:gd name="T27" fmla="*/ 13 h 122"/>
                  <a:gd name="T28" fmla="*/ 24 w 86"/>
                  <a:gd name="T29" fmla="*/ 12 h 122"/>
                  <a:gd name="T30" fmla="*/ 74 w 86"/>
                  <a:gd name="T31" fmla="*/ 39 h 122"/>
                  <a:gd name="T32" fmla="*/ 75 w 86"/>
                  <a:gd name="T33" fmla="*/ 41 h 122"/>
                  <a:gd name="T34" fmla="*/ 75 w 86"/>
                  <a:gd name="T35" fmla="*/ 105 h 122"/>
                  <a:gd name="T36" fmla="*/ 81 w 86"/>
                  <a:gd name="T37" fmla="*/ 109 h 122"/>
                  <a:gd name="T38" fmla="*/ 86 w 86"/>
                  <a:gd name="T39" fmla="*/ 105 h 122"/>
                  <a:gd name="T40" fmla="*/ 86 w 86"/>
                  <a:gd name="T41" fmla="*/ 36 h 122"/>
                  <a:gd name="T42" fmla="*/ 84 w 86"/>
                  <a:gd name="T43"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22">
                    <a:moveTo>
                      <a:pt x="84" y="33"/>
                    </a:moveTo>
                    <a:cubicBezTo>
                      <a:pt x="29" y="4"/>
                      <a:pt x="29" y="4"/>
                      <a:pt x="29" y="4"/>
                    </a:cubicBezTo>
                    <a:cubicBezTo>
                      <a:pt x="21" y="0"/>
                      <a:pt x="6" y="8"/>
                      <a:pt x="2" y="15"/>
                    </a:cubicBezTo>
                    <a:cubicBezTo>
                      <a:pt x="0" y="18"/>
                      <a:pt x="0" y="20"/>
                      <a:pt x="0" y="21"/>
                    </a:cubicBezTo>
                    <a:cubicBezTo>
                      <a:pt x="1" y="85"/>
                      <a:pt x="1" y="85"/>
                      <a:pt x="1" y="85"/>
                    </a:cubicBezTo>
                    <a:cubicBezTo>
                      <a:pt x="1" y="87"/>
                      <a:pt x="3" y="89"/>
                      <a:pt x="4" y="89"/>
                    </a:cubicBezTo>
                    <a:cubicBezTo>
                      <a:pt x="7" y="91"/>
                      <a:pt x="54" y="120"/>
                      <a:pt x="55" y="121"/>
                    </a:cubicBezTo>
                    <a:cubicBezTo>
                      <a:pt x="56" y="122"/>
                      <a:pt x="56" y="122"/>
                      <a:pt x="57" y="122"/>
                    </a:cubicBezTo>
                    <a:cubicBezTo>
                      <a:pt x="58" y="122"/>
                      <a:pt x="59" y="122"/>
                      <a:pt x="59" y="121"/>
                    </a:cubicBezTo>
                    <a:cubicBezTo>
                      <a:pt x="61" y="121"/>
                      <a:pt x="62" y="119"/>
                      <a:pt x="62" y="118"/>
                    </a:cubicBezTo>
                    <a:cubicBezTo>
                      <a:pt x="62" y="50"/>
                      <a:pt x="62" y="50"/>
                      <a:pt x="62" y="50"/>
                    </a:cubicBezTo>
                    <a:cubicBezTo>
                      <a:pt x="62" y="49"/>
                      <a:pt x="61" y="48"/>
                      <a:pt x="59" y="47"/>
                    </a:cubicBezTo>
                    <a:cubicBezTo>
                      <a:pt x="9" y="19"/>
                      <a:pt x="9" y="19"/>
                      <a:pt x="9" y="19"/>
                    </a:cubicBezTo>
                    <a:cubicBezTo>
                      <a:pt x="10" y="18"/>
                      <a:pt x="12" y="16"/>
                      <a:pt x="16" y="13"/>
                    </a:cubicBezTo>
                    <a:cubicBezTo>
                      <a:pt x="20" y="11"/>
                      <a:pt x="24" y="12"/>
                      <a:pt x="24" y="12"/>
                    </a:cubicBezTo>
                    <a:cubicBezTo>
                      <a:pt x="24" y="12"/>
                      <a:pt x="73" y="38"/>
                      <a:pt x="74" y="39"/>
                    </a:cubicBezTo>
                    <a:cubicBezTo>
                      <a:pt x="75" y="40"/>
                      <a:pt x="75" y="40"/>
                      <a:pt x="75" y="41"/>
                    </a:cubicBezTo>
                    <a:cubicBezTo>
                      <a:pt x="75" y="42"/>
                      <a:pt x="75" y="105"/>
                      <a:pt x="75" y="105"/>
                    </a:cubicBezTo>
                    <a:cubicBezTo>
                      <a:pt x="75" y="108"/>
                      <a:pt x="79" y="109"/>
                      <a:pt x="81" y="109"/>
                    </a:cubicBezTo>
                    <a:cubicBezTo>
                      <a:pt x="83" y="109"/>
                      <a:pt x="86" y="107"/>
                      <a:pt x="86" y="105"/>
                    </a:cubicBezTo>
                    <a:cubicBezTo>
                      <a:pt x="86" y="36"/>
                      <a:pt x="86" y="36"/>
                      <a:pt x="86" y="36"/>
                    </a:cubicBezTo>
                    <a:cubicBezTo>
                      <a:pt x="86" y="35"/>
                      <a:pt x="85" y="33"/>
                      <a:pt x="8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8" name="Freeform 351"/>
              <p:cNvSpPr>
                <a:spLocks noEditPoints="1"/>
              </p:cNvSpPr>
              <p:nvPr/>
            </p:nvSpPr>
            <p:spPr bwMode="auto">
              <a:xfrm>
                <a:off x="3657600" y="246062"/>
                <a:ext cx="333375" cy="382588"/>
              </a:xfrm>
              <a:custGeom>
                <a:avLst/>
                <a:gdLst>
                  <a:gd name="T0" fmla="*/ 167 w 177"/>
                  <a:gd name="T1" fmla="*/ 114 h 203"/>
                  <a:gd name="T2" fmla="*/ 175 w 177"/>
                  <a:gd name="T3" fmla="*/ 27 h 203"/>
                  <a:gd name="T4" fmla="*/ 175 w 177"/>
                  <a:gd name="T5" fmla="*/ 14 h 203"/>
                  <a:gd name="T6" fmla="*/ 102 w 177"/>
                  <a:gd name="T7" fmla="*/ 11 h 203"/>
                  <a:gd name="T8" fmla="*/ 88 w 177"/>
                  <a:gd name="T9" fmla="*/ 0 h 203"/>
                  <a:gd name="T10" fmla="*/ 74 w 177"/>
                  <a:gd name="T11" fmla="*/ 11 h 203"/>
                  <a:gd name="T12" fmla="*/ 3 w 177"/>
                  <a:gd name="T13" fmla="*/ 14 h 203"/>
                  <a:gd name="T14" fmla="*/ 2 w 177"/>
                  <a:gd name="T15" fmla="*/ 27 h 203"/>
                  <a:gd name="T16" fmla="*/ 10 w 177"/>
                  <a:gd name="T17" fmla="*/ 114 h 203"/>
                  <a:gd name="T18" fmla="*/ 0 w 177"/>
                  <a:gd name="T19" fmla="*/ 132 h 203"/>
                  <a:gd name="T20" fmla="*/ 19 w 177"/>
                  <a:gd name="T21" fmla="*/ 142 h 203"/>
                  <a:gd name="T22" fmla="*/ 81 w 177"/>
                  <a:gd name="T23" fmla="*/ 149 h 203"/>
                  <a:gd name="T24" fmla="*/ 51 w 177"/>
                  <a:gd name="T25" fmla="*/ 173 h 203"/>
                  <a:gd name="T26" fmla="*/ 55 w 177"/>
                  <a:gd name="T27" fmla="*/ 180 h 203"/>
                  <a:gd name="T28" fmla="*/ 81 w 177"/>
                  <a:gd name="T29" fmla="*/ 179 h 203"/>
                  <a:gd name="T30" fmla="*/ 83 w 177"/>
                  <a:gd name="T31" fmla="*/ 203 h 203"/>
                  <a:gd name="T32" fmla="*/ 91 w 177"/>
                  <a:gd name="T33" fmla="*/ 203 h 203"/>
                  <a:gd name="T34" fmla="*/ 94 w 177"/>
                  <a:gd name="T35" fmla="*/ 179 h 203"/>
                  <a:gd name="T36" fmla="*/ 120 w 177"/>
                  <a:gd name="T37" fmla="*/ 180 h 203"/>
                  <a:gd name="T38" fmla="*/ 124 w 177"/>
                  <a:gd name="T39" fmla="*/ 173 h 203"/>
                  <a:gd name="T40" fmla="*/ 94 w 177"/>
                  <a:gd name="T41" fmla="*/ 149 h 203"/>
                  <a:gd name="T42" fmla="*/ 159 w 177"/>
                  <a:gd name="T43" fmla="*/ 142 h 203"/>
                  <a:gd name="T44" fmla="*/ 177 w 177"/>
                  <a:gd name="T45" fmla="*/ 132 h 203"/>
                  <a:gd name="T46" fmla="*/ 154 w 177"/>
                  <a:gd name="T47" fmla="*/ 113 h 203"/>
                  <a:gd name="T48" fmla="*/ 31 w 177"/>
                  <a:gd name="T49" fmla="*/ 122 h 203"/>
                  <a:gd name="T50" fmla="*/ 22 w 177"/>
                  <a:gd name="T51" fmla="*/ 40 h 203"/>
                  <a:gd name="T52" fmla="*/ 146 w 177"/>
                  <a:gd name="T53" fmla="*/ 32 h 203"/>
                  <a:gd name="T54" fmla="*/ 154 w 177"/>
                  <a:gd name="T55" fmla="*/ 113 h 203"/>
                  <a:gd name="T56" fmla="*/ 103 w 177"/>
                  <a:gd name="T57" fmla="*/ 48 h 203"/>
                  <a:gd name="T58" fmla="*/ 93 w 177"/>
                  <a:gd name="T59" fmla="*/ 56 h 203"/>
                  <a:gd name="T60" fmla="*/ 102 w 177"/>
                  <a:gd name="T61" fmla="*/ 107 h 203"/>
                  <a:gd name="T62" fmla="*/ 111 w 177"/>
                  <a:gd name="T63" fmla="*/ 99 h 203"/>
                  <a:gd name="T64" fmla="*/ 138 w 177"/>
                  <a:gd name="T65" fmla="*/ 85 h 203"/>
                  <a:gd name="T66" fmla="*/ 129 w 177"/>
                  <a:gd name="T67" fmla="*/ 77 h 203"/>
                  <a:gd name="T68" fmla="*/ 120 w 177"/>
                  <a:gd name="T69" fmla="*/ 99 h 203"/>
                  <a:gd name="T70" fmla="*/ 130 w 177"/>
                  <a:gd name="T71" fmla="*/ 107 h 203"/>
                  <a:gd name="T72" fmla="*/ 138 w 177"/>
                  <a:gd name="T73" fmla="*/ 85 h 203"/>
                  <a:gd name="T74" fmla="*/ 49 w 177"/>
                  <a:gd name="T75" fmla="*/ 88 h 203"/>
                  <a:gd name="T76" fmla="*/ 39 w 177"/>
                  <a:gd name="T77" fmla="*/ 96 h 203"/>
                  <a:gd name="T78" fmla="*/ 48 w 177"/>
                  <a:gd name="T79" fmla="*/ 107 h 203"/>
                  <a:gd name="T80" fmla="*/ 57 w 177"/>
                  <a:gd name="T81" fmla="*/ 99 h 203"/>
                  <a:gd name="T82" fmla="*/ 84 w 177"/>
                  <a:gd name="T83" fmla="*/ 74 h 203"/>
                  <a:gd name="T84" fmla="*/ 75 w 177"/>
                  <a:gd name="T85" fmla="*/ 66 h 203"/>
                  <a:gd name="T86" fmla="*/ 66 w 177"/>
                  <a:gd name="T87" fmla="*/ 99 h 203"/>
                  <a:gd name="T88" fmla="*/ 76 w 177"/>
                  <a:gd name="T89" fmla="*/ 107 h 203"/>
                  <a:gd name="T90" fmla="*/ 84 w 177"/>
                  <a:gd name="T91"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03">
                    <a:moveTo>
                      <a:pt x="175" y="126"/>
                    </a:moveTo>
                    <a:cubicBezTo>
                      <a:pt x="171" y="124"/>
                      <a:pt x="167" y="119"/>
                      <a:pt x="167" y="114"/>
                    </a:cubicBezTo>
                    <a:cubicBezTo>
                      <a:pt x="167" y="39"/>
                      <a:pt x="167" y="39"/>
                      <a:pt x="167" y="39"/>
                    </a:cubicBezTo>
                    <a:cubicBezTo>
                      <a:pt x="167" y="35"/>
                      <a:pt x="171" y="29"/>
                      <a:pt x="175" y="27"/>
                    </a:cubicBezTo>
                    <a:cubicBezTo>
                      <a:pt x="175" y="27"/>
                      <a:pt x="177" y="26"/>
                      <a:pt x="177" y="21"/>
                    </a:cubicBezTo>
                    <a:cubicBezTo>
                      <a:pt x="177" y="15"/>
                      <a:pt x="175" y="14"/>
                      <a:pt x="175" y="14"/>
                    </a:cubicBezTo>
                    <a:cubicBezTo>
                      <a:pt x="171" y="12"/>
                      <a:pt x="163" y="11"/>
                      <a:pt x="159" y="11"/>
                    </a:cubicBezTo>
                    <a:cubicBezTo>
                      <a:pt x="102" y="11"/>
                      <a:pt x="102" y="11"/>
                      <a:pt x="102" y="11"/>
                    </a:cubicBezTo>
                    <a:cubicBezTo>
                      <a:pt x="97" y="11"/>
                      <a:pt x="93" y="8"/>
                      <a:pt x="92" y="5"/>
                    </a:cubicBezTo>
                    <a:cubicBezTo>
                      <a:pt x="90" y="2"/>
                      <a:pt x="89" y="0"/>
                      <a:pt x="88" y="0"/>
                    </a:cubicBezTo>
                    <a:cubicBezTo>
                      <a:pt x="88" y="0"/>
                      <a:pt x="86" y="2"/>
                      <a:pt x="85" y="5"/>
                    </a:cubicBezTo>
                    <a:cubicBezTo>
                      <a:pt x="84" y="8"/>
                      <a:pt x="79" y="11"/>
                      <a:pt x="74" y="11"/>
                    </a:cubicBezTo>
                    <a:cubicBezTo>
                      <a:pt x="19" y="11"/>
                      <a:pt x="19" y="11"/>
                      <a:pt x="19" y="11"/>
                    </a:cubicBezTo>
                    <a:cubicBezTo>
                      <a:pt x="14" y="11"/>
                      <a:pt x="7" y="12"/>
                      <a:pt x="3" y="14"/>
                    </a:cubicBezTo>
                    <a:cubicBezTo>
                      <a:pt x="3" y="14"/>
                      <a:pt x="0" y="15"/>
                      <a:pt x="0" y="21"/>
                    </a:cubicBezTo>
                    <a:cubicBezTo>
                      <a:pt x="0" y="26"/>
                      <a:pt x="2" y="27"/>
                      <a:pt x="2" y="27"/>
                    </a:cubicBezTo>
                    <a:cubicBezTo>
                      <a:pt x="6" y="29"/>
                      <a:pt x="10" y="34"/>
                      <a:pt x="10" y="39"/>
                    </a:cubicBezTo>
                    <a:cubicBezTo>
                      <a:pt x="10" y="114"/>
                      <a:pt x="10" y="114"/>
                      <a:pt x="10" y="114"/>
                    </a:cubicBezTo>
                    <a:cubicBezTo>
                      <a:pt x="10" y="119"/>
                      <a:pt x="6" y="124"/>
                      <a:pt x="2" y="126"/>
                    </a:cubicBezTo>
                    <a:cubicBezTo>
                      <a:pt x="2" y="126"/>
                      <a:pt x="0" y="127"/>
                      <a:pt x="0" y="132"/>
                    </a:cubicBezTo>
                    <a:cubicBezTo>
                      <a:pt x="0" y="138"/>
                      <a:pt x="3" y="139"/>
                      <a:pt x="3" y="139"/>
                    </a:cubicBezTo>
                    <a:cubicBezTo>
                      <a:pt x="7" y="141"/>
                      <a:pt x="14" y="142"/>
                      <a:pt x="19" y="142"/>
                    </a:cubicBezTo>
                    <a:cubicBezTo>
                      <a:pt x="73" y="142"/>
                      <a:pt x="73" y="142"/>
                      <a:pt x="73" y="142"/>
                    </a:cubicBezTo>
                    <a:cubicBezTo>
                      <a:pt x="77" y="142"/>
                      <a:pt x="81" y="145"/>
                      <a:pt x="81" y="149"/>
                    </a:cubicBezTo>
                    <a:cubicBezTo>
                      <a:pt x="81" y="152"/>
                      <a:pt x="78" y="157"/>
                      <a:pt x="74" y="159"/>
                    </a:cubicBezTo>
                    <a:cubicBezTo>
                      <a:pt x="51" y="173"/>
                      <a:pt x="51" y="173"/>
                      <a:pt x="51" y="173"/>
                    </a:cubicBezTo>
                    <a:cubicBezTo>
                      <a:pt x="47" y="176"/>
                      <a:pt x="45" y="179"/>
                      <a:pt x="46" y="180"/>
                    </a:cubicBezTo>
                    <a:cubicBezTo>
                      <a:pt x="47" y="182"/>
                      <a:pt x="51" y="182"/>
                      <a:pt x="55" y="180"/>
                    </a:cubicBezTo>
                    <a:cubicBezTo>
                      <a:pt x="73" y="174"/>
                      <a:pt x="73" y="174"/>
                      <a:pt x="73" y="174"/>
                    </a:cubicBezTo>
                    <a:cubicBezTo>
                      <a:pt x="77" y="172"/>
                      <a:pt x="81" y="174"/>
                      <a:pt x="81" y="179"/>
                    </a:cubicBezTo>
                    <a:cubicBezTo>
                      <a:pt x="81" y="188"/>
                      <a:pt x="81" y="188"/>
                      <a:pt x="81" y="188"/>
                    </a:cubicBezTo>
                    <a:cubicBezTo>
                      <a:pt x="81" y="192"/>
                      <a:pt x="82" y="199"/>
                      <a:pt x="83" y="203"/>
                    </a:cubicBezTo>
                    <a:cubicBezTo>
                      <a:pt x="83" y="203"/>
                      <a:pt x="83" y="203"/>
                      <a:pt x="88" y="203"/>
                    </a:cubicBezTo>
                    <a:cubicBezTo>
                      <a:pt x="91" y="203"/>
                      <a:pt x="91" y="203"/>
                      <a:pt x="91" y="203"/>
                    </a:cubicBezTo>
                    <a:cubicBezTo>
                      <a:pt x="93" y="199"/>
                      <a:pt x="94" y="192"/>
                      <a:pt x="94" y="188"/>
                    </a:cubicBezTo>
                    <a:cubicBezTo>
                      <a:pt x="94" y="179"/>
                      <a:pt x="94" y="179"/>
                      <a:pt x="94" y="179"/>
                    </a:cubicBezTo>
                    <a:cubicBezTo>
                      <a:pt x="94" y="174"/>
                      <a:pt x="98" y="172"/>
                      <a:pt x="102" y="174"/>
                    </a:cubicBezTo>
                    <a:cubicBezTo>
                      <a:pt x="120" y="180"/>
                      <a:pt x="120" y="180"/>
                      <a:pt x="120" y="180"/>
                    </a:cubicBezTo>
                    <a:cubicBezTo>
                      <a:pt x="125" y="182"/>
                      <a:pt x="129" y="182"/>
                      <a:pt x="130" y="180"/>
                    </a:cubicBezTo>
                    <a:cubicBezTo>
                      <a:pt x="131" y="179"/>
                      <a:pt x="128" y="176"/>
                      <a:pt x="124" y="173"/>
                    </a:cubicBezTo>
                    <a:cubicBezTo>
                      <a:pt x="102" y="159"/>
                      <a:pt x="102" y="159"/>
                      <a:pt x="102" y="159"/>
                    </a:cubicBezTo>
                    <a:cubicBezTo>
                      <a:pt x="98" y="157"/>
                      <a:pt x="94" y="152"/>
                      <a:pt x="94" y="149"/>
                    </a:cubicBezTo>
                    <a:cubicBezTo>
                      <a:pt x="94" y="145"/>
                      <a:pt x="98" y="142"/>
                      <a:pt x="103" y="142"/>
                    </a:cubicBezTo>
                    <a:cubicBezTo>
                      <a:pt x="159" y="142"/>
                      <a:pt x="159" y="142"/>
                      <a:pt x="159" y="142"/>
                    </a:cubicBezTo>
                    <a:cubicBezTo>
                      <a:pt x="163" y="142"/>
                      <a:pt x="171" y="141"/>
                      <a:pt x="175" y="139"/>
                    </a:cubicBezTo>
                    <a:cubicBezTo>
                      <a:pt x="175" y="139"/>
                      <a:pt x="177" y="138"/>
                      <a:pt x="177" y="132"/>
                    </a:cubicBezTo>
                    <a:cubicBezTo>
                      <a:pt x="177" y="127"/>
                      <a:pt x="175" y="126"/>
                      <a:pt x="175" y="126"/>
                    </a:cubicBezTo>
                    <a:close/>
                    <a:moveTo>
                      <a:pt x="154" y="113"/>
                    </a:moveTo>
                    <a:cubicBezTo>
                      <a:pt x="154" y="118"/>
                      <a:pt x="151" y="122"/>
                      <a:pt x="146" y="122"/>
                    </a:cubicBezTo>
                    <a:cubicBezTo>
                      <a:pt x="31" y="122"/>
                      <a:pt x="31" y="122"/>
                      <a:pt x="31" y="122"/>
                    </a:cubicBezTo>
                    <a:cubicBezTo>
                      <a:pt x="26" y="122"/>
                      <a:pt x="22" y="118"/>
                      <a:pt x="22" y="113"/>
                    </a:cubicBezTo>
                    <a:cubicBezTo>
                      <a:pt x="22" y="40"/>
                      <a:pt x="22" y="40"/>
                      <a:pt x="22" y="40"/>
                    </a:cubicBezTo>
                    <a:cubicBezTo>
                      <a:pt x="22" y="35"/>
                      <a:pt x="26" y="32"/>
                      <a:pt x="31" y="32"/>
                    </a:cubicBezTo>
                    <a:cubicBezTo>
                      <a:pt x="146" y="32"/>
                      <a:pt x="146" y="32"/>
                      <a:pt x="146" y="32"/>
                    </a:cubicBezTo>
                    <a:cubicBezTo>
                      <a:pt x="151" y="32"/>
                      <a:pt x="154" y="35"/>
                      <a:pt x="154" y="40"/>
                    </a:cubicBezTo>
                    <a:lnTo>
                      <a:pt x="154" y="113"/>
                    </a:lnTo>
                    <a:close/>
                    <a:moveTo>
                      <a:pt x="111" y="56"/>
                    </a:moveTo>
                    <a:cubicBezTo>
                      <a:pt x="111" y="51"/>
                      <a:pt x="107" y="48"/>
                      <a:pt x="103" y="48"/>
                    </a:cubicBezTo>
                    <a:cubicBezTo>
                      <a:pt x="102" y="48"/>
                      <a:pt x="102" y="48"/>
                      <a:pt x="102" y="48"/>
                    </a:cubicBezTo>
                    <a:cubicBezTo>
                      <a:pt x="97" y="48"/>
                      <a:pt x="93" y="51"/>
                      <a:pt x="93" y="56"/>
                    </a:cubicBezTo>
                    <a:cubicBezTo>
                      <a:pt x="93" y="99"/>
                      <a:pt x="93" y="99"/>
                      <a:pt x="93" y="99"/>
                    </a:cubicBezTo>
                    <a:cubicBezTo>
                      <a:pt x="93" y="103"/>
                      <a:pt x="97" y="107"/>
                      <a:pt x="102" y="107"/>
                    </a:cubicBezTo>
                    <a:cubicBezTo>
                      <a:pt x="103" y="107"/>
                      <a:pt x="103" y="107"/>
                      <a:pt x="103" y="107"/>
                    </a:cubicBezTo>
                    <a:cubicBezTo>
                      <a:pt x="107" y="107"/>
                      <a:pt x="111" y="103"/>
                      <a:pt x="111" y="99"/>
                    </a:cubicBezTo>
                    <a:lnTo>
                      <a:pt x="111" y="56"/>
                    </a:lnTo>
                    <a:close/>
                    <a:moveTo>
                      <a:pt x="138" y="85"/>
                    </a:moveTo>
                    <a:cubicBezTo>
                      <a:pt x="138" y="80"/>
                      <a:pt x="134" y="77"/>
                      <a:pt x="130" y="77"/>
                    </a:cubicBezTo>
                    <a:cubicBezTo>
                      <a:pt x="129" y="77"/>
                      <a:pt x="129" y="77"/>
                      <a:pt x="129" y="77"/>
                    </a:cubicBezTo>
                    <a:cubicBezTo>
                      <a:pt x="124" y="77"/>
                      <a:pt x="120" y="80"/>
                      <a:pt x="120" y="85"/>
                    </a:cubicBezTo>
                    <a:cubicBezTo>
                      <a:pt x="120" y="99"/>
                      <a:pt x="120" y="99"/>
                      <a:pt x="120" y="99"/>
                    </a:cubicBezTo>
                    <a:cubicBezTo>
                      <a:pt x="120" y="103"/>
                      <a:pt x="124" y="107"/>
                      <a:pt x="129" y="107"/>
                    </a:cubicBezTo>
                    <a:cubicBezTo>
                      <a:pt x="130" y="107"/>
                      <a:pt x="130" y="107"/>
                      <a:pt x="130" y="107"/>
                    </a:cubicBezTo>
                    <a:cubicBezTo>
                      <a:pt x="134" y="107"/>
                      <a:pt x="138" y="103"/>
                      <a:pt x="138" y="99"/>
                    </a:cubicBezTo>
                    <a:lnTo>
                      <a:pt x="138" y="85"/>
                    </a:lnTo>
                    <a:close/>
                    <a:moveTo>
                      <a:pt x="57" y="96"/>
                    </a:moveTo>
                    <a:cubicBezTo>
                      <a:pt x="57" y="91"/>
                      <a:pt x="54" y="88"/>
                      <a:pt x="49" y="88"/>
                    </a:cubicBezTo>
                    <a:cubicBezTo>
                      <a:pt x="48" y="88"/>
                      <a:pt x="48" y="88"/>
                      <a:pt x="48" y="88"/>
                    </a:cubicBezTo>
                    <a:cubicBezTo>
                      <a:pt x="43" y="88"/>
                      <a:pt x="39" y="91"/>
                      <a:pt x="39" y="96"/>
                    </a:cubicBezTo>
                    <a:cubicBezTo>
                      <a:pt x="39" y="99"/>
                      <a:pt x="39" y="99"/>
                      <a:pt x="39" y="99"/>
                    </a:cubicBezTo>
                    <a:cubicBezTo>
                      <a:pt x="39" y="103"/>
                      <a:pt x="43" y="107"/>
                      <a:pt x="48" y="107"/>
                    </a:cubicBezTo>
                    <a:cubicBezTo>
                      <a:pt x="49" y="107"/>
                      <a:pt x="49" y="107"/>
                      <a:pt x="49" y="107"/>
                    </a:cubicBezTo>
                    <a:cubicBezTo>
                      <a:pt x="54" y="107"/>
                      <a:pt x="57" y="103"/>
                      <a:pt x="57" y="99"/>
                    </a:cubicBezTo>
                    <a:lnTo>
                      <a:pt x="57" y="96"/>
                    </a:lnTo>
                    <a:close/>
                    <a:moveTo>
                      <a:pt x="84" y="74"/>
                    </a:moveTo>
                    <a:cubicBezTo>
                      <a:pt x="84" y="69"/>
                      <a:pt x="81" y="66"/>
                      <a:pt x="76" y="66"/>
                    </a:cubicBezTo>
                    <a:cubicBezTo>
                      <a:pt x="75" y="66"/>
                      <a:pt x="75" y="66"/>
                      <a:pt x="75" y="66"/>
                    </a:cubicBezTo>
                    <a:cubicBezTo>
                      <a:pt x="70" y="66"/>
                      <a:pt x="66" y="69"/>
                      <a:pt x="66" y="74"/>
                    </a:cubicBezTo>
                    <a:cubicBezTo>
                      <a:pt x="66" y="99"/>
                      <a:pt x="66" y="99"/>
                      <a:pt x="66" y="99"/>
                    </a:cubicBezTo>
                    <a:cubicBezTo>
                      <a:pt x="66" y="103"/>
                      <a:pt x="70" y="107"/>
                      <a:pt x="75" y="107"/>
                    </a:cubicBezTo>
                    <a:cubicBezTo>
                      <a:pt x="76" y="107"/>
                      <a:pt x="76" y="107"/>
                      <a:pt x="76" y="107"/>
                    </a:cubicBezTo>
                    <a:cubicBezTo>
                      <a:pt x="81" y="107"/>
                      <a:pt x="84" y="103"/>
                      <a:pt x="84" y="99"/>
                    </a:cubicBezTo>
                    <a:lnTo>
                      <a:pt x="8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59" name="Freeform 356"/>
              <p:cNvSpPr>
                <a:spLocks noEditPoints="1"/>
              </p:cNvSpPr>
              <p:nvPr/>
            </p:nvSpPr>
            <p:spPr bwMode="auto">
              <a:xfrm>
                <a:off x="5186363" y="346075"/>
                <a:ext cx="330200" cy="306388"/>
              </a:xfrm>
              <a:custGeom>
                <a:avLst/>
                <a:gdLst>
                  <a:gd name="T0" fmla="*/ 176 w 176"/>
                  <a:gd name="T1" fmla="*/ 132 h 163"/>
                  <a:gd name="T2" fmla="*/ 173 w 176"/>
                  <a:gd name="T3" fmla="*/ 136 h 163"/>
                  <a:gd name="T4" fmla="*/ 149 w 176"/>
                  <a:gd name="T5" fmla="*/ 136 h 163"/>
                  <a:gd name="T6" fmla="*/ 149 w 176"/>
                  <a:gd name="T7" fmla="*/ 153 h 163"/>
                  <a:gd name="T8" fmla="*/ 139 w 176"/>
                  <a:gd name="T9" fmla="*/ 163 h 163"/>
                  <a:gd name="T10" fmla="*/ 37 w 176"/>
                  <a:gd name="T11" fmla="*/ 163 h 163"/>
                  <a:gd name="T12" fmla="*/ 27 w 176"/>
                  <a:gd name="T13" fmla="*/ 153 h 163"/>
                  <a:gd name="T14" fmla="*/ 27 w 176"/>
                  <a:gd name="T15" fmla="*/ 136 h 163"/>
                  <a:gd name="T16" fmla="*/ 3 w 176"/>
                  <a:gd name="T17" fmla="*/ 136 h 163"/>
                  <a:gd name="T18" fmla="*/ 0 w 176"/>
                  <a:gd name="T19" fmla="*/ 132 h 163"/>
                  <a:gd name="T20" fmla="*/ 0 w 176"/>
                  <a:gd name="T21" fmla="*/ 88 h 163"/>
                  <a:gd name="T22" fmla="*/ 20 w 176"/>
                  <a:gd name="T23" fmla="*/ 68 h 163"/>
                  <a:gd name="T24" fmla="*/ 27 w 176"/>
                  <a:gd name="T25" fmla="*/ 68 h 163"/>
                  <a:gd name="T26" fmla="*/ 27 w 176"/>
                  <a:gd name="T27" fmla="*/ 10 h 163"/>
                  <a:gd name="T28" fmla="*/ 37 w 176"/>
                  <a:gd name="T29" fmla="*/ 0 h 163"/>
                  <a:gd name="T30" fmla="*/ 108 w 176"/>
                  <a:gd name="T31" fmla="*/ 0 h 163"/>
                  <a:gd name="T32" fmla="*/ 126 w 176"/>
                  <a:gd name="T33" fmla="*/ 7 h 163"/>
                  <a:gd name="T34" fmla="*/ 142 w 176"/>
                  <a:gd name="T35" fmla="*/ 23 h 163"/>
                  <a:gd name="T36" fmla="*/ 149 w 176"/>
                  <a:gd name="T37" fmla="*/ 41 h 163"/>
                  <a:gd name="T38" fmla="*/ 149 w 176"/>
                  <a:gd name="T39" fmla="*/ 68 h 163"/>
                  <a:gd name="T40" fmla="*/ 156 w 176"/>
                  <a:gd name="T41" fmla="*/ 68 h 163"/>
                  <a:gd name="T42" fmla="*/ 176 w 176"/>
                  <a:gd name="T43" fmla="*/ 88 h 163"/>
                  <a:gd name="T44" fmla="*/ 176 w 176"/>
                  <a:gd name="T45" fmla="*/ 132 h 163"/>
                  <a:gd name="T46" fmla="*/ 136 w 176"/>
                  <a:gd name="T47" fmla="*/ 81 h 163"/>
                  <a:gd name="T48" fmla="*/ 136 w 176"/>
                  <a:gd name="T49" fmla="*/ 41 h 163"/>
                  <a:gd name="T50" fmla="*/ 119 w 176"/>
                  <a:gd name="T51" fmla="*/ 41 h 163"/>
                  <a:gd name="T52" fmla="*/ 108 w 176"/>
                  <a:gd name="T53" fmla="*/ 31 h 163"/>
                  <a:gd name="T54" fmla="*/ 108 w 176"/>
                  <a:gd name="T55" fmla="*/ 14 h 163"/>
                  <a:gd name="T56" fmla="*/ 41 w 176"/>
                  <a:gd name="T57" fmla="*/ 14 h 163"/>
                  <a:gd name="T58" fmla="*/ 41 w 176"/>
                  <a:gd name="T59" fmla="*/ 81 h 163"/>
                  <a:gd name="T60" fmla="*/ 136 w 176"/>
                  <a:gd name="T61" fmla="*/ 81 h 163"/>
                  <a:gd name="T62" fmla="*/ 136 w 176"/>
                  <a:gd name="T63" fmla="*/ 149 h 163"/>
                  <a:gd name="T64" fmla="*/ 136 w 176"/>
                  <a:gd name="T65" fmla="*/ 122 h 163"/>
                  <a:gd name="T66" fmla="*/ 41 w 176"/>
                  <a:gd name="T67" fmla="*/ 122 h 163"/>
                  <a:gd name="T68" fmla="*/ 41 w 176"/>
                  <a:gd name="T69" fmla="*/ 149 h 163"/>
                  <a:gd name="T70" fmla="*/ 136 w 176"/>
                  <a:gd name="T71" fmla="*/ 149 h 163"/>
                  <a:gd name="T72" fmla="*/ 156 w 176"/>
                  <a:gd name="T73" fmla="*/ 81 h 163"/>
                  <a:gd name="T74" fmla="*/ 149 w 176"/>
                  <a:gd name="T75" fmla="*/ 88 h 163"/>
                  <a:gd name="T76" fmla="*/ 156 w 176"/>
                  <a:gd name="T77" fmla="*/ 95 h 163"/>
                  <a:gd name="T78" fmla="*/ 163 w 176"/>
                  <a:gd name="T79" fmla="*/ 88 h 163"/>
                  <a:gd name="T80" fmla="*/ 156 w 176"/>
                  <a:gd name="T81"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63">
                    <a:moveTo>
                      <a:pt x="176" y="132"/>
                    </a:moveTo>
                    <a:cubicBezTo>
                      <a:pt x="176" y="134"/>
                      <a:pt x="175" y="136"/>
                      <a:pt x="173" y="136"/>
                    </a:cubicBezTo>
                    <a:cubicBezTo>
                      <a:pt x="149" y="136"/>
                      <a:pt x="149" y="136"/>
                      <a:pt x="149" y="136"/>
                    </a:cubicBezTo>
                    <a:cubicBezTo>
                      <a:pt x="149" y="153"/>
                      <a:pt x="149" y="153"/>
                      <a:pt x="149" y="153"/>
                    </a:cubicBezTo>
                    <a:cubicBezTo>
                      <a:pt x="149" y="158"/>
                      <a:pt x="145" y="163"/>
                      <a:pt x="139" y="163"/>
                    </a:cubicBezTo>
                    <a:cubicBezTo>
                      <a:pt x="37" y="163"/>
                      <a:pt x="37" y="163"/>
                      <a:pt x="37" y="163"/>
                    </a:cubicBezTo>
                    <a:cubicBezTo>
                      <a:pt x="32" y="163"/>
                      <a:pt x="27" y="158"/>
                      <a:pt x="27" y="153"/>
                    </a:cubicBezTo>
                    <a:cubicBezTo>
                      <a:pt x="27" y="136"/>
                      <a:pt x="27" y="136"/>
                      <a:pt x="27" y="136"/>
                    </a:cubicBezTo>
                    <a:cubicBezTo>
                      <a:pt x="3" y="136"/>
                      <a:pt x="3" y="136"/>
                      <a:pt x="3" y="136"/>
                    </a:cubicBezTo>
                    <a:cubicBezTo>
                      <a:pt x="1" y="136"/>
                      <a:pt x="0" y="134"/>
                      <a:pt x="0" y="132"/>
                    </a:cubicBezTo>
                    <a:cubicBezTo>
                      <a:pt x="0" y="88"/>
                      <a:pt x="0" y="88"/>
                      <a:pt x="0" y="88"/>
                    </a:cubicBezTo>
                    <a:cubicBezTo>
                      <a:pt x="0" y="77"/>
                      <a:pt x="9" y="68"/>
                      <a:pt x="20" y="68"/>
                    </a:cubicBezTo>
                    <a:cubicBezTo>
                      <a:pt x="27" y="68"/>
                      <a:pt x="27" y="68"/>
                      <a:pt x="27" y="68"/>
                    </a:cubicBezTo>
                    <a:cubicBezTo>
                      <a:pt x="27" y="10"/>
                      <a:pt x="27" y="10"/>
                      <a:pt x="27" y="10"/>
                    </a:cubicBezTo>
                    <a:cubicBezTo>
                      <a:pt x="27" y="5"/>
                      <a:pt x="32" y="0"/>
                      <a:pt x="37" y="0"/>
                    </a:cubicBezTo>
                    <a:cubicBezTo>
                      <a:pt x="108" y="0"/>
                      <a:pt x="108" y="0"/>
                      <a:pt x="108" y="0"/>
                    </a:cubicBezTo>
                    <a:cubicBezTo>
                      <a:pt x="114" y="0"/>
                      <a:pt x="122" y="3"/>
                      <a:pt x="126" y="7"/>
                    </a:cubicBezTo>
                    <a:cubicBezTo>
                      <a:pt x="142" y="23"/>
                      <a:pt x="142" y="23"/>
                      <a:pt x="142" y="23"/>
                    </a:cubicBezTo>
                    <a:cubicBezTo>
                      <a:pt x="146" y="27"/>
                      <a:pt x="149" y="35"/>
                      <a:pt x="149" y="41"/>
                    </a:cubicBezTo>
                    <a:cubicBezTo>
                      <a:pt x="149" y="68"/>
                      <a:pt x="149" y="68"/>
                      <a:pt x="149" y="68"/>
                    </a:cubicBezTo>
                    <a:cubicBezTo>
                      <a:pt x="156" y="68"/>
                      <a:pt x="156" y="68"/>
                      <a:pt x="156" y="68"/>
                    </a:cubicBezTo>
                    <a:cubicBezTo>
                      <a:pt x="167" y="68"/>
                      <a:pt x="176" y="77"/>
                      <a:pt x="176" y="88"/>
                    </a:cubicBezTo>
                    <a:lnTo>
                      <a:pt x="176" y="132"/>
                    </a:lnTo>
                    <a:close/>
                    <a:moveTo>
                      <a:pt x="136" y="81"/>
                    </a:moveTo>
                    <a:cubicBezTo>
                      <a:pt x="136" y="41"/>
                      <a:pt x="136" y="41"/>
                      <a:pt x="136" y="41"/>
                    </a:cubicBezTo>
                    <a:cubicBezTo>
                      <a:pt x="119" y="41"/>
                      <a:pt x="119" y="41"/>
                      <a:pt x="119" y="41"/>
                    </a:cubicBezTo>
                    <a:cubicBezTo>
                      <a:pt x="113" y="41"/>
                      <a:pt x="108" y="36"/>
                      <a:pt x="108" y="31"/>
                    </a:cubicBezTo>
                    <a:cubicBezTo>
                      <a:pt x="108" y="14"/>
                      <a:pt x="108" y="14"/>
                      <a:pt x="108" y="14"/>
                    </a:cubicBezTo>
                    <a:cubicBezTo>
                      <a:pt x="41" y="14"/>
                      <a:pt x="41" y="14"/>
                      <a:pt x="41" y="14"/>
                    </a:cubicBezTo>
                    <a:cubicBezTo>
                      <a:pt x="41" y="81"/>
                      <a:pt x="41" y="81"/>
                      <a:pt x="41" y="81"/>
                    </a:cubicBezTo>
                    <a:lnTo>
                      <a:pt x="136" y="81"/>
                    </a:lnTo>
                    <a:close/>
                    <a:moveTo>
                      <a:pt x="136" y="149"/>
                    </a:moveTo>
                    <a:cubicBezTo>
                      <a:pt x="136" y="122"/>
                      <a:pt x="136" y="122"/>
                      <a:pt x="136" y="122"/>
                    </a:cubicBezTo>
                    <a:cubicBezTo>
                      <a:pt x="41" y="122"/>
                      <a:pt x="41" y="122"/>
                      <a:pt x="41" y="122"/>
                    </a:cubicBezTo>
                    <a:cubicBezTo>
                      <a:pt x="41" y="149"/>
                      <a:pt x="41" y="149"/>
                      <a:pt x="41" y="149"/>
                    </a:cubicBezTo>
                    <a:lnTo>
                      <a:pt x="136" y="149"/>
                    </a:lnTo>
                    <a:close/>
                    <a:moveTo>
                      <a:pt x="156" y="81"/>
                    </a:moveTo>
                    <a:cubicBezTo>
                      <a:pt x="152" y="81"/>
                      <a:pt x="149" y="85"/>
                      <a:pt x="149" y="88"/>
                    </a:cubicBezTo>
                    <a:cubicBezTo>
                      <a:pt x="149" y="92"/>
                      <a:pt x="152" y="95"/>
                      <a:pt x="156" y="95"/>
                    </a:cubicBezTo>
                    <a:cubicBezTo>
                      <a:pt x="160" y="95"/>
                      <a:pt x="163" y="92"/>
                      <a:pt x="163" y="88"/>
                    </a:cubicBezTo>
                    <a:cubicBezTo>
                      <a:pt x="163" y="85"/>
                      <a:pt x="160" y="81"/>
                      <a:pt x="15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60" name="Freeform 358"/>
              <p:cNvSpPr>
                <a:spLocks noEditPoints="1"/>
              </p:cNvSpPr>
              <p:nvPr/>
            </p:nvSpPr>
            <p:spPr bwMode="auto">
              <a:xfrm>
                <a:off x="3465513" y="1081087"/>
                <a:ext cx="193675" cy="168275"/>
              </a:xfrm>
              <a:custGeom>
                <a:avLst/>
                <a:gdLst>
                  <a:gd name="T0" fmla="*/ 103 w 103"/>
                  <a:gd name="T1" fmla="*/ 54 h 90"/>
                  <a:gd name="T2" fmla="*/ 100 w 103"/>
                  <a:gd name="T3" fmla="*/ 56 h 90"/>
                  <a:gd name="T4" fmla="*/ 94 w 103"/>
                  <a:gd name="T5" fmla="*/ 56 h 90"/>
                  <a:gd name="T6" fmla="*/ 94 w 103"/>
                  <a:gd name="T7" fmla="*/ 84 h 90"/>
                  <a:gd name="T8" fmla="*/ 88 w 103"/>
                  <a:gd name="T9" fmla="*/ 90 h 90"/>
                  <a:gd name="T10" fmla="*/ 15 w 103"/>
                  <a:gd name="T11" fmla="*/ 90 h 90"/>
                  <a:gd name="T12" fmla="*/ 9 w 103"/>
                  <a:gd name="T13" fmla="*/ 84 h 90"/>
                  <a:gd name="T14" fmla="*/ 9 w 103"/>
                  <a:gd name="T15" fmla="*/ 56 h 90"/>
                  <a:gd name="T16" fmla="*/ 2 w 103"/>
                  <a:gd name="T17" fmla="*/ 56 h 90"/>
                  <a:gd name="T18" fmla="*/ 0 w 103"/>
                  <a:gd name="T19" fmla="*/ 54 h 90"/>
                  <a:gd name="T20" fmla="*/ 0 w 103"/>
                  <a:gd name="T21" fmla="*/ 32 h 90"/>
                  <a:gd name="T22" fmla="*/ 2 w 103"/>
                  <a:gd name="T23" fmla="*/ 30 h 90"/>
                  <a:gd name="T24" fmla="*/ 32 w 103"/>
                  <a:gd name="T25" fmla="*/ 30 h 90"/>
                  <a:gd name="T26" fmla="*/ 17 w 103"/>
                  <a:gd name="T27" fmla="*/ 15 h 90"/>
                  <a:gd name="T28" fmla="*/ 32 w 103"/>
                  <a:gd name="T29" fmla="*/ 0 h 90"/>
                  <a:gd name="T30" fmla="*/ 43 w 103"/>
                  <a:gd name="T31" fmla="*/ 6 h 90"/>
                  <a:gd name="T32" fmla="*/ 51 w 103"/>
                  <a:gd name="T33" fmla="*/ 17 h 90"/>
                  <a:gd name="T34" fmla="*/ 60 w 103"/>
                  <a:gd name="T35" fmla="*/ 6 h 90"/>
                  <a:gd name="T36" fmla="*/ 71 w 103"/>
                  <a:gd name="T37" fmla="*/ 0 h 90"/>
                  <a:gd name="T38" fmla="*/ 86 w 103"/>
                  <a:gd name="T39" fmla="*/ 15 h 90"/>
                  <a:gd name="T40" fmla="*/ 71 w 103"/>
                  <a:gd name="T41" fmla="*/ 30 h 90"/>
                  <a:gd name="T42" fmla="*/ 100 w 103"/>
                  <a:gd name="T43" fmla="*/ 30 h 90"/>
                  <a:gd name="T44" fmla="*/ 103 w 103"/>
                  <a:gd name="T45" fmla="*/ 32 h 90"/>
                  <a:gd name="T46" fmla="*/ 103 w 103"/>
                  <a:gd name="T47" fmla="*/ 54 h 90"/>
                  <a:gd name="T48" fmla="*/ 45 w 103"/>
                  <a:gd name="T49" fmla="*/ 22 h 90"/>
                  <a:gd name="T50" fmla="*/ 36 w 103"/>
                  <a:gd name="T51" fmla="*/ 11 h 90"/>
                  <a:gd name="T52" fmla="*/ 32 w 103"/>
                  <a:gd name="T53" fmla="*/ 9 h 90"/>
                  <a:gd name="T54" fmla="*/ 25 w 103"/>
                  <a:gd name="T55" fmla="*/ 15 h 90"/>
                  <a:gd name="T56" fmla="*/ 32 w 103"/>
                  <a:gd name="T57" fmla="*/ 22 h 90"/>
                  <a:gd name="T58" fmla="*/ 45 w 103"/>
                  <a:gd name="T59" fmla="*/ 22 h 90"/>
                  <a:gd name="T60" fmla="*/ 62 w 103"/>
                  <a:gd name="T61" fmla="*/ 74 h 90"/>
                  <a:gd name="T62" fmla="*/ 62 w 103"/>
                  <a:gd name="T63" fmla="*/ 43 h 90"/>
                  <a:gd name="T64" fmla="*/ 62 w 103"/>
                  <a:gd name="T65" fmla="*/ 30 h 90"/>
                  <a:gd name="T66" fmla="*/ 41 w 103"/>
                  <a:gd name="T67" fmla="*/ 30 h 90"/>
                  <a:gd name="T68" fmla="*/ 41 w 103"/>
                  <a:gd name="T69" fmla="*/ 43 h 90"/>
                  <a:gd name="T70" fmla="*/ 41 w 103"/>
                  <a:gd name="T71" fmla="*/ 74 h 90"/>
                  <a:gd name="T72" fmla="*/ 41 w 103"/>
                  <a:gd name="T73" fmla="*/ 78 h 90"/>
                  <a:gd name="T74" fmla="*/ 45 w 103"/>
                  <a:gd name="T75" fmla="*/ 81 h 90"/>
                  <a:gd name="T76" fmla="*/ 58 w 103"/>
                  <a:gd name="T77" fmla="*/ 81 h 90"/>
                  <a:gd name="T78" fmla="*/ 62 w 103"/>
                  <a:gd name="T79" fmla="*/ 78 h 90"/>
                  <a:gd name="T80" fmla="*/ 62 w 103"/>
                  <a:gd name="T81" fmla="*/ 74 h 90"/>
                  <a:gd name="T82" fmla="*/ 71 w 103"/>
                  <a:gd name="T83" fmla="*/ 9 h 90"/>
                  <a:gd name="T84" fmla="*/ 67 w 103"/>
                  <a:gd name="T85" fmla="*/ 11 h 90"/>
                  <a:gd name="T86" fmla="*/ 58 w 103"/>
                  <a:gd name="T87" fmla="*/ 22 h 90"/>
                  <a:gd name="T88" fmla="*/ 71 w 103"/>
                  <a:gd name="T89" fmla="*/ 22 h 90"/>
                  <a:gd name="T90" fmla="*/ 78 w 103"/>
                  <a:gd name="T91" fmla="*/ 15 h 90"/>
                  <a:gd name="T92" fmla="*/ 71 w 103"/>
                  <a:gd name="T93"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90">
                    <a:moveTo>
                      <a:pt x="103" y="54"/>
                    </a:moveTo>
                    <a:cubicBezTo>
                      <a:pt x="103" y="55"/>
                      <a:pt x="102" y="56"/>
                      <a:pt x="100" y="56"/>
                    </a:cubicBezTo>
                    <a:cubicBezTo>
                      <a:pt x="94" y="56"/>
                      <a:pt x="94" y="56"/>
                      <a:pt x="94" y="56"/>
                    </a:cubicBezTo>
                    <a:cubicBezTo>
                      <a:pt x="94" y="84"/>
                      <a:pt x="94" y="84"/>
                      <a:pt x="94" y="84"/>
                    </a:cubicBezTo>
                    <a:cubicBezTo>
                      <a:pt x="94" y="87"/>
                      <a:pt x="91" y="90"/>
                      <a:pt x="88" y="90"/>
                    </a:cubicBezTo>
                    <a:cubicBezTo>
                      <a:pt x="15" y="90"/>
                      <a:pt x="15" y="90"/>
                      <a:pt x="15" y="90"/>
                    </a:cubicBezTo>
                    <a:cubicBezTo>
                      <a:pt x="12" y="90"/>
                      <a:pt x="9" y="87"/>
                      <a:pt x="9" y="84"/>
                    </a:cubicBezTo>
                    <a:cubicBezTo>
                      <a:pt x="9" y="56"/>
                      <a:pt x="9" y="56"/>
                      <a:pt x="9" y="56"/>
                    </a:cubicBezTo>
                    <a:cubicBezTo>
                      <a:pt x="2" y="56"/>
                      <a:pt x="2" y="56"/>
                      <a:pt x="2" y="56"/>
                    </a:cubicBezTo>
                    <a:cubicBezTo>
                      <a:pt x="1" y="56"/>
                      <a:pt x="0" y="55"/>
                      <a:pt x="0" y="54"/>
                    </a:cubicBezTo>
                    <a:cubicBezTo>
                      <a:pt x="0" y="32"/>
                      <a:pt x="0" y="32"/>
                      <a:pt x="0" y="32"/>
                    </a:cubicBezTo>
                    <a:cubicBezTo>
                      <a:pt x="0" y="31"/>
                      <a:pt x="1" y="30"/>
                      <a:pt x="2" y="30"/>
                    </a:cubicBezTo>
                    <a:cubicBezTo>
                      <a:pt x="32" y="30"/>
                      <a:pt x="32" y="30"/>
                      <a:pt x="32" y="30"/>
                    </a:cubicBezTo>
                    <a:cubicBezTo>
                      <a:pt x="23" y="30"/>
                      <a:pt x="17" y="24"/>
                      <a:pt x="17" y="15"/>
                    </a:cubicBezTo>
                    <a:cubicBezTo>
                      <a:pt x="17" y="7"/>
                      <a:pt x="23" y="0"/>
                      <a:pt x="32" y="0"/>
                    </a:cubicBezTo>
                    <a:cubicBezTo>
                      <a:pt x="36" y="0"/>
                      <a:pt x="40" y="2"/>
                      <a:pt x="43" y="6"/>
                    </a:cubicBezTo>
                    <a:cubicBezTo>
                      <a:pt x="51" y="17"/>
                      <a:pt x="51" y="17"/>
                      <a:pt x="51" y="17"/>
                    </a:cubicBezTo>
                    <a:cubicBezTo>
                      <a:pt x="60" y="6"/>
                      <a:pt x="60" y="6"/>
                      <a:pt x="60" y="6"/>
                    </a:cubicBezTo>
                    <a:cubicBezTo>
                      <a:pt x="63" y="2"/>
                      <a:pt x="67" y="0"/>
                      <a:pt x="71" y="0"/>
                    </a:cubicBezTo>
                    <a:cubicBezTo>
                      <a:pt x="79" y="0"/>
                      <a:pt x="86" y="7"/>
                      <a:pt x="86" y="15"/>
                    </a:cubicBezTo>
                    <a:cubicBezTo>
                      <a:pt x="86" y="24"/>
                      <a:pt x="79" y="30"/>
                      <a:pt x="71" y="30"/>
                    </a:cubicBezTo>
                    <a:cubicBezTo>
                      <a:pt x="100" y="30"/>
                      <a:pt x="100" y="30"/>
                      <a:pt x="100" y="30"/>
                    </a:cubicBezTo>
                    <a:cubicBezTo>
                      <a:pt x="102" y="30"/>
                      <a:pt x="103" y="31"/>
                      <a:pt x="103" y="32"/>
                    </a:cubicBezTo>
                    <a:lnTo>
                      <a:pt x="103" y="54"/>
                    </a:lnTo>
                    <a:close/>
                    <a:moveTo>
                      <a:pt x="45" y="22"/>
                    </a:moveTo>
                    <a:cubicBezTo>
                      <a:pt x="36" y="11"/>
                      <a:pt x="36" y="11"/>
                      <a:pt x="36" y="11"/>
                    </a:cubicBezTo>
                    <a:cubicBezTo>
                      <a:pt x="36" y="10"/>
                      <a:pt x="34" y="9"/>
                      <a:pt x="32" y="9"/>
                    </a:cubicBezTo>
                    <a:cubicBezTo>
                      <a:pt x="28" y="9"/>
                      <a:pt x="25" y="12"/>
                      <a:pt x="25" y="15"/>
                    </a:cubicBezTo>
                    <a:cubicBezTo>
                      <a:pt x="25" y="19"/>
                      <a:pt x="28" y="22"/>
                      <a:pt x="32" y="22"/>
                    </a:cubicBezTo>
                    <a:lnTo>
                      <a:pt x="45" y="22"/>
                    </a:lnTo>
                    <a:close/>
                    <a:moveTo>
                      <a:pt x="62" y="74"/>
                    </a:moveTo>
                    <a:cubicBezTo>
                      <a:pt x="62" y="43"/>
                      <a:pt x="62" y="43"/>
                      <a:pt x="62" y="43"/>
                    </a:cubicBezTo>
                    <a:cubicBezTo>
                      <a:pt x="62" y="30"/>
                      <a:pt x="62" y="30"/>
                      <a:pt x="62" y="30"/>
                    </a:cubicBezTo>
                    <a:cubicBezTo>
                      <a:pt x="41" y="30"/>
                      <a:pt x="41" y="30"/>
                      <a:pt x="41" y="30"/>
                    </a:cubicBezTo>
                    <a:cubicBezTo>
                      <a:pt x="41" y="43"/>
                      <a:pt x="41" y="43"/>
                      <a:pt x="41" y="43"/>
                    </a:cubicBezTo>
                    <a:cubicBezTo>
                      <a:pt x="41" y="74"/>
                      <a:pt x="41" y="74"/>
                      <a:pt x="41" y="74"/>
                    </a:cubicBezTo>
                    <a:cubicBezTo>
                      <a:pt x="41" y="78"/>
                      <a:pt x="41" y="78"/>
                      <a:pt x="41" y="78"/>
                    </a:cubicBezTo>
                    <a:cubicBezTo>
                      <a:pt x="41" y="80"/>
                      <a:pt x="43" y="81"/>
                      <a:pt x="45" y="81"/>
                    </a:cubicBezTo>
                    <a:cubicBezTo>
                      <a:pt x="58" y="81"/>
                      <a:pt x="58" y="81"/>
                      <a:pt x="58" y="81"/>
                    </a:cubicBezTo>
                    <a:cubicBezTo>
                      <a:pt x="60" y="81"/>
                      <a:pt x="62" y="80"/>
                      <a:pt x="62" y="78"/>
                    </a:cubicBezTo>
                    <a:lnTo>
                      <a:pt x="62" y="74"/>
                    </a:lnTo>
                    <a:close/>
                    <a:moveTo>
                      <a:pt x="71" y="9"/>
                    </a:moveTo>
                    <a:cubicBezTo>
                      <a:pt x="69" y="9"/>
                      <a:pt x="67" y="10"/>
                      <a:pt x="67" y="11"/>
                    </a:cubicBezTo>
                    <a:cubicBezTo>
                      <a:pt x="58" y="22"/>
                      <a:pt x="58" y="22"/>
                      <a:pt x="58" y="22"/>
                    </a:cubicBezTo>
                    <a:cubicBezTo>
                      <a:pt x="71" y="22"/>
                      <a:pt x="71" y="22"/>
                      <a:pt x="71" y="22"/>
                    </a:cubicBezTo>
                    <a:cubicBezTo>
                      <a:pt x="75" y="22"/>
                      <a:pt x="78" y="19"/>
                      <a:pt x="78" y="15"/>
                    </a:cubicBezTo>
                    <a:cubicBezTo>
                      <a:pt x="78" y="12"/>
                      <a:pt x="75"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61" name="Freeform 361"/>
              <p:cNvSpPr>
                <a:spLocks noEditPoints="1"/>
              </p:cNvSpPr>
              <p:nvPr/>
            </p:nvSpPr>
            <p:spPr bwMode="auto">
              <a:xfrm>
                <a:off x="5233988" y="2338387"/>
                <a:ext cx="261938" cy="212725"/>
              </a:xfrm>
              <a:custGeom>
                <a:avLst/>
                <a:gdLst>
                  <a:gd name="T0" fmla="*/ 130 w 139"/>
                  <a:gd name="T1" fmla="*/ 99 h 113"/>
                  <a:gd name="T2" fmla="*/ 107 w 139"/>
                  <a:gd name="T3" fmla="*/ 84 h 113"/>
                  <a:gd name="T4" fmla="*/ 107 w 139"/>
                  <a:gd name="T5" fmla="*/ 14 h 113"/>
                  <a:gd name="T6" fmla="*/ 130 w 139"/>
                  <a:gd name="T7" fmla="*/ 29 h 113"/>
                  <a:gd name="T8" fmla="*/ 130 w 139"/>
                  <a:gd name="T9" fmla="*/ 99 h 113"/>
                  <a:gd name="T10" fmla="*/ 97 w 139"/>
                  <a:gd name="T11" fmla="*/ 84 h 113"/>
                  <a:gd name="T12" fmla="*/ 74 w 139"/>
                  <a:gd name="T13" fmla="*/ 99 h 113"/>
                  <a:gd name="T14" fmla="*/ 74 w 139"/>
                  <a:gd name="T15" fmla="*/ 29 h 113"/>
                  <a:gd name="T16" fmla="*/ 97 w 139"/>
                  <a:gd name="T17" fmla="*/ 14 h 113"/>
                  <a:gd name="T18" fmla="*/ 97 w 139"/>
                  <a:gd name="T19" fmla="*/ 84 h 113"/>
                  <a:gd name="T20" fmla="*/ 65 w 139"/>
                  <a:gd name="T21" fmla="*/ 99 h 113"/>
                  <a:gd name="T22" fmla="*/ 41 w 139"/>
                  <a:gd name="T23" fmla="*/ 84 h 113"/>
                  <a:gd name="T24" fmla="*/ 41 w 139"/>
                  <a:gd name="T25" fmla="*/ 14 h 113"/>
                  <a:gd name="T26" fmla="*/ 65 w 139"/>
                  <a:gd name="T27" fmla="*/ 29 h 113"/>
                  <a:gd name="T28" fmla="*/ 65 w 139"/>
                  <a:gd name="T29" fmla="*/ 99 h 113"/>
                  <a:gd name="T30" fmla="*/ 32 w 139"/>
                  <a:gd name="T31" fmla="*/ 84 h 113"/>
                  <a:gd name="T32" fmla="*/ 9 w 139"/>
                  <a:gd name="T33" fmla="*/ 99 h 113"/>
                  <a:gd name="T34" fmla="*/ 9 w 139"/>
                  <a:gd name="T35" fmla="*/ 29 h 113"/>
                  <a:gd name="T36" fmla="*/ 32 w 139"/>
                  <a:gd name="T37" fmla="*/ 14 h 113"/>
                  <a:gd name="T38" fmla="*/ 32 w 139"/>
                  <a:gd name="T39" fmla="*/ 84 h 113"/>
                  <a:gd name="T40" fmla="*/ 137 w 139"/>
                  <a:gd name="T41" fmla="*/ 22 h 113"/>
                  <a:gd name="T42" fmla="*/ 104 w 139"/>
                  <a:gd name="T43" fmla="*/ 1 h 113"/>
                  <a:gd name="T44" fmla="*/ 100 w 139"/>
                  <a:gd name="T45" fmla="*/ 1 h 113"/>
                  <a:gd name="T46" fmla="*/ 69 w 139"/>
                  <a:gd name="T47" fmla="*/ 20 h 113"/>
                  <a:gd name="T48" fmla="*/ 39 w 139"/>
                  <a:gd name="T49" fmla="*/ 1 h 113"/>
                  <a:gd name="T50" fmla="*/ 34 w 139"/>
                  <a:gd name="T51" fmla="*/ 1 h 113"/>
                  <a:gd name="T52" fmla="*/ 2 w 139"/>
                  <a:gd name="T53" fmla="*/ 22 h 113"/>
                  <a:gd name="T54" fmla="*/ 0 w 139"/>
                  <a:gd name="T55" fmla="*/ 26 h 113"/>
                  <a:gd name="T56" fmla="*/ 0 w 139"/>
                  <a:gd name="T57" fmla="*/ 108 h 113"/>
                  <a:gd name="T58" fmla="*/ 2 w 139"/>
                  <a:gd name="T59" fmla="*/ 112 h 113"/>
                  <a:gd name="T60" fmla="*/ 7 w 139"/>
                  <a:gd name="T61" fmla="*/ 112 h 113"/>
                  <a:gd name="T62" fmla="*/ 37 w 139"/>
                  <a:gd name="T63" fmla="*/ 93 h 113"/>
                  <a:gd name="T64" fmla="*/ 67 w 139"/>
                  <a:gd name="T65" fmla="*/ 112 h 113"/>
                  <a:gd name="T66" fmla="*/ 72 w 139"/>
                  <a:gd name="T67" fmla="*/ 112 h 113"/>
                  <a:gd name="T68" fmla="*/ 102 w 139"/>
                  <a:gd name="T69" fmla="*/ 93 h 113"/>
                  <a:gd name="T70" fmla="*/ 132 w 139"/>
                  <a:gd name="T71" fmla="*/ 112 h 113"/>
                  <a:gd name="T72" fmla="*/ 135 w 139"/>
                  <a:gd name="T73" fmla="*/ 112 h 113"/>
                  <a:gd name="T74" fmla="*/ 137 w 139"/>
                  <a:gd name="T75" fmla="*/ 112 h 113"/>
                  <a:gd name="T76" fmla="*/ 139 w 139"/>
                  <a:gd name="T77" fmla="*/ 108 h 113"/>
                  <a:gd name="T78" fmla="*/ 139 w 139"/>
                  <a:gd name="T79" fmla="*/ 26 h 113"/>
                  <a:gd name="T80" fmla="*/ 137 w 139"/>
                  <a:gd name="T81"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13">
                    <a:moveTo>
                      <a:pt x="130" y="99"/>
                    </a:moveTo>
                    <a:cubicBezTo>
                      <a:pt x="107" y="84"/>
                      <a:pt x="107" y="84"/>
                      <a:pt x="107" y="84"/>
                    </a:cubicBezTo>
                    <a:cubicBezTo>
                      <a:pt x="107" y="14"/>
                      <a:pt x="107" y="14"/>
                      <a:pt x="107" y="14"/>
                    </a:cubicBezTo>
                    <a:cubicBezTo>
                      <a:pt x="130" y="29"/>
                      <a:pt x="130" y="29"/>
                      <a:pt x="130" y="29"/>
                    </a:cubicBezTo>
                    <a:lnTo>
                      <a:pt x="130" y="99"/>
                    </a:lnTo>
                    <a:close/>
                    <a:moveTo>
                      <a:pt x="97" y="84"/>
                    </a:moveTo>
                    <a:cubicBezTo>
                      <a:pt x="74" y="99"/>
                      <a:pt x="74" y="99"/>
                      <a:pt x="74" y="99"/>
                    </a:cubicBezTo>
                    <a:cubicBezTo>
                      <a:pt x="74" y="29"/>
                      <a:pt x="74" y="29"/>
                      <a:pt x="74" y="29"/>
                    </a:cubicBezTo>
                    <a:cubicBezTo>
                      <a:pt x="97" y="14"/>
                      <a:pt x="97" y="14"/>
                      <a:pt x="97" y="14"/>
                    </a:cubicBezTo>
                    <a:lnTo>
                      <a:pt x="97" y="84"/>
                    </a:lnTo>
                    <a:close/>
                    <a:moveTo>
                      <a:pt x="65" y="99"/>
                    </a:moveTo>
                    <a:cubicBezTo>
                      <a:pt x="41" y="84"/>
                      <a:pt x="41" y="84"/>
                      <a:pt x="41" y="84"/>
                    </a:cubicBezTo>
                    <a:cubicBezTo>
                      <a:pt x="41" y="14"/>
                      <a:pt x="41" y="14"/>
                      <a:pt x="41" y="14"/>
                    </a:cubicBezTo>
                    <a:cubicBezTo>
                      <a:pt x="65" y="29"/>
                      <a:pt x="65" y="29"/>
                      <a:pt x="65" y="29"/>
                    </a:cubicBezTo>
                    <a:lnTo>
                      <a:pt x="65" y="99"/>
                    </a:lnTo>
                    <a:close/>
                    <a:moveTo>
                      <a:pt x="32" y="84"/>
                    </a:moveTo>
                    <a:cubicBezTo>
                      <a:pt x="9" y="99"/>
                      <a:pt x="9" y="99"/>
                      <a:pt x="9" y="99"/>
                    </a:cubicBezTo>
                    <a:cubicBezTo>
                      <a:pt x="9" y="29"/>
                      <a:pt x="9" y="29"/>
                      <a:pt x="9" y="29"/>
                    </a:cubicBezTo>
                    <a:cubicBezTo>
                      <a:pt x="32" y="14"/>
                      <a:pt x="32" y="14"/>
                      <a:pt x="32" y="14"/>
                    </a:cubicBezTo>
                    <a:lnTo>
                      <a:pt x="32" y="84"/>
                    </a:lnTo>
                    <a:close/>
                    <a:moveTo>
                      <a:pt x="137" y="22"/>
                    </a:moveTo>
                    <a:cubicBezTo>
                      <a:pt x="104" y="1"/>
                      <a:pt x="104" y="1"/>
                      <a:pt x="104" y="1"/>
                    </a:cubicBezTo>
                    <a:cubicBezTo>
                      <a:pt x="103" y="0"/>
                      <a:pt x="101" y="0"/>
                      <a:pt x="100" y="1"/>
                    </a:cubicBezTo>
                    <a:cubicBezTo>
                      <a:pt x="69" y="20"/>
                      <a:pt x="69" y="20"/>
                      <a:pt x="69" y="20"/>
                    </a:cubicBezTo>
                    <a:cubicBezTo>
                      <a:pt x="39" y="1"/>
                      <a:pt x="39" y="1"/>
                      <a:pt x="39" y="1"/>
                    </a:cubicBezTo>
                    <a:cubicBezTo>
                      <a:pt x="38" y="0"/>
                      <a:pt x="36" y="0"/>
                      <a:pt x="34" y="1"/>
                    </a:cubicBezTo>
                    <a:cubicBezTo>
                      <a:pt x="2" y="22"/>
                      <a:pt x="2" y="22"/>
                      <a:pt x="2" y="22"/>
                    </a:cubicBezTo>
                    <a:cubicBezTo>
                      <a:pt x="0" y="23"/>
                      <a:pt x="0" y="24"/>
                      <a:pt x="0" y="26"/>
                    </a:cubicBezTo>
                    <a:cubicBezTo>
                      <a:pt x="0" y="108"/>
                      <a:pt x="0" y="108"/>
                      <a:pt x="0" y="108"/>
                    </a:cubicBezTo>
                    <a:cubicBezTo>
                      <a:pt x="0" y="109"/>
                      <a:pt x="1" y="111"/>
                      <a:pt x="2" y="112"/>
                    </a:cubicBezTo>
                    <a:cubicBezTo>
                      <a:pt x="3" y="113"/>
                      <a:pt x="5" y="113"/>
                      <a:pt x="7" y="112"/>
                    </a:cubicBezTo>
                    <a:cubicBezTo>
                      <a:pt x="37" y="93"/>
                      <a:pt x="37" y="93"/>
                      <a:pt x="37" y="93"/>
                    </a:cubicBezTo>
                    <a:cubicBezTo>
                      <a:pt x="67" y="112"/>
                      <a:pt x="67" y="112"/>
                      <a:pt x="67" y="112"/>
                    </a:cubicBezTo>
                    <a:cubicBezTo>
                      <a:pt x="69" y="113"/>
                      <a:pt x="70" y="113"/>
                      <a:pt x="72" y="112"/>
                    </a:cubicBezTo>
                    <a:cubicBezTo>
                      <a:pt x="102" y="93"/>
                      <a:pt x="102" y="93"/>
                      <a:pt x="102" y="93"/>
                    </a:cubicBezTo>
                    <a:cubicBezTo>
                      <a:pt x="132" y="112"/>
                      <a:pt x="132" y="112"/>
                      <a:pt x="132" y="112"/>
                    </a:cubicBezTo>
                    <a:cubicBezTo>
                      <a:pt x="133" y="112"/>
                      <a:pt x="134" y="112"/>
                      <a:pt x="135" y="112"/>
                    </a:cubicBezTo>
                    <a:cubicBezTo>
                      <a:pt x="135" y="112"/>
                      <a:pt x="136" y="112"/>
                      <a:pt x="137" y="112"/>
                    </a:cubicBezTo>
                    <a:cubicBezTo>
                      <a:pt x="138" y="111"/>
                      <a:pt x="139" y="109"/>
                      <a:pt x="139" y="108"/>
                    </a:cubicBezTo>
                    <a:cubicBezTo>
                      <a:pt x="139" y="26"/>
                      <a:pt x="139" y="26"/>
                      <a:pt x="139" y="26"/>
                    </a:cubicBezTo>
                    <a:cubicBezTo>
                      <a:pt x="139" y="24"/>
                      <a:pt x="138" y="23"/>
                      <a:pt x="13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grpSp>
        <p:sp>
          <p:nvSpPr>
            <p:cNvPr id="456" name="Freeform 30"/>
            <p:cNvSpPr>
              <a:spLocks noEditPoints="1"/>
            </p:cNvSpPr>
            <p:nvPr/>
          </p:nvSpPr>
          <p:spPr bwMode="auto">
            <a:xfrm>
              <a:off x="3744385" y="1610784"/>
              <a:ext cx="190500" cy="146051"/>
            </a:xfrm>
            <a:custGeom>
              <a:avLst/>
              <a:gdLst>
                <a:gd name="T0" fmla="*/ 40 w 76"/>
                <a:gd name="T1" fmla="*/ 45 h 58"/>
                <a:gd name="T2" fmla="*/ 35 w 76"/>
                <a:gd name="T3" fmla="*/ 39 h 58"/>
                <a:gd name="T4" fmla="*/ 40 w 76"/>
                <a:gd name="T5" fmla="*/ 33 h 58"/>
                <a:gd name="T6" fmla="*/ 46 w 76"/>
                <a:gd name="T7" fmla="*/ 39 h 58"/>
                <a:gd name="T8" fmla="*/ 40 w 76"/>
                <a:gd name="T9" fmla="*/ 45 h 58"/>
                <a:gd name="T10" fmla="*/ 64 w 76"/>
                <a:gd name="T11" fmla="*/ 10 h 58"/>
                <a:gd name="T12" fmla="*/ 24 w 76"/>
                <a:gd name="T13" fmla="*/ 4 h 58"/>
                <a:gd name="T14" fmla="*/ 1 w 76"/>
                <a:gd name="T15" fmla="*/ 33 h 58"/>
                <a:gd name="T16" fmla="*/ 29 w 76"/>
                <a:gd name="T17" fmla="*/ 58 h 58"/>
                <a:gd name="T18" fmla="*/ 57 w 76"/>
                <a:gd name="T19" fmla="*/ 46 h 58"/>
                <a:gd name="T20" fmla="*/ 54 w 76"/>
                <a:gd name="T21" fmla="*/ 32 h 58"/>
                <a:gd name="T22" fmla="*/ 70 w 76"/>
                <a:gd name="T23" fmla="*/ 30 h 58"/>
                <a:gd name="T24" fmla="*/ 64 w 76"/>
                <a:gd name="T25"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58">
                  <a:moveTo>
                    <a:pt x="40" y="45"/>
                  </a:moveTo>
                  <a:cubicBezTo>
                    <a:pt x="37" y="45"/>
                    <a:pt x="35" y="42"/>
                    <a:pt x="35" y="39"/>
                  </a:cubicBezTo>
                  <a:cubicBezTo>
                    <a:pt x="35" y="36"/>
                    <a:pt x="37" y="33"/>
                    <a:pt x="40" y="33"/>
                  </a:cubicBezTo>
                  <a:cubicBezTo>
                    <a:pt x="43" y="33"/>
                    <a:pt x="46" y="36"/>
                    <a:pt x="46" y="39"/>
                  </a:cubicBezTo>
                  <a:cubicBezTo>
                    <a:pt x="46" y="42"/>
                    <a:pt x="43" y="45"/>
                    <a:pt x="40" y="45"/>
                  </a:cubicBezTo>
                  <a:close/>
                  <a:moveTo>
                    <a:pt x="64" y="10"/>
                  </a:moveTo>
                  <a:cubicBezTo>
                    <a:pt x="52" y="3"/>
                    <a:pt x="40" y="0"/>
                    <a:pt x="24" y="4"/>
                  </a:cubicBezTo>
                  <a:cubicBezTo>
                    <a:pt x="12" y="8"/>
                    <a:pt x="2" y="21"/>
                    <a:pt x="1" y="33"/>
                  </a:cubicBezTo>
                  <a:cubicBezTo>
                    <a:pt x="0" y="47"/>
                    <a:pt x="10" y="58"/>
                    <a:pt x="29" y="58"/>
                  </a:cubicBezTo>
                  <a:cubicBezTo>
                    <a:pt x="49" y="58"/>
                    <a:pt x="57" y="48"/>
                    <a:pt x="57" y="46"/>
                  </a:cubicBezTo>
                  <a:cubicBezTo>
                    <a:pt x="57" y="43"/>
                    <a:pt x="49" y="37"/>
                    <a:pt x="54" y="32"/>
                  </a:cubicBezTo>
                  <a:cubicBezTo>
                    <a:pt x="61" y="24"/>
                    <a:pt x="67" y="30"/>
                    <a:pt x="70" y="30"/>
                  </a:cubicBezTo>
                  <a:cubicBezTo>
                    <a:pt x="74" y="29"/>
                    <a:pt x="76" y="18"/>
                    <a:pt x="64" y="1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7" name="Freeform 32"/>
            <p:cNvSpPr>
              <a:spLocks noEditPoints="1"/>
            </p:cNvSpPr>
            <p:nvPr/>
          </p:nvSpPr>
          <p:spPr bwMode="auto">
            <a:xfrm>
              <a:off x="4584702" y="2321984"/>
              <a:ext cx="226484" cy="203200"/>
            </a:xfrm>
            <a:custGeom>
              <a:avLst/>
              <a:gdLst>
                <a:gd name="T0" fmla="*/ 0 w 91"/>
                <a:gd name="T1" fmla="*/ 25 h 81"/>
                <a:gd name="T2" fmla="*/ 6 w 91"/>
                <a:gd name="T3" fmla="*/ 32 h 81"/>
                <a:gd name="T4" fmla="*/ 85 w 91"/>
                <a:gd name="T5" fmla="*/ 32 h 81"/>
                <a:gd name="T6" fmla="*/ 91 w 91"/>
                <a:gd name="T7" fmla="*/ 25 h 81"/>
                <a:gd name="T8" fmla="*/ 0 w 91"/>
                <a:gd name="T9" fmla="*/ 25 h 81"/>
                <a:gd name="T10" fmla="*/ 13 w 91"/>
                <a:gd name="T11" fmla="*/ 39 h 81"/>
                <a:gd name="T12" fmla="*/ 19 w 91"/>
                <a:gd name="T13" fmla="*/ 45 h 81"/>
                <a:gd name="T14" fmla="*/ 72 w 91"/>
                <a:gd name="T15" fmla="*/ 45 h 81"/>
                <a:gd name="T16" fmla="*/ 78 w 91"/>
                <a:gd name="T17" fmla="*/ 39 h 81"/>
                <a:gd name="T18" fmla="*/ 13 w 91"/>
                <a:gd name="T19" fmla="*/ 39 h 81"/>
                <a:gd name="T20" fmla="*/ 26 w 91"/>
                <a:gd name="T21" fmla="*/ 52 h 81"/>
                <a:gd name="T22" fmla="*/ 32 w 91"/>
                <a:gd name="T23" fmla="*/ 58 h 81"/>
                <a:gd name="T24" fmla="*/ 59 w 91"/>
                <a:gd name="T25" fmla="*/ 58 h 81"/>
                <a:gd name="T26" fmla="*/ 65 w 91"/>
                <a:gd name="T27" fmla="*/ 52 h 81"/>
                <a:gd name="T28" fmla="*/ 26 w 91"/>
                <a:gd name="T29" fmla="*/ 52 h 81"/>
                <a:gd name="T30" fmla="*/ 46 w 91"/>
                <a:gd name="T31" fmla="*/ 62 h 81"/>
                <a:gd name="T32" fmla="*/ 36 w 91"/>
                <a:gd name="T33" fmla="*/ 71 h 81"/>
                <a:gd name="T34" fmla="*/ 46 w 91"/>
                <a:gd name="T35" fmla="*/ 81 h 81"/>
                <a:gd name="T36" fmla="*/ 55 w 91"/>
                <a:gd name="T37" fmla="*/ 71 h 81"/>
                <a:gd name="T38" fmla="*/ 46 w 91"/>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0" y="25"/>
                  </a:moveTo>
                  <a:cubicBezTo>
                    <a:pt x="6" y="32"/>
                    <a:pt x="6" y="32"/>
                    <a:pt x="6" y="32"/>
                  </a:cubicBezTo>
                  <a:cubicBezTo>
                    <a:pt x="28" y="10"/>
                    <a:pt x="63" y="10"/>
                    <a:pt x="85" y="32"/>
                  </a:cubicBezTo>
                  <a:cubicBezTo>
                    <a:pt x="91" y="25"/>
                    <a:pt x="91" y="25"/>
                    <a:pt x="91" y="25"/>
                  </a:cubicBezTo>
                  <a:cubicBezTo>
                    <a:pt x="66" y="0"/>
                    <a:pt x="25" y="0"/>
                    <a:pt x="0" y="25"/>
                  </a:cubicBezTo>
                  <a:close/>
                  <a:moveTo>
                    <a:pt x="13" y="39"/>
                  </a:moveTo>
                  <a:cubicBezTo>
                    <a:pt x="19" y="45"/>
                    <a:pt x="19" y="45"/>
                    <a:pt x="19" y="45"/>
                  </a:cubicBezTo>
                  <a:cubicBezTo>
                    <a:pt x="34" y="31"/>
                    <a:pt x="57" y="31"/>
                    <a:pt x="72" y="45"/>
                  </a:cubicBezTo>
                  <a:cubicBezTo>
                    <a:pt x="78" y="39"/>
                    <a:pt x="78" y="39"/>
                    <a:pt x="78" y="39"/>
                  </a:cubicBezTo>
                  <a:cubicBezTo>
                    <a:pt x="60" y="20"/>
                    <a:pt x="31" y="20"/>
                    <a:pt x="13" y="39"/>
                  </a:cubicBezTo>
                  <a:close/>
                  <a:moveTo>
                    <a:pt x="26" y="52"/>
                  </a:moveTo>
                  <a:cubicBezTo>
                    <a:pt x="32" y="58"/>
                    <a:pt x="32" y="58"/>
                    <a:pt x="32" y="58"/>
                  </a:cubicBezTo>
                  <a:cubicBezTo>
                    <a:pt x="40" y="51"/>
                    <a:pt x="51" y="51"/>
                    <a:pt x="59" y="58"/>
                  </a:cubicBezTo>
                  <a:cubicBezTo>
                    <a:pt x="65" y="52"/>
                    <a:pt x="65" y="52"/>
                    <a:pt x="65" y="52"/>
                  </a:cubicBezTo>
                  <a:cubicBezTo>
                    <a:pt x="54" y="41"/>
                    <a:pt x="37" y="41"/>
                    <a:pt x="26" y="52"/>
                  </a:cubicBezTo>
                  <a:close/>
                  <a:moveTo>
                    <a:pt x="46" y="62"/>
                  </a:moveTo>
                  <a:cubicBezTo>
                    <a:pt x="40" y="62"/>
                    <a:pt x="36" y="66"/>
                    <a:pt x="36" y="71"/>
                  </a:cubicBezTo>
                  <a:cubicBezTo>
                    <a:pt x="36" y="77"/>
                    <a:pt x="40" y="81"/>
                    <a:pt x="46" y="81"/>
                  </a:cubicBezTo>
                  <a:cubicBezTo>
                    <a:pt x="51" y="81"/>
                    <a:pt x="55" y="77"/>
                    <a:pt x="55" y="71"/>
                  </a:cubicBezTo>
                  <a:cubicBezTo>
                    <a:pt x="55" y="66"/>
                    <a:pt x="51" y="62"/>
                    <a:pt x="46" y="6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8" name="Freeform 36"/>
            <p:cNvSpPr>
              <a:spLocks noEditPoints="1"/>
            </p:cNvSpPr>
            <p:nvPr/>
          </p:nvSpPr>
          <p:spPr bwMode="auto">
            <a:xfrm>
              <a:off x="4523317" y="-6350"/>
              <a:ext cx="349251" cy="349251"/>
            </a:xfrm>
            <a:custGeom>
              <a:avLst/>
              <a:gdLst>
                <a:gd name="T0" fmla="*/ 105 w 139"/>
                <a:gd name="T1" fmla="*/ 34 h 140"/>
                <a:gd name="T2" fmla="*/ 94 w 139"/>
                <a:gd name="T3" fmla="*/ 11 h 140"/>
                <a:gd name="T4" fmla="*/ 117 w 139"/>
                <a:gd name="T5" fmla="*/ 22 h 140"/>
                <a:gd name="T6" fmla="*/ 129 w 139"/>
                <a:gd name="T7" fmla="*/ 45 h 140"/>
                <a:gd name="T8" fmla="*/ 105 w 139"/>
                <a:gd name="T9" fmla="*/ 34 h 140"/>
                <a:gd name="T10" fmla="*/ 55 w 139"/>
                <a:gd name="T11" fmla="*/ 78 h 140"/>
                <a:gd name="T12" fmla="*/ 57 w 139"/>
                <a:gd name="T13" fmla="*/ 66 h 140"/>
                <a:gd name="T14" fmla="*/ 69 w 139"/>
                <a:gd name="T15" fmla="*/ 64 h 140"/>
                <a:gd name="T16" fmla="*/ 67 w 139"/>
                <a:gd name="T17" fmla="*/ 76 h 140"/>
                <a:gd name="T18" fmla="*/ 55 w 139"/>
                <a:gd name="T19" fmla="*/ 78 h 140"/>
                <a:gd name="T20" fmla="*/ 122 w 139"/>
                <a:gd name="T21" fmla="*/ 17 h 140"/>
                <a:gd name="T22" fmla="*/ 89 w 139"/>
                <a:gd name="T23" fmla="*/ 5 h 140"/>
                <a:gd name="T24" fmla="*/ 69 w 139"/>
                <a:gd name="T25" fmla="*/ 25 h 140"/>
                <a:gd name="T26" fmla="*/ 64 w 139"/>
                <a:gd name="T27" fmla="*/ 49 h 140"/>
                <a:gd name="T28" fmla="*/ 3 w 139"/>
                <a:gd name="T29" fmla="*/ 110 h 140"/>
                <a:gd name="T30" fmla="*/ 10 w 139"/>
                <a:gd name="T31" fmla="*/ 129 h 140"/>
                <a:gd name="T32" fmla="*/ 29 w 139"/>
                <a:gd name="T33" fmla="*/ 136 h 140"/>
                <a:gd name="T34" fmla="*/ 90 w 139"/>
                <a:gd name="T35" fmla="*/ 75 h 140"/>
                <a:gd name="T36" fmla="*/ 114 w 139"/>
                <a:gd name="T37" fmla="*/ 71 h 140"/>
                <a:gd name="T38" fmla="*/ 134 w 139"/>
                <a:gd name="T39" fmla="*/ 51 h 140"/>
                <a:gd name="T40" fmla="*/ 122 w 139"/>
                <a:gd name="T41" fmla="*/ 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40">
                  <a:moveTo>
                    <a:pt x="105" y="34"/>
                  </a:moveTo>
                  <a:cubicBezTo>
                    <a:pt x="96" y="24"/>
                    <a:pt x="93" y="12"/>
                    <a:pt x="94" y="11"/>
                  </a:cubicBezTo>
                  <a:cubicBezTo>
                    <a:pt x="95" y="10"/>
                    <a:pt x="107" y="13"/>
                    <a:pt x="117" y="22"/>
                  </a:cubicBezTo>
                  <a:cubicBezTo>
                    <a:pt x="126" y="32"/>
                    <a:pt x="129" y="44"/>
                    <a:pt x="129" y="45"/>
                  </a:cubicBezTo>
                  <a:cubicBezTo>
                    <a:pt x="128" y="46"/>
                    <a:pt x="115" y="44"/>
                    <a:pt x="105" y="34"/>
                  </a:cubicBezTo>
                  <a:close/>
                  <a:moveTo>
                    <a:pt x="55" y="78"/>
                  </a:moveTo>
                  <a:cubicBezTo>
                    <a:pt x="52" y="75"/>
                    <a:pt x="53" y="70"/>
                    <a:pt x="57" y="66"/>
                  </a:cubicBezTo>
                  <a:cubicBezTo>
                    <a:pt x="61" y="62"/>
                    <a:pt x="66" y="61"/>
                    <a:pt x="69" y="64"/>
                  </a:cubicBezTo>
                  <a:cubicBezTo>
                    <a:pt x="72" y="67"/>
                    <a:pt x="71" y="72"/>
                    <a:pt x="67" y="76"/>
                  </a:cubicBezTo>
                  <a:cubicBezTo>
                    <a:pt x="63" y="80"/>
                    <a:pt x="58" y="81"/>
                    <a:pt x="55" y="78"/>
                  </a:cubicBezTo>
                  <a:close/>
                  <a:moveTo>
                    <a:pt x="122" y="17"/>
                  </a:moveTo>
                  <a:cubicBezTo>
                    <a:pt x="109" y="5"/>
                    <a:pt x="94" y="0"/>
                    <a:pt x="89" y="5"/>
                  </a:cubicBezTo>
                  <a:cubicBezTo>
                    <a:pt x="69" y="25"/>
                    <a:pt x="69" y="25"/>
                    <a:pt x="69" y="25"/>
                  </a:cubicBezTo>
                  <a:cubicBezTo>
                    <a:pt x="66" y="29"/>
                    <a:pt x="63" y="39"/>
                    <a:pt x="64" y="49"/>
                  </a:cubicBezTo>
                  <a:cubicBezTo>
                    <a:pt x="3" y="110"/>
                    <a:pt x="3" y="110"/>
                    <a:pt x="3" y="110"/>
                  </a:cubicBezTo>
                  <a:cubicBezTo>
                    <a:pt x="0" y="113"/>
                    <a:pt x="3" y="122"/>
                    <a:pt x="10" y="129"/>
                  </a:cubicBezTo>
                  <a:cubicBezTo>
                    <a:pt x="17" y="137"/>
                    <a:pt x="26" y="140"/>
                    <a:pt x="29" y="136"/>
                  </a:cubicBezTo>
                  <a:cubicBezTo>
                    <a:pt x="90" y="75"/>
                    <a:pt x="90" y="75"/>
                    <a:pt x="90" y="75"/>
                  </a:cubicBezTo>
                  <a:cubicBezTo>
                    <a:pt x="101" y="76"/>
                    <a:pt x="111" y="74"/>
                    <a:pt x="114" y="71"/>
                  </a:cubicBezTo>
                  <a:cubicBezTo>
                    <a:pt x="134" y="51"/>
                    <a:pt x="134" y="51"/>
                    <a:pt x="134" y="51"/>
                  </a:cubicBezTo>
                  <a:cubicBezTo>
                    <a:pt x="139" y="46"/>
                    <a:pt x="134" y="30"/>
                    <a:pt x="122" y="1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59" name="Freeform 39"/>
            <p:cNvSpPr>
              <a:spLocks noEditPoints="1"/>
            </p:cNvSpPr>
            <p:nvPr/>
          </p:nvSpPr>
          <p:spPr bwMode="auto">
            <a:xfrm>
              <a:off x="6502402" y="3308351"/>
              <a:ext cx="194733" cy="86784"/>
            </a:xfrm>
            <a:custGeom>
              <a:avLst/>
              <a:gdLst>
                <a:gd name="T0" fmla="*/ 54 w 77"/>
                <a:gd name="T1" fmla="*/ 16 h 35"/>
                <a:gd name="T2" fmla="*/ 53 w 77"/>
                <a:gd name="T3" fmla="*/ 17 h 35"/>
                <a:gd name="T4" fmla="*/ 50 w 77"/>
                <a:gd name="T5" fmla="*/ 25 h 35"/>
                <a:gd name="T6" fmla="*/ 27 w 77"/>
                <a:gd name="T7" fmla="*/ 25 h 35"/>
                <a:gd name="T8" fmla="*/ 24 w 77"/>
                <a:gd name="T9" fmla="*/ 17 h 35"/>
                <a:gd name="T10" fmla="*/ 23 w 77"/>
                <a:gd name="T11" fmla="*/ 16 h 35"/>
                <a:gd name="T12" fmla="*/ 10 w 77"/>
                <a:gd name="T13" fmla="*/ 16 h 35"/>
                <a:gd name="T14" fmla="*/ 17 w 77"/>
                <a:gd name="T15" fmla="*/ 8 h 35"/>
                <a:gd name="T16" fmla="*/ 60 w 77"/>
                <a:gd name="T17" fmla="*/ 8 h 35"/>
                <a:gd name="T18" fmla="*/ 68 w 77"/>
                <a:gd name="T19" fmla="*/ 16 h 35"/>
                <a:gd name="T20" fmla="*/ 54 w 77"/>
                <a:gd name="T21" fmla="*/ 16 h 35"/>
                <a:gd name="T22" fmla="*/ 74 w 77"/>
                <a:gd name="T23" fmla="*/ 14 h 35"/>
                <a:gd name="T24" fmla="*/ 62 w 77"/>
                <a:gd name="T25" fmla="*/ 2 h 35"/>
                <a:gd name="T26" fmla="*/ 58 w 77"/>
                <a:gd name="T27" fmla="*/ 0 h 35"/>
                <a:gd name="T28" fmla="*/ 39 w 77"/>
                <a:gd name="T29" fmla="*/ 0 h 35"/>
                <a:gd name="T30" fmla="*/ 19 w 77"/>
                <a:gd name="T31" fmla="*/ 0 h 35"/>
                <a:gd name="T32" fmla="*/ 15 w 77"/>
                <a:gd name="T33" fmla="*/ 2 h 35"/>
                <a:gd name="T34" fmla="*/ 3 w 77"/>
                <a:gd name="T35" fmla="*/ 14 h 35"/>
                <a:gd name="T36" fmla="*/ 0 w 77"/>
                <a:gd name="T37" fmla="*/ 19 h 35"/>
                <a:gd name="T38" fmla="*/ 3 w 77"/>
                <a:gd name="T39" fmla="*/ 31 h 35"/>
                <a:gd name="T40" fmla="*/ 7 w 77"/>
                <a:gd name="T41" fmla="*/ 35 h 35"/>
                <a:gd name="T42" fmla="*/ 70 w 77"/>
                <a:gd name="T43" fmla="*/ 35 h 35"/>
                <a:gd name="T44" fmla="*/ 75 w 77"/>
                <a:gd name="T45" fmla="*/ 31 h 35"/>
                <a:gd name="T46" fmla="*/ 77 w 77"/>
                <a:gd name="T47" fmla="*/ 19 h 35"/>
                <a:gd name="T48" fmla="*/ 74 w 77"/>
                <a:gd name="T4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35">
                  <a:moveTo>
                    <a:pt x="54" y="16"/>
                  </a:moveTo>
                  <a:cubicBezTo>
                    <a:pt x="54" y="16"/>
                    <a:pt x="53" y="17"/>
                    <a:pt x="53" y="17"/>
                  </a:cubicBezTo>
                  <a:cubicBezTo>
                    <a:pt x="50" y="25"/>
                    <a:pt x="50" y="25"/>
                    <a:pt x="50" y="25"/>
                  </a:cubicBezTo>
                  <a:cubicBezTo>
                    <a:pt x="27" y="25"/>
                    <a:pt x="27" y="25"/>
                    <a:pt x="27" y="25"/>
                  </a:cubicBezTo>
                  <a:cubicBezTo>
                    <a:pt x="24" y="17"/>
                    <a:pt x="24" y="17"/>
                    <a:pt x="24" y="17"/>
                  </a:cubicBezTo>
                  <a:cubicBezTo>
                    <a:pt x="24" y="17"/>
                    <a:pt x="23" y="16"/>
                    <a:pt x="23" y="16"/>
                  </a:cubicBezTo>
                  <a:cubicBezTo>
                    <a:pt x="10" y="16"/>
                    <a:pt x="10" y="16"/>
                    <a:pt x="10" y="16"/>
                  </a:cubicBezTo>
                  <a:cubicBezTo>
                    <a:pt x="17" y="8"/>
                    <a:pt x="17" y="8"/>
                    <a:pt x="17" y="8"/>
                  </a:cubicBezTo>
                  <a:cubicBezTo>
                    <a:pt x="60" y="8"/>
                    <a:pt x="60" y="8"/>
                    <a:pt x="60" y="8"/>
                  </a:cubicBezTo>
                  <a:cubicBezTo>
                    <a:pt x="68" y="16"/>
                    <a:pt x="68" y="16"/>
                    <a:pt x="68" y="16"/>
                  </a:cubicBezTo>
                  <a:lnTo>
                    <a:pt x="54" y="16"/>
                  </a:lnTo>
                  <a:close/>
                  <a:moveTo>
                    <a:pt x="74" y="14"/>
                  </a:moveTo>
                  <a:cubicBezTo>
                    <a:pt x="73" y="12"/>
                    <a:pt x="66" y="5"/>
                    <a:pt x="62" y="2"/>
                  </a:cubicBezTo>
                  <a:cubicBezTo>
                    <a:pt x="61" y="1"/>
                    <a:pt x="60" y="0"/>
                    <a:pt x="58" y="0"/>
                  </a:cubicBezTo>
                  <a:cubicBezTo>
                    <a:pt x="57" y="0"/>
                    <a:pt x="39" y="0"/>
                    <a:pt x="39" y="0"/>
                  </a:cubicBezTo>
                  <a:cubicBezTo>
                    <a:pt x="39" y="0"/>
                    <a:pt x="20" y="0"/>
                    <a:pt x="19" y="0"/>
                  </a:cubicBezTo>
                  <a:cubicBezTo>
                    <a:pt x="17" y="0"/>
                    <a:pt x="16" y="1"/>
                    <a:pt x="15" y="2"/>
                  </a:cubicBezTo>
                  <a:cubicBezTo>
                    <a:pt x="12" y="5"/>
                    <a:pt x="4" y="12"/>
                    <a:pt x="3" y="14"/>
                  </a:cubicBezTo>
                  <a:cubicBezTo>
                    <a:pt x="1" y="16"/>
                    <a:pt x="0" y="17"/>
                    <a:pt x="0" y="19"/>
                  </a:cubicBezTo>
                  <a:cubicBezTo>
                    <a:pt x="3" y="31"/>
                    <a:pt x="3" y="31"/>
                    <a:pt x="3" y="31"/>
                  </a:cubicBezTo>
                  <a:cubicBezTo>
                    <a:pt x="3" y="33"/>
                    <a:pt x="5" y="35"/>
                    <a:pt x="7" y="35"/>
                  </a:cubicBezTo>
                  <a:cubicBezTo>
                    <a:pt x="70" y="35"/>
                    <a:pt x="70" y="35"/>
                    <a:pt x="70" y="35"/>
                  </a:cubicBezTo>
                  <a:cubicBezTo>
                    <a:pt x="72" y="35"/>
                    <a:pt x="74" y="33"/>
                    <a:pt x="75" y="31"/>
                  </a:cubicBezTo>
                  <a:cubicBezTo>
                    <a:pt x="77" y="19"/>
                    <a:pt x="77" y="19"/>
                    <a:pt x="77" y="19"/>
                  </a:cubicBezTo>
                  <a:cubicBezTo>
                    <a:pt x="77" y="17"/>
                    <a:pt x="76" y="16"/>
                    <a:pt x="74" y="1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0" name="Freeform 44"/>
            <p:cNvSpPr>
              <a:spLocks noEditPoints="1"/>
            </p:cNvSpPr>
            <p:nvPr/>
          </p:nvSpPr>
          <p:spPr bwMode="auto">
            <a:xfrm>
              <a:off x="9886951" y="-6349"/>
              <a:ext cx="234951" cy="218017"/>
            </a:xfrm>
            <a:custGeom>
              <a:avLst/>
              <a:gdLst>
                <a:gd name="T0" fmla="*/ 53 w 94"/>
                <a:gd name="T1" fmla="*/ 26 h 87"/>
                <a:gd name="T2" fmla="*/ 22 w 94"/>
                <a:gd name="T3" fmla="*/ 17 h 87"/>
                <a:gd name="T4" fmla="*/ 53 w 94"/>
                <a:gd name="T5" fmla="*/ 7 h 87"/>
                <a:gd name="T6" fmla="*/ 85 w 94"/>
                <a:gd name="T7" fmla="*/ 17 h 87"/>
                <a:gd name="T8" fmla="*/ 53 w 94"/>
                <a:gd name="T9" fmla="*/ 26 h 87"/>
                <a:gd name="T10" fmla="*/ 7 w 94"/>
                <a:gd name="T11" fmla="*/ 47 h 87"/>
                <a:gd name="T12" fmla="*/ 17 w 94"/>
                <a:gd name="T13" fmla="*/ 37 h 87"/>
                <a:gd name="T14" fmla="*/ 20 w 94"/>
                <a:gd name="T15" fmla="*/ 57 h 87"/>
                <a:gd name="T16" fmla="*/ 7 w 94"/>
                <a:gd name="T17" fmla="*/ 47 h 87"/>
                <a:gd name="T18" fmla="*/ 53 w 94"/>
                <a:gd name="T19" fmla="*/ 0 h 87"/>
                <a:gd name="T20" fmla="*/ 53 w 94"/>
                <a:gd name="T21" fmla="*/ 0 h 87"/>
                <a:gd name="T22" fmla="*/ 14 w 94"/>
                <a:gd name="T23" fmla="*/ 15 h 87"/>
                <a:gd name="T24" fmla="*/ 16 w 94"/>
                <a:gd name="T25" fmla="*/ 29 h 87"/>
                <a:gd name="T26" fmla="*/ 0 w 94"/>
                <a:gd name="T27" fmla="*/ 48 h 87"/>
                <a:gd name="T28" fmla="*/ 22 w 94"/>
                <a:gd name="T29" fmla="*/ 65 h 87"/>
                <a:gd name="T30" fmla="*/ 47 w 94"/>
                <a:gd name="T31" fmla="*/ 53 h 87"/>
                <a:gd name="T32" fmla="*/ 46 w 94"/>
                <a:gd name="T33" fmla="*/ 50 h 87"/>
                <a:gd name="T34" fmla="*/ 53 w 94"/>
                <a:gd name="T35" fmla="*/ 42 h 87"/>
                <a:gd name="T36" fmla="*/ 61 w 94"/>
                <a:gd name="T37" fmla="*/ 50 h 87"/>
                <a:gd name="T38" fmla="*/ 54 w 94"/>
                <a:gd name="T39" fmla="*/ 57 h 87"/>
                <a:gd name="T40" fmla="*/ 23 w 94"/>
                <a:gd name="T41" fmla="*/ 72 h 87"/>
                <a:gd name="T42" fmla="*/ 23 w 94"/>
                <a:gd name="T43" fmla="*/ 75 h 87"/>
                <a:gd name="T44" fmla="*/ 53 w 94"/>
                <a:gd name="T45" fmla="*/ 87 h 87"/>
                <a:gd name="T46" fmla="*/ 84 w 94"/>
                <a:gd name="T47" fmla="*/ 75 h 87"/>
                <a:gd name="T48" fmla="*/ 93 w 94"/>
                <a:gd name="T49" fmla="*/ 15 h 87"/>
                <a:gd name="T50" fmla="*/ 53 w 94"/>
                <a:gd name="T5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87">
                  <a:moveTo>
                    <a:pt x="53" y="26"/>
                  </a:moveTo>
                  <a:cubicBezTo>
                    <a:pt x="35" y="26"/>
                    <a:pt x="22" y="19"/>
                    <a:pt x="22" y="17"/>
                  </a:cubicBezTo>
                  <a:cubicBezTo>
                    <a:pt x="22" y="14"/>
                    <a:pt x="35" y="7"/>
                    <a:pt x="53" y="7"/>
                  </a:cubicBezTo>
                  <a:cubicBezTo>
                    <a:pt x="72" y="7"/>
                    <a:pt x="85" y="14"/>
                    <a:pt x="85" y="17"/>
                  </a:cubicBezTo>
                  <a:cubicBezTo>
                    <a:pt x="85" y="19"/>
                    <a:pt x="72" y="26"/>
                    <a:pt x="53" y="26"/>
                  </a:cubicBezTo>
                  <a:close/>
                  <a:moveTo>
                    <a:pt x="7" y="47"/>
                  </a:moveTo>
                  <a:cubicBezTo>
                    <a:pt x="7" y="44"/>
                    <a:pt x="10" y="40"/>
                    <a:pt x="17" y="37"/>
                  </a:cubicBezTo>
                  <a:cubicBezTo>
                    <a:pt x="18" y="43"/>
                    <a:pt x="19" y="51"/>
                    <a:pt x="20" y="57"/>
                  </a:cubicBezTo>
                  <a:cubicBezTo>
                    <a:pt x="12" y="56"/>
                    <a:pt x="8" y="51"/>
                    <a:pt x="7" y="47"/>
                  </a:cubicBezTo>
                  <a:close/>
                  <a:moveTo>
                    <a:pt x="53" y="0"/>
                  </a:moveTo>
                  <a:cubicBezTo>
                    <a:pt x="53" y="0"/>
                    <a:pt x="53" y="0"/>
                    <a:pt x="53" y="0"/>
                  </a:cubicBezTo>
                  <a:cubicBezTo>
                    <a:pt x="29" y="0"/>
                    <a:pt x="13" y="8"/>
                    <a:pt x="14" y="15"/>
                  </a:cubicBezTo>
                  <a:cubicBezTo>
                    <a:pt x="14" y="17"/>
                    <a:pt x="15" y="23"/>
                    <a:pt x="16" y="29"/>
                  </a:cubicBezTo>
                  <a:cubicBezTo>
                    <a:pt x="4" y="34"/>
                    <a:pt x="0" y="42"/>
                    <a:pt x="0" y="48"/>
                  </a:cubicBezTo>
                  <a:cubicBezTo>
                    <a:pt x="1" y="56"/>
                    <a:pt x="8" y="63"/>
                    <a:pt x="22" y="65"/>
                  </a:cubicBezTo>
                  <a:cubicBezTo>
                    <a:pt x="31" y="66"/>
                    <a:pt x="41" y="61"/>
                    <a:pt x="47" y="53"/>
                  </a:cubicBezTo>
                  <a:cubicBezTo>
                    <a:pt x="47" y="52"/>
                    <a:pt x="46" y="51"/>
                    <a:pt x="46" y="50"/>
                  </a:cubicBezTo>
                  <a:cubicBezTo>
                    <a:pt x="46" y="46"/>
                    <a:pt x="50" y="42"/>
                    <a:pt x="53" y="42"/>
                  </a:cubicBezTo>
                  <a:cubicBezTo>
                    <a:pt x="57" y="42"/>
                    <a:pt x="61" y="46"/>
                    <a:pt x="61" y="50"/>
                  </a:cubicBezTo>
                  <a:cubicBezTo>
                    <a:pt x="61" y="53"/>
                    <a:pt x="57" y="57"/>
                    <a:pt x="54" y="57"/>
                  </a:cubicBezTo>
                  <a:cubicBezTo>
                    <a:pt x="46" y="67"/>
                    <a:pt x="34" y="73"/>
                    <a:pt x="23" y="72"/>
                  </a:cubicBezTo>
                  <a:cubicBezTo>
                    <a:pt x="23" y="74"/>
                    <a:pt x="23" y="74"/>
                    <a:pt x="23" y="75"/>
                  </a:cubicBezTo>
                  <a:cubicBezTo>
                    <a:pt x="24" y="78"/>
                    <a:pt x="35" y="87"/>
                    <a:pt x="53" y="87"/>
                  </a:cubicBezTo>
                  <a:cubicBezTo>
                    <a:pt x="72" y="87"/>
                    <a:pt x="83" y="78"/>
                    <a:pt x="84" y="75"/>
                  </a:cubicBezTo>
                  <a:cubicBezTo>
                    <a:pt x="84" y="72"/>
                    <a:pt x="92" y="22"/>
                    <a:pt x="93" y="15"/>
                  </a:cubicBezTo>
                  <a:cubicBezTo>
                    <a:pt x="94" y="8"/>
                    <a:pt x="78" y="0"/>
                    <a:pt x="53"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1" name="Freeform 50"/>
            <p:cNvSpPr>
              <a:spLocks/>
            </p:cNvSpPr>
            <p:nvPr/>
          </p:nvSpPr>
          <p:spPr bwMode="auto">
            <a:xfrm>
              <a:off x="2167468" y="-4233"/>
              <a:ext cx="270933" cy="266700"/>
            </a:xfrm>
            <a:custGeom>
              <a:avLst/>
              <a:gdLst>
                <a:gd name="T0" fmla="*/ 105 w 108"/>
                <a:gd name="T1" fmla="*/ 38 h 107"/>
                <a:gd name="T2" fmla="*/ 81 w 108"/>
                <a:gd name="T3" fmla="*/ 62 h 107"/>
                <a:gd name="T4" fmla="*/ 90 w 108"/>
                <a:gd name="T5" fmla="*/ 71 h 107"/>
                <a:gd name="T6" fmla="*/ 80 w 108"/>
                <a:gd name="T7" fmla="*/ 80 h 107"/>
                <a:gd name="T8" fmla="*/ 33 w 108"/>
                <a:gd name="T9" fmla="*/ 85 h 107"/>
                <a:gd name="T10" fmla="*/ 11 w 108"/>
                <a:gd name="T11" fmla="*/ 107 h 107"/>
                <a:gd name="T12" fmla="*/ 0 w 108"/>
                <a:gd name="T13" fmla="*/ 107 h 107"/>
                <a:gd name="T14" fmla="*/ 0 w 108"/>
                <a:gd name="T15" fmla="*/ 96 h 107"/>
                <a:gd name="T16" fmla="*/ 22 w 108"/>
                <a:gd name="T17" fmla="*/ 75 h 107"/>
                <a:gd name="T18" fmla="*/ 27 w 108"/>
                <a:gd name="T19" fmla="*/ 27 h 107"/>
                <a:gd name="T20" fmla="*/ 36 w 108"/>
                <a:gd name="T21" fmla="*/ 18 h 107"/>
                <a:gd name="T22" fmla="*/ 45 w 108"/>
                <a:gd name="T23" fmla="*/ 27 h 107"/>
                <a:gd name="T24" fmla="*/ 69 w 108"/>
                <a:gd name="T25" fmla="*/ 3 h 107"/>
                <a:gd name="T26" fmla="*/ 80 w 108"/>
                <a:gd name="T27" fmla="*/ 3 h 107"/>
                <a:gd name="T28" fmla="*/ 80 w 108"/>
                <a:gd name="T29" fmla="*/ 13 h 107"/>
                <a:gd name="T30" fmla="*/ 56 w 108"/>
                <a:gd name="T31" fmla="*/ 37 h 107"/>
                <a:gd name="T32" fmla="*/ 70 w 108"/>
                <a:gd name="T33" fmla="*/ 51 h 107"/>
                <a:gd name="T34" fmla="*/ 94 w 108"/>
                <a:gd name="T35" fmla="*/ 27 h 107"/>
                <a:gd name="T36" fmla="*/ 105 w 108"/>
                <a:gd name="T37" fmla="*/ 27 h 107"/>
                <a:gd name="T38" fmla="*/ 105 w 108"/>
                <a:gd name="T39" fmla="*/ 3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7">
                  <a:moveTo>
                    <a:pt x="105" y="38"/>
                  </a:moveTo>
                  <a:cubicBezTo>
                    <a:pt x="81" y="62"/>
                    <a:pt x="81" y="62"/>
                    <a:pt x="81" y="62"/>
                  </a:cubicBezTo>
                  <a:cubicBezTo>
                    <a:pt x="90" y="71"/>
                    <a:pt x="90" y="71"/>
                    <a:pt x="90" y="71"/>
                  </a:cubicBezTo>
                  <a:cubicBezTo>
                    <a:pt x="80" y="80"/>
                    <a:pt x="80" y="80"/>
                    <a:pt x="80" y="80"/>
                  </a:cubicBezTo>
                  <a:cubicBezTo>
                    <a:pt x="67" y="93"/>
                    <a:pt x="47" y="95"/>
                    <a:pt x="33" y="85"/>
                  </a:cubicBezTo>
                  <a:cubicBezTo>
                    <a:pt x="11" y="107"/>
                    <a:pt x="11" y="107"/>
                    <a:pt x="11" y="107"/>
                  </a:cubicBezTo>
                  <a:cubicBezTo>
                    <a:pt x="0" y="107"/>
                    <a:pt x="0" y="107"/>
                    <a:pt x="0" y="107"/>
                  </a:cubicBezTo>
                  <a:cubicBezTo>
                    <a:pt x="0" y="96"/>
                    <a:pt x="0" y="96"/>
                    <a:pt x="0" y="96"/>
                  </a:cubicBezTo>
                  <a:cubicBezTo>
                    <a:pt x="22" y="75"/>
                    <a:pt x="22" y="75"/>
                    <a:pt x="22" y="75"/>
                  </a:cubicBezTo>
                  <a:cubicBezTo>
                    <a:pt x="12" y="60"/>
                    <a:pt x="14" y="40"/>
                    <a:pt x="27" y="27"/>
                  </a:cubicBezTo>
                  <a:cubicBezTo>
                    <a:pt x="36" y="18"/>
                    <a:pt x="36" y="18"/>
                    <a:pt x="36" y="18"/>
                  </a:cubicBezTo>
                  <a:cubicBezTo>
                    <a:pt x="45" y="27"/>
                    <a:pt x="45" y="27"/>
                    <a:pt x="45" y="27"/>
                  </a:cubicBezTo>
                  <a:cubicBezTo>
                    <a:pt x="69" y="3"/>
                    <a:pt x="69" y="3"/>
                    <a:pt x="69" y="3"/>
                  </a:cubicBezTo>
                  <a:cubicBezTo>
                    <a:pt x="72" y="0"/>
                    <a:pt x="77" y="0"/>
                    <a:pt x="80" y="3"/>
                  </a:cubicBezTo>
                  <a:cubicBezTo>
                    <a:pt x="83" y="6"/>
                    <a:pt x="83" y="11"/>
                    <a:pt x="80" y="13"/>
                  </a:cubicBezTo>
                  <a:cubicBezTo>
                    <a:pt x="56" y="37"/>
                    <a:pt x="56" y="37"/>
                    <a:pt x="56" y="37"/>
                  </a:cubicBezTo>
                  <a:cubicBezTo>
                    <a:pt x="70" y="51"/>
                    <a:pt x="70" y="51"/>
                    <a:pt x="70" y="51"/>
                  </a:cubicBezTo>
                  <a:cubicBezTo>
                    <a:pt x="94" y="27"/>
                    <a:pt x="94" y="27"/>
                    <a:pt x="94" y="27"/>
                  </a:cubicBezTo>
                  <a:cubicBezTo>
                    <a:pt x="97" y="24"/>
                    <a:pt x="102" y="24"/>
                    <a:pt x="105" y="27"/>
                  </a:cubicBezTo>
                  <a:cubicBezTo>
                    <a:pt x="108" y="30"/>
                    <a:pt x="108" y="35"/>
                    <a:pt x="105" y="3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2" name="Freeform 57"/>
            <p:cNvSpPr>
              <a:spLocks noEditPoints="1"/>
            </p:cNvSpPr>
            <p:nvPr/>
          </p:nvSpPr>
          <p:spPr bwMode="auto">
            <a:xfrm>
              <a:off x="6195484" y="2476500"/>
              <a:ext cx="177800" cy="152400"/>
            </a:xfrm>
            <a:custGeom>
              <a:avLst/>
              <a:gdLst>
                <a:gd name="T0" fmla="*/ 71 w 71"/>
                <a:gd name="T1" fmla="*/ 56 h 61"/>
                <a:gd name="T2" fmla="*/ 66 w 71"/>
                <a:gd name="T3" fmla="*/ 61 h 61"/>
                <a:gd name="T4" fmla="*/ 5 w 71"/>
                <a:gd name="T5" fmla="*/ 61 h 61"/>
                <a:gd name="T6" fmla="*/ 0 w 71"/>
                <a:gd name="T7" fmla="*/ 56 h 61"/>
                <a:gd name="T8" fmla="*/ 0 w 71"/>
                <a:gd name="T9" fmla="*/ 5 h 61"/>
                <a:gd name="T10" fmla="*/ 5 w 71"/>
                <a:gd name="T11" fmla="*/ 0 h 61"/>
                <a:gd name="T12" fmla="*/ 66 w 71"/>
                <a:gd name="T13" fmla="*/ 0 h 61"/>
                <a:gd name="T14" fmla="*/ 71 w 71"/>
                <a:gd name="T15" fmla="*/ 5 h 61"/>
                <a:gd name="T16" fmla="*/ 71 w 71"/>
                <a:gd name="T17" fmla="*/ 56 h 61"/>
                <a:gd name="T18" fmla="*/ 66 w 71"/>
                <a:gd name="T19" fmla="*/ 15 h 61"/>
                <a:gd name="T20" fmla="*/ 66 w 71"/>
                <a:gd name="T21" fmla="*/ 11 h 61"/>
                <a:gd name="T22" fmla="*/ 66 w 71"/>
                <a:gd name="T23" fmla="*/ 5 h 61"/>
                <a:gd name="T24" fmla="*/ 33 w 71"/>
                <a:gd name="T25" fmla="*/ 5 h 61"/>
                <a:gd name="T26" fmla="*/ 31 w 71"/>
                <a:gd name="T27" fmla="*/ 10 h 61"/>
                <a:gd name="T28" fmla="*/ 5 w 71"/>
                <a:gd name="T29" fmla="*/ 10 h 61"/>
                <a:gd name="T30" fmla="*/ 5 w 71"/>
                <a:gd name="T31" fmla="*/ 15 h 61"/>
                <a:gd name="T32" fmla="*/ 66 w 71"/>
                <a:gd name="T33" fmla="*/ 15 h 61"/>
                <a:gd name="T34" fmla="*/ 66 w 71"/>
                <a:gd name="T35" fmla="*/ 56 h 61"/>
                <a:gd name="T36" fmla="*/ 66 w 71"/>
                <a:gd name="T37" fmla="*/ 51 h 61"/>
                <a:gd name="T38" fmla="*/ 5 w 71"/>
                <a:gd name="T39" fmla="*/ 51 h 61"/>
                <a:gd name="T40" fmla="*/ 5 w 71"/>
                <a:gd name="T41" fmla="*/ 56 h 61"/>
                <a:gd name="T42" fmla="*/ 66 w 71"/>
                <a:gd name="T43" fmla="*/ 56 h 61"/>
                <a:gd name="T44" fmla="*/ 25 w 71"/>
                <a:gd name="T45" fmla="*/ 8 h 61"/>
                <a:gd name="T46" fmla="*/ 25 w 71"/>
                <a:gd name="T47" fmla="*/ 3 h 61"/>
                <a:gd name="T48" fmla="*/ 10 w 71"/>
                <a:gd name="T49" fmla="*/ 3 h 61"/>
                <a:gd name="T50" fmla="*/ 10 w 71"/>
                <a:gd name="T51" fmla="*/ 8 h 61"/>
                <a:gd name="T52" fmla="*/ 25 w 71"/>
                <a:gd name="T53" fmla="*/ 8 h 61"/>
                <a:gd name="T54" fmla="*/ 35 w 71"/>
                <a:gd name="T55" fmla="*/ 18 h 61"/>
                <a:gd name="T56" fmla="*/ 20 w 71"/>
                <a:gd name="T57" fmla="*/ 33 h 61"/>
                <a:gd name="T58" fmla="*/ 35 w 71"/>
                <a:gd name="T59" fmla="*/ 48 h 61"/>
                <a:gd name="T60" fmla="*/ 50 w 71"/>
                <a:gd name="T61" fmla="*/ 33 h 61"/>
                <a:gd name="T62" fmla="*/ 35 w 71"/>
                <a:gd name="T63" fmla="*/ 18 h 61"/>
                <a:gd name="T64" fmla="*/ 35 w 71"/>
                <a:gd name="T65" fmla="*/ 43 h 61"/>
                <a:gd name="T66" fmla="*/ 25 w 71"/>
                <a:gd name="T67" fmla="*/ 33 h 61"/>
                <a:gd name="T68" fmla="*/ 35 w 71"/>
                <a:gd name="T69" fmla="*/ 23 h 61"/>
                <a:gd name="T70" fmla="*/ 45 w 71"/>
                <a:gd name="T71" fmla="*/ 33 h 61"/>
                <a:gd name="T72" fmla="*/ 35 w 71"/>
                <a:gd name="T73" fmla="*/ 43 h 61"/>
                <a:gd name="T74" fmla="*/ 35 w 71"/>
                <a:gd name="T75" fmla="*/ 27 h 61"/>
                <a:gd name="T76" fmla="*/ 29 w 71"/>
                <a:gd name="T77" fmla="*/ 33 h 61"/>
                <a:gd name="T78" fmla="*/ 30 w 71"/>
                <a:gd name="T79" fmla="*/ 34 h 61"/>
                <a:gd name="T80" fmla="*/ 32 w 71"/>
                <a:gd name="T81" fmla="*/ 33 h 61"/>
                <a:gd name="T82" fmla="*/ 35 w 71"/>
                <a:gd name="T83" fmla="*/ 29 h 61"/>
                <a:gd name="T84" fmla="*/ 37 w 71"/>
                <a:gd name="T85" fmla="*/ 28 h 61"/>
                <a:gd name="T86" fmla="*/ 35 w 71"/>
                <a:gd name="T87"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61">
                  <a:moveTo>
                    <a:pt x="71" y="56"/>
                  </a:moveTo>
                  <a:cubicBezTo>
                    <a:pt x="71" y="58"/>
                    <a:pt x="68" y="61"/>
                    <a:pt x="66" y="61"/>
                  </a:cubicBezTo>
                  <a:cubicBezTo>
                    <a:pt x="5" y="61"/>
                    <a:pt x="5" y="61"/>
                    <a:pt x="5" y="61"/>
                  </a:cubicBezTo>
                  <a:cubicBezTo>
                    <a:pt x="2" y="61"/>
                    <a:pt x="0" y="58"/>
                    <a:pt x="0" y="56"/>
                  </a:cubicBezTo>
                  <a:cubicBezTo>
                    <a:pt x="0" y="5"/>
                    <a:pt x="0" y="5"/>
                    <a:pt x="0" y="5"/>
                  </a:cubicBezTo>
                  <a:cubicBezTo>
                    <a:pt x="0" y="3"/>
                    <a:pt x="2" y="0"/>
                    <a:pt x="5" y="0"/>
                  </a:cubicBezTo>
                  <a:cubicBezTo>
                    <a:pt x="66" y="0"/>
                    <a:pt x="66" y="0"/>
                    <a:pt x="66" y="0"/>
                  </a:cubicBezTo>
                  <a:cubicBezTo>
                    <a:pt x="68" y="0"/>
                    <a:pt x="71" y="3"/>
                    <a:pt x="71" y="5"/>
                  </a:cubicBezTo>
                  <a:lnTo>
                    <a:pt x="71" y="56"/>
                  </a:lnTo>
                  <a:close/>
                  <a:moveTo>
                    <a:pt x="66" y="15"/>
                  </a:moveTo>
                  <a:cubicBezTo>
                    <a:pt x="66" y="11"/>
                    <a:pt x="66" y="11"/>
                    <a:pt x="66" y="11"/>
                  </a:cubicBezTo>
                  <a:cubicBezTo>
                    <a:pt x="66" y="5"/>
                    <a:pt x="66" y="5"/>
                    <a:pt x="66" y="5"/>
                  </a:cubicBezTo>
                  <a:cubicBezTo>
                    <a:pt x="33" y="5"/>
                    <a:pt x="33" y="5"/>
                    <a:pt x="33" y="5"/>
                  </a:cubicBezTo>
                  <a:cubicBezTo>
                    <a:pt x="31" y="10"/>
                    <a:pt x="31" y="10"/>
                    <a:pt x="31" y="10"/>
                  </a:cubicBezTo>
                  <a:cubicBezTo>
                    <a:pt x="5" y="10"/>
                    <a:pt x="5" y="10"/>
                    <a:pt x="5" y="10"/>
                  </a:cubicBezTo>
                  <a:cubicBezTo>
                    <a:pt x="5" y="15"/>
                    <a:pt x="5" y="15"/>
                    <a:pt x="5" y="15"/>
                  </a:cubicBezTo>
                  <a:lnTo>
                    <a:pt x="66" y="15"/>
                  </a:lnTo>
                  <a:close/>
                  <a:moveTo>
                    <a:pt x="66" y="56"/>
                  </a:moveTo>
                  <a:cubicBezTo>
                    <a:pt x="66" y="51"/>
                    <a:pt x="66" y="51"/>
                    <a:pt x="66" y="51"/>
                  </a:cubicBezTo>
                  <a:cubicBezTo>
                    <a:pt x="5" y="51"/>
                    <a:pt x="5" y="51"/>
                    <a:pt x="5" y="51"/>
                  </a:cubicBezTo>
                  <a:cubicBezTo>
                    <a:pt x="5" y="56"/>
                    <a:pt x="5" y="56"/>
                    <a:pt x="5" y="56"/>
                  </a:cubicBezTo>
                  <a:lnTo>
                    <a:pt x="66" y="56"/>
                  </a:lnTo>
                  <a:close/>
                  <a:moveTo>
                    <a:pt x="25" y="8"/>
                  </a:moveTo>
                  <a:cubicBezTo>
                    <a:pt x="25" y="3"/>
                    <a:pt x="25" y="3"/>
                    <a:pt x="25" y="3"/>
                  </a:cubicBezTo>
                  <a:cubicBezTo>
                    <a:pt x="10" y="3"/>
                    <a:pt x="10" y="3"/>
                    <a:pt x="10" y="3"/>
                  </a:cubicBezTo>
                  <a:cubicBezTo>
                    <a:pt x="10" y="8"/>
                    <a:pt x="10" y="8"/>
                    <a:pt x="10" y="8"/>
                  </a:cubicBezTo>
                  <a:lnTo>
                    <a:pt x="25" y="8"/>
                  </a:lnTo>
                  <a:close/>
                  <a:moveTo>
                    <a:pt x="35" y="18"/>
                  </a:moveTo>
                  <a:cubicBezTo>
                    <a:pt x="27" y="18"/>
                    <a:pt x="20" y="25"/>
                    <a:pt x="20" y="33"/>
                  </a:cubicBezTo>
                  <a:cubicBezTo>
                    <a:pt x="20" y="41"/>
                    <a:pt x="27" y="48"/>
                    <a:pt x="35" y="48"/>
                  </a:cubicBezTo>
                  <a:cubicBezTo>
                    <a:pt x="44" y="48"/>
                    <a:pt x="50" y="41"/>
                    <a:pt x="50" y="33"/>
                  </a:cubicBezTo>
                  <a:cubicBezTo>
                    <a:pt x="50" y="25"/>
                    <a:pt x="44" y="18"/>
                    <a:pt x="35" y="18"/>
                  </a:cubicBezTo>
                  <a:close/>
                  <a:moveTo>
                    <a:pt x="35" y="43"/>
                  </a:moveTo>
                  <a:cubicBezTo>
                    <a:pt x="30" y="43"/>
                    <a:pt x="25" y="39"/>
                    <a:pt x="25" y="33"/>
                  </a:cubicBezTo>
                  <a:cubicBezTo>
                    <a:pt x="25" y="28"/>
                    <a:pt x="30" y="23"/>
                    <a:pt x="35" y="23"/>
                  </a:cubicBezTo>
                  <a:cubicBezTo>
                    <a:pt x="41" y="23"/>
                    <a:pt x="45" y="28"/>
                    <a:pt x="45" y="33"/>
                  </a:cubicBezTo>
                  <a:cubicBezTo>
                    <a:pt x="45" y="39"/>
                    <a:pt x="41" y="43"/>
                    <a:pt x="35" y="43"/>
                  </a:cubicBezTo>
                  <a:close/>
                  <a:moveTo>
                    <a:pt x="35" y="27"/>
                  </a:moveTo>
                  <a:cubicBezTo>
                    <a:pt x="32" y="27"/>
                    <a:pt x="29" y="30"/>
                    <a:pt x="29" y="33"/>
                  </a:cubicBezTo>
                  <a:cubicBezTo>
                    <a:pt x="29" y="34"/>
                    <a:pt x="30" y="34"/>
                    <a:pt x="30" y="34"/>
                  </a:cubicBezTo>
                  <a:cubicBezTo>
                    <a:pt x="31" y="34"/>
                    <a:pt x="32" y="34"/>
                    <a:pt x="32" y="33"/>
                  </a:cubicBezTo>
                  <a:cubicBezTo>
                    <a:pt x="32" y="31"/>
                    <a:pt x="33" y="29"/>
                    <a:pt x="35" y="29"/>
                  </a:cubicBezTo>
                  <a:cubicBezTo>
                    <a:pt x="36" y="29"/>
                    <a:pt x="37" y="29"/>
                    <a:pt x="37" y="28"/>
                  </a:cubicBezTo>
                  <a:cubicBezTo>
                    <a:pt x="37" y="27"/>
                    <a:pt x="36" y="27"/>
                    <a:pt x="35" y="2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3" name="Freeform 58"/>
            <p:cNvSpPr>
              <a:spLocks noEditPoints="1"/>
            </p:cNvSpPr>
            <p:nvPr/>
          </p:nvSpPr>
          <p:spPr bwMode="auto">
            <a:xfrm>
              <a:off x="7653868" y="6351"/>
              <a:ext cx="262467" cy="262467"/>
            </a:xfrm>
            <a:custGeom>
              <a:avLst/>
              <a:gdLst>
                <a:gd name="T0" fmla="*/ 105 w 105"/>
                <a:gd name="T1" fmla="*/ 100 h 105"/>
                <a:gd name="T2" fmla="*/ 99 w 105"/>
                <a:gd name="T3" fmla="*/ 105 h 105"/>
                <a:gd name="T4" fmla="*/ 43 w 105"/>
                <a:gd name="T5" fmla="*/ 105 h 105"/>
                <a:gd name="T6" fmla="*/ 37 w 105"/>
                <a:gd name="T7" fmla="*/ 100 h 105"/>
                <a:gd name="T8" fmla="*/ 37 w 105"/>
                <a:gd name="T9" fmla="*/ 90 h 105"/>
                <a:gd name="T10" fmla="*/ 6 w 105"/>
                <a:gd name="T11" fmla="*/ 90 h 105"/>
                <a:gd name="T12" fmla="*/ 0 w 105"/>
                <a:gd name="T13" fmla="*/ 85 h 105"/>
                <a:gd name="T14" fmla="*/ 0 w 105"/>
                <a:gd name="T15" fmla="*/ 6 h 105"/>
                <a:gd name="T16" fmla="*/ 6 w 105"/>
                <a:gd name="T17" fmla="*/ 0 h 105"/>
                <a:gd name="T18" fmla="*/ 69 w 105"/>
                <a:gd name="T19" fmla="*/ 0 h 105"/>
                <a:gd name="T20" fmla="*/ 75 w 105"/>
                <a:gd name="T21" fmla="*/ 6 h 105"/>
                <a:gd name="T22" fmla="*/ 75 w 105"/>
                <a:gd name="T23" fmla="*/ 25 h 105"/>
                <a:gd name="T24" fmla="*/ 77 w 105"/>
                <a:gd name="T25" fmla="*/ 27 h 105"/>
                <a:gd name="T26" fmla="*/ 101 w 105"/>
                <a:gd name="T27" fmla="*/ 51 h 105"/>
                <a:gd name="T28" fmla="*/ 105 w 105"/>
                <a:gd name="T29" fmla="*/ 60 h 105"/>
                <a:gd name="T30" fmla="*/ 105 w 105"/>
                <a:gd name="T31" fmla="*/ 100 h 105"/>
                <a:gd name="T32" fmla="*/ 60 w 105"/>
                <a:gd name="T33" fmla="*/ 10 h 105"/>
                <a:gd name="T34" fmla="*/ 58 w 105"/>
                <a:gd name="T35" fmla="*/ 8 h 105"/>
                <a:gd name="T36" fmla="*/ 17 w 105"/>
                <a:gd name="T37" fmla="*/ 8 h 105"/>
                <a:gd name="T38" fmla="*/ 15 w 105"/>
                <a:gd name="T39" fmla="*/ 10 h 105"/>
                <a:gd name="T40" fmla="*/ 15 w 105"/>
                <a:gd name="T41" fmla="*/ 13 h 105"/>
                <a:gd name="T42" fmla="*/ 17 w 105"/>
                <a:gd name="T43" fmla="*/ 15 h 105"/>
                <a:gd name="T44" fmla="*/ 58 w 105"/>
                <a:gd name="T45" fmla="*/ 15 h 105"/>
                <a:gd name="T46" fmla="*/ 60 w 105"/>
                <a:gd name="T47" fmla="*/ 13 h 105"/>
                <a:gd name="T48" fmla="*/ 60 w 105"/>
                <a:gd name="T49" fmla="*/ 10 h 105"/>
                <a:gd name="T50" fmla="*/ 97 w 105"/>
                <a:gd name="T51" fmla="*/ 98 h 105"/>
                <a:gd name="T52" fmla="*/ 97 w 105"/>
                <a:gd name="T53" fmla="*/ 60 h 105"/>
                <a:gd name="T54" fmla="*/ 73 w 105"/>
                <a:gd name="T55" fmla="*/ 60 h 105"/>
                <a:gd name="T56" fmla="*/ 67 w 105"/>
                <a:gd name="T57" fmla="*/ 55 h 105"/>
                <a:gd name="T58" fmla="*/ 67 w 105"/>
                <a:gd name="T59" fmla="*/ 30 h 105"/>
                <a:gd name="T60" fmla="*/ 45 w 105"/>
                <a:gd name="T61" fmla="*/ 30 h 105"/>
                <a:gd name="T62" fmla="*/ 45 w 105"/>
                <a:gd name="T63" fmla="*/ 98 h 105"/>
                <a:gd name="T64" fmla="*/ 97 w 105"/>
                <a:gd name="T65" fmla="*/ 98 h 105"/>
                <a:gd name="T66" fmla="*/ 93 w 105"/>
                <a:gd name="T67" fmla="*/ 53 h 105"/>
                <a:gd name="T68" fmla="*/ 75 w 105"/>
                <a:gd name="T69" fmla="*/ 35 h 105"/>
                <a:gd name="T70" fmla="*/ 75 w 105"/>
                <a:gd name="T71" fmla="*/ 53 h 105"/>
                <a:gd name="T72" fmla="*/ 93 w 105"/>
                <a:gd name="T73"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105" y="100"/>
                  </a:moveTo>
                  <a:cubicBezTo>
                    <a:pt x="105" y="103"/>
                    <a:pt x="102" y="105"/>
                    <a:pt x="99" y="105"/>
                  </a:cubicBezTo>
                  <a:cubicBezTo>
                    <a:pt x="43" y="105"/>
                    <a:pt x="43" y="105"/>
                    <a:pt x="43" y="105"/>
                  </a:cubicBezTo>
                  <a:cubicBezTo>
                    <a:pt x="40" y="105"/>
                    <a:pt x="37" y="103"/>
                    <a:pt x="37" y="100"/>
                  </a:cubicBezTo>
                  <a:cubicBezTo>
                    <a:pt x="37" y="90"/>
                    <a:pt x="37" y="90"/>
                    <a:pt x="37" y="90"/>
                  </a:cubicBezTo>
                  <a:cubicBezTo>
                    <a:pt x="6" y="90"/>
                    <a:pt x="6" y="90"/>
                    <a:pt x="6" y="90"/>
                  </a:cubicBezTo>
                  <a:cubicBezTo>
                    <a:pt x="2" y="90"/>
                    <a:pt x="0" y="88"/>
                    <a:pt x="0" y="85"/>
                  </a:cubicBezTo>
                  <a:cubicBezTo>
                    <a:pt x="0" y="6"/>
                    <a:pt x="0" y="6"/>
                    <a:pt x="0" y="6"/>
                  </a:cubicBezTo>
                  <a:cubicBezTo>
                    <a:pt x="0" y="3"/>
                    <a:pt x="2" y="0"/>
                    <a:pt x="6" y="0"/>
                  </a:cubicBezTo>
                  <a:cubicBezTo>
                    <a:pt x="69" y="0"/>
                    <a:pt x="69" y="0"/>
                    <a:pt x="69" y="0"/>
                  </a:cubicBezTo>
                  <a:cubicBezTo>
                    <a:pt x="72" y="0"/>
                    <a:pt x="75" y="3"/>
                    <a:pt x="75" y="6"/>
                  </a:cubicBezTo>
                  <a:cubicBezTo>
                    <a:pt x="75" y="25"/>
                    <a:pt x="75" y="25"/>
                    <a:pt x="75" y="25"/>
                  </a:cubicBezTo>
                  <a:cubicBezTo>
                    <a:pt x="76" y="26"/>
                    <a:pt x="76" y="26"/>
                    <a:pt x="77" y="27"/>
                  </a:cubicBezTo>
                  <a:cubicBezTo>
                    <a:pt x="101" y="51"/>
                    <a:pt x="101" y="51"/>
                    <a:pt x="101" y="51"/>
                  </a:cubicBezTo>
                  <a:cubicBezTo>
                    <a:pt x="103" y="53"/>
                    <a:pt x="105" y="57"/>
                    <a:pt x="105" y="60"/>
                  </a:cubicBezTo>
                  <a:lnTo>
                    <a:pt x="105" y="100"/>
                  </a:lnTo>
                  <a:close/>
                  <a:moveTo>
                    <a:pt x="60" y="10"/>
                  </a:moveTo>
                  <a:cubicBezTo>
                    <a:pt x="60" y="9"/>
                    <a:pt x="59" y="8"/>
                    <a:pt x="58" y="8"/>
                  </a:cubicBezTo>
                  <a:cubicBezTo>
                    <a:pt x="17" y="8"/>
                    <a:pt x="17" y="8"/>
                    <a:pt x="17" y="8"/>
                  </a:cubicBezTo>
                  <a:cubicBezTo>
                    <a:pt x="16" y="8"/>
                    <a:pt x="15" y="9"/>
                    <a:pt x="15" y="10"/>
                  </a:cubicBezTo>
                  <a:cubicBezTo>
                    <a:pt x="15" y="13"/>
                    <a:pt x="15" y="13"/>
                    <a:pt x="15" y="13"/>
                  </a:cubicBezTo>
                  <a:cubicBezTo>
                    <a:pt x="15" y="14"/>
                    <a:pt x="16" y="15"/>
                    <a:pt x="17" y="15"/>
                  </a:cubicBezTo>
                  <a:cubicBezTo>
                    <a:pt x="58" y="15"/>
                    <a:pt x="58" y="15"/>
                    <a:pt x="58" y="15"/>
                  </a:cubicBezTo>
                  <a:cubicBezTo>
                    <a:pt x="59" y="15"/>
                    <a:pt x="60" y="14"/>
                    <a:pt x="60" y="13"/>
                  </a:cubicBezTo>
                  <a:lnTo>
                    <a:pt x="60" y="10"/>
                  </a:lnTo>
                  <a:close/>
                  <a:moveTo>
                    <a:pt x="97" y="98"/>
                  </a:moveTo>
                  <a:cubicBezTo>
                    <a:pt x="97" y="60"/>
                    <a:pt x="97" y="60"/>
                    <a:pt x="97" y="60"/>
                  </a:cubicBezTo>
                  <a:cubicBezTo>
                    <a:pt x="73" y="60"/>
                    <a:pt x="73" y="60"/>
                    <a:pt x="73" y="60"/>
                  </a:cubicBezTo>
                  <a:cubicBezTo>
                    <a:pt x="70" y="60"/>
                    <a:pt x="67" y="58"/>
                    <a:pt x="67" y="55"/>
                  </a:cubicBezTo>
                  <a:cubicBezTo>
                    <a:pt x="67" y="30"/>
                    <a:pt x="67" y="30"/>
                    <a:pt x="67" y="30"/>
                  </a:cubicBezTo>
                  <a:cubicBezTo>
                    <a:pt x="45" y="30"/>
                    <a:pt x="45" y="30"/>
                    <a:pt x="45" y="30"/>
                  </a:cubicBezTo>
                  <a:cubicBezTo>
                    <a:pt x="45" y="98"/>
                    <a:pt x="45" y="98"/>
                    <a:pt x="45" y="98"/>
                  </a:cubicBezTo>
                  <a:lnTo>
                    <a:pt x="97" y="98"/>
                  </a:lnTo>
                  <a:close/>
                  <a:moveTo>
                    <a:pt x="93" y="53"/>
                  </a:moveTo>
                  <a:cubicBezTo>
                    <a:pt x="75" y="35"/>
                    <a:pt x="75" y="35"/>
                    <a:pt x="75" y="35"/>
                  </a:cubicBezTo>
                  <a:cubicBezTo>
                    <a:pt x="75" y="53"/>
                    <a:pt x="75" y="53"/>
                    <a:pt x="75" y="53"/>
                  </a:cubicBezTo>
                  <a:lnTo>
                    <a:pt x="93" y="5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4" name="Freeform 61"/>
            <p:cNvSpPr>
              <a:spLocks noEditPoints="1"/>
            </p:cNvSpPr>
            <p:nvPr/>
          </p:nvSpPr>
          <p:spPr bwMode="auto">
            <a:xfrm>
              <a:off x="7374468" y="-6349"/>
              <a:ext cx="228600" cy="226484"/>
            </a:xfrm>
            <a:custGeom>
              <a:avLst/>
              <a:gdLst>
                <a:gd name="T0" fmla="*/ 45 w 91"/>
                <a:gd name="T1" fmla="*/ 91 h 91"/>
                <a:gd name="T2" fmla="*/ 0 w 91"/>
                <a:gd name="T3" fmla="*/ 46 h 91"/>
                <a:gd name="T4" fmla="*/ 45 w 91"/>
                <a:gd name="T5" fmla="*/ 0 h 91"/>
                <a:gd name="T6" fmla="*/ 91 w 91"/>
                <a:gd name="T7" fmla="*/ 46 h 91"/>
                <a:gd name="T8" fmla="*/ 45 w 91"/>
                <a:gd name="T9" fmla="*/ 91 h 91"/>
                <a:gd name="T10" fmla="*/ 47 w 91"/>
                <a:gd name="T11" fmla="*/ 39 h 91"/>
                <a:gd name="T12" fmla="*/ 7 w 91"/>
                <a:gd name="T13" fmla="*/ 44 h 91"/>
                <a:gd name="T14" fmla="*/ 7 w 91"/>
                <a:gd name="T15" fmla="*/ 46 h 91"/>
                <a:gd name="T16" fmla="*/ 17 w 91"/>
                <a:gd name="T17" fmla="*/ 72 h 91"/>
                <a:gd name="T18" fmla="*/ 48 w 91"/>
                <a:gd name="T19" fmla="*/ 46 h 91"/>
                <a:gd name="T20" fmla="*/ 50 w 91"/>
                <a:gd name="T21" fmla="*/ 45 h 91"/>
                <a:gd name="T22" fmla="*/ 47 w 91"/>
                <a:gd name="T23" fmla="*/ 39 h 91"/>
                <a:gd name="T24" fmla="*/ 29 w 91"/>
                <a:gd name="T25" fmla="*/ 11 h 91"/>
                <a:gd name="T26" fmla="*/ 8 w 91"/>
                <a:gd name="T27" fmla="*/ 38 h 91"/>
                <a:gd name="T28" fmla="*/ 43 w 91"/>
                <a:gd name="T29" fmla="*/ 33 h 91"/>
                <a:gd name="T30" fmla="*/ 29 w 91"/>
                <a:gd name="T31" fmla="*/ 11 h 91"/>
                <a:gd name="T32" fmla="*/ 52 w 91"/>
                <a:gd name="T33" fmla="*/ 52 h 91"/>
                <a:gd name="T34" fmla="*/ 52 w 91"/>
                <a:gd name="T35" fmla="*/ 52 h 91"/>
                <a:gd name="T36" fmla="*/ 22 w 91"/>
                <a:gd name="T37" fmla="*/ 76 h 91"/>
                <a:gd name="T38" fmla="*/ 21 w 91"/>
                <a:gd name="T39" fmla="*/ 76 h 91"/>
                <a:gd name="T40" fmla="*/ 45 w 91"/>
                <a:gd name="T41" fmla="*/ 84 h 91"/>
                <a:gd name="T42" fmla="*/ 61 w 91"/>
                <a:gd name="T43" fmla="*/ 81 h 91"/>
                <a:gd name="T44" fmla="*/ 52 w 91"/>
                <a:gd name="T45" fmla="*/ 52 h 91"/>
                <a:gd name="T46" fmla="*/ 36 w 91"/>
                <a:gd name="T47" fmla="*/ 8 h 91"/>
                <a:gd name="T48" fmla="*/ 36 w 91"/>
                <a:gd name="T49" fmla="*/ 8 h 91"/>
                <a:gd name="T50" fmla="*/ 45 w 91"/>
                <a:gd name="T51" fmla="*/ 7 h 91"/>
                <a:gd name="T52" fmla="*/ 36 w 91"/>
                <a:gd name="T53" fmla="*/ 8 h 91"/>
                <a:gd name="T54" fmla="*/ 51 w 91"/>
                <a:gd name="T55" fmla="*/ 31 h 91"/>
                <a:gd name="T56" fmla="*/ 71 w 91"/>
                <a:gd name="T57" fmla="*/ 17 h 91"/>
                <a:gd name="T58" fmla="*/ 45 w 91"/>
                <a:gd name="T59" fmla="*/ 7 h 91"/>
                <a:gd name="T60" fmla="*/ 75 w 91"/>
                <a:gd name="T61" fmla="*/ 21 h 91"/>
                <a:gd name="T62" fmla="*/ 54 w 91"/>
                <a:gd name="T63" fmla="*/ 36 h 91"/>
                <a:gd name="T64" fmla="*/ 56 w 91"/>
                <a:gd name="T65" fmla="*/ 42 h 91"/>
                <a:gd name="T66" fmla="*/ 57 w 91"/>
                <a:gd name="T67" fmla="*/ 44 h 91"/>
                <a:gd name="T68" fmla="*/ 84 w 91"/>
                <a:gd name="T69" fmla="*/ 45 h 91"/>
                <a:gd name="T70" fmla="*/ 75 w 91"/>
                <a:gd name="T71" fmla="*/ 21 h 91"/>
                <a:gd name="T72" fmla="*/ 60 w 91"/>
                <a:gd name="T73" fmla="*/ 50 h 91"/>
                <a:gd name="T74" fmla="*/ 67 w 91"/>
                <a:gd name="T75" fmla="*/ 78 h 91"/>
                <a:gd name="T76" fmla="*/ 84 w 91"/>
                <a:gd name="T77" fmla="*/ 52 h 91"/>
                <a:gd name="T78" fmla="*/ 60 w 91"/>
                <a:gd name="T7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91">
                  <a:moveTo>
                    <a:pt x="45" y="91"/>
                  </a:moveTo>
                  <a:cubicBezTo>
                    <a:pt x="20" y="91"/>
                    <a:pt x="0" y="71"/>
                    <a:pt x="0" y="46"/>
                  </a:cubicBezTo>
                  <a:cubicBezTo>
                    <a:pt x="0" y="21"/>
                    <a:pt x="20" y="0"/>
                    <a:pt x="45" y="0"/>
                  </a:cubicBezTo>
                  <a:cubicBezTo>
                    <a:pt x="71" y="0"/>
                    <a:pt x="91" y="21"/>
                    <a:pt x="91" y="46"/>
                  </a:cubicBezTo>
                  <a:cubicBezTo>
                    <a:pt x="91" y="71"/>
                    <a:pt x="71" y="91"/>
                    <a:pt x="45" y="91"/>
                  </a:cubicBezTo>
                  <a:close/>
                  <a:moveTo>
                    <a:pt x="47" y="39"/>
                  </a:moveTo>
                  <a:cubicBezTo>
                    <a:pt x="27" y="45"/>
                    <a:pt x="7" y="44"/>
                    <a:pt x="7" y="44"/>
                  </a:cubicBezTo>
                  <a:cubicBezTo>
                    <a:pt x="7" y="45"/>
                    <a:pt x="7" y="45"/>
                    <a:pt x="7" y="46"/>
                  </a:cubicBezTo>
                  <a:cubicBezTo>
                    <a:pt x="7" y="56"/>
                    <a:pt x="11" y="65"/>
                    <a:pt x="17" y="72"/>
                  </a:cubicBezTo>
                  <a:cubicBezTo>
                    <a:pt x="27" y="53"/>
                    <a:pt x="48" y="46"/>
                    <a:pt x="48" y="46"/>
                  </a:cubicBezTo>
                  <a:cubicBezTo>
                    <a:pt x="49" y="46"/>
                    <a:pt x="49" y="46"/>
                    <a:pt x="50" y="45"/>
                  </a:cubicBezTo>
                  <a:cubicBezTo>
                    <a:pt x="49" y="43"/>
                    <a:pt x="48" y="41"/>
                    <a:pt x="47" y="39"/>
                  </a:cubicBezTo>
                  <a:close/>
                  <a:moveTo>
                    <a:pt x="29" y="11"/>
                  </a:moveTo>
                  <a:cubicBezTo>
                    <a:pt x="18" y="16"/>
                    <a:pt x="10" y="26"/>
                    <a:pt x="8" y="38"/>
                  </a:cubicBezTo>
                  <a:cubicBezTo>
                    <a:pt x="9" y="38"/>
                    <a:pt x="25" y="38"/>
                    <a:pt x="43" y="33"/>
                  </a:cubicBezTo>
                  <a:cubicBezTo>
                    <a:pt x="37" y="21"/>
                    <a:pt x="29" y="11"/>
                    <a:pt x="29" y="11"/>
                  </a:cubicBezTo>
                  <a:close/>
                  <a:moveTo>
                    <a:pt x="52" y="52"/>
                  </a:moveTo>
                  <a:cubicBezTo>
                    <a:pt x="52" y="52"/>
                    <a:pt x="52" y="52"/>
                    <a:pt x="52" y="52"/>
                  </a:cubicBezTo>
                  <a:cubicBezTo>
                    <a:pt x="52" y="52"/>
                    <a:pt x="29" y="60"/>
                    <a:pt x="22" y="76"/>
                  </a:cubicBezTo>
                  <a:cubicBezTo>
                    <a:pt x="21" y="76"/>
                    <a:pt x="21" y="76"/>
                    <a:pt x="21" y="76"/>
                  </a:cubicBezTo>
                  <a:cubicBezTo>
                    <a:pt x="28" y="81"/>
                    <a:pt x="36" y="84"/>
                    <a:pt x="45" y="84"/>
                  </a:cubicBezTo>
                  <a:cubicBezTo>
                    <a:pt x="51" y="84"/>
                    <a:pt x="56" y="83"/>
                    <a:pt x="61" y="81"/>
                  </a:cubicBezTo>
                  <a:cubicBezTo>
                    <a:pt x="60" y="78"/>
                    <a:pt x="58" y="66"/>
                    <a:pt x="52" y="52"/>
                  </a:cubicBezTo>
                  <a:close/>
                  <a:moveTo>
                    <a:pt x="36" y="8"/>
                  </a:moveTo>
                  <a:cubicBezTo>
                    <a:pt x="36" y="8"/>
                    <a:pt x="36" y="8"/>
                    <a:pt x="36" y="8"/>
                  </a:cubicBezTo>
                  <a:close/>
                  <a:moveTo>
                    <a:pt x="45" y="7"/>
                  </a:moveTo>
                  <a:cubicBezTo>
                    <a:pt x="42" y="7"/>
                    <a:pt x="39" y="7"/>
                    <a:pt x="36" y="8"/>
                  </a:cubicBezTo>
                  <a:cubicBezTo>
                    <a:pt x="37" y="9"/>
                    <a:pt x="44" y="18"/>
                    <a:pt x="51" y="31"/>
                  </a:cubicBezTo>
                  <a:cubicBezTo>
                    <a:pt x="65" y="25"/>
                    <a:pt x="71" y="17"/>
                    <a:pt x="71" y="17"/>
                  </a:cubicBezTo>
                  <a:cubicBezTo>
                    <a:pt x="64" y="11"/>
                    <a:pt x="55" y="7"/>
                    <a:pt x="45" y="7"/>
                  </a:cubicBezTo>
                  <a:close/>
                  <a:moveTo>
                    <a:pt x="75" y="21"/>
                  </a:moveTo>
                  <a:cubicBezTo>
                    <a:pt x="75" y="21"/>
                    <a:pt x="69" y="30"/>
                    <a:pt x="54" y="36"/>
                  </a:cubicBezTo>
                  <a:cubicBezTo>
                    <a:pt x="55" y="38"/>
                    <a:pt x="56" y="40"/>
                    <a:pt x="56" y="42"/>
                  </a:cubicBezTo>
                  <a:cubicBezTo>
                    <a:pt x="57" y="43"/>
                    <a:pt x="57" y="43"/>
                    <a:pt x="57" y="44"/>
                  </a:cubicBezTo>
                  <a:cubicBezTo>
                    <a:pt x="71" y="42"/>
                    <a:pt x="84" y="45"/>
                    <a:pt x="84" y="45"/>
                  </a:cubicBezTo>
                  <a:cubicBezTo>
                    <a:pt x="84" y="36"/>
                    <a:pt x="81" y="28"/>
                    <a:pt x="75" y="21"/>
                  </a:cubicBezTo>
                  <a:close/>
                  <a:moveTo>
                    <a:pt x="60" y="50"/>
                  </a:moveTo>
                  <a:cubicBezTo>
                    <a:pt x="65" y="64"/>
                    <a:pt x="67" y="75"/>
                    <a:pt x="67" y="78"/>
                  </a:cubicBezTo>
                  <a:cubicBezTo>
                    <a:pt x="76" y="72"/>
                    <a:pt x="82" y="63"/>
                    <a:pt x="84" y="52"/>
                  </a:cubicBezTo>
                  <a:cubicBezTo>
                    <a:pt x="83" y="52"/>
                    <a:pt x="72" y="48"/>
                    <a:pt x="60" y="5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5" name="Freeform 71"/>
            <p:cNvSpPr>
              <a:spLocks noEditPoints="1"/>
            </p:cNvSpPr>
            <p:nvPr/>
          </p:nvSpPr>
          <p:spPr bwMode="auto">
            <a:xfrm>
              <a:off x="9072035" y="-6349"/>
              <a:ext cx="315384" cy="317500"/>
            </a:xfrm>
            <a:custGeom>
              <a:avLst/>
              <a:gdLst>
                <a:gd name="T0" fmla="*/ 63 w 126"/>
                <a:gd name="T1" fmla="*/ 127 h 127"/>
                <a:gd name="T2" fmla="*/ 0 w 126"/>
                <a:gd name="T3" fmla="*/ 64 h 127"/>
                <a:gd name="T4" fmla="*/ 63 w 126"/>
                <a:gd name="T5" fmla="*/ 0 h 127"/>
                <a:gd name="T6" fmla="*/ 126 w 126"/>
                <a:gd name="T7" fmla="*/ 64 h 127"/>
                <a:gd name="T8" fmla="*/ 63 w 126"/>
                <a:gd name="T9" fmla="*/ 127 h 127"/>
                <a:gd name="T10" fmla="*/ 63 w 126"/>
                <a:gd name="T11" fmla="*/ 11 h 127"/>
                <a:gd name="T12" fmla="*/ 10 w 126"/>
                <a:gd name="T13" fmla="*/ 64 h 127"/>
                <a:gd name="T14" fmla="*/ 63 w 126"/>
                <a:gd name="T15" fmla="*/ 116 h 127"/>
                <a:gd name="T16" fmla="*/ 116 w 126"/>
                <a:gd name="T17" fmla="*/ 64 h 127"/>
                <a:gd name="T18" fmla="*/ 63 w 126"/>
                <a:gd name="T19" fmla="*/ 11 h 127"/>
                <a:gd name="T20" fmla="*/ 42 w 126"/>
                <a:gd name="T21" fmla="*/ 53 h 127"/>
                <a:gd name="T22" fmla="*/ 31 w 126"/>
                <a:gd name="T23" fmla="*/ 42 h 127"/>
                <a:gd name="T24" fmla="*/ 42 w 126"/>
                <a:gd name="T25" fmla="*/ 32 h 127"/>
                <a:gd name="T26" fmla="*/ 52 w 126"/>
                <a:gd name="T27" fmla="*/ 42 h 127"/>
                <a:gd name="T28" fmla="*/ 42 w 126"/>
                <a:gd name="T29" fmla="*/ 53 h 127"/>
                <a:gd name="T30" fmla="*/ 63 w 126"/>
                <a:gd name="T31" fmla="*/ 101 h 127"/>
                <a:gd name="T32" fmla="*/ 33 w 126"/>
                <a:gd name="T33" fmla="*/ 78 h 127"/>
                <a:gd name="T34" fmla="*/ 36 w 126"/>
                <a:gd name="T35" fmla="*/ 72 h 127"/>
                <a:gd name="T36" fmla="*/ 43 w 126"/>
                <a:gd name="T37" fmla="*/ 75 h 127"/>
                <a:gd name="T38" fmla="*/ 63 w 126"/>
                <a:gd name="T39" fmla="*/ 90 h 127"/>
                <a:gd name="T40" fmla="*/ 83 w 126"/>
                <a:gd name="T41" fmla="*/ 75 h 127"/>
                <a:gd name="T42" fmla="*/ 90 w 126"/>
                <a:gd name="T43" fmla="*/ 72 h 127"/>
                <a:gd name="T44" fmla="*/ 93 w 126"/>
                <a:gd name="T45" fmla="*/ 78 h 127"/>
                <a:gd name="T46" fmla="*/ 63 w 126"/>
                <a:gd name="T47" fmla="*/ 101 h 127"/>
                <a:gd name="T48" fmla="*/ 84 w 126"/>
                <a:gd name="T49" fmla="*/ 53 h 127"/>
                <a:gd name="T50" fmla="*/ 74 w 126"/>
                <a:gd name="T51" fmla="*/ 42 h 127"/>
                <a:gd name="T52" fmla="*/ 84 w 126"/>
                <a:gd name="T53" fmla="*/ 32 h 127"/>
                <a:gd name="T54" fmla="*/ 95 w 126"/>
                <a:gd name="T55" fmla="*/ 42 h 127"/>
                <a:gd name="T56" fmla="*/ 84 w 126"/>
                <a:gd name="T5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27">
                  <a:moveTo>
                    <a:pt x="63" y="127"/>
                  </a:moveTo>
                  <a:cubicBezTo>
                    <a:pt x="28" y="127"/>
                    <a:pt x="0" y="99"/>
                    <a:pt x="0" y="64"/>
                  </a:cubicBezTo>
                  <a:cubicBezTo>
                    <a:pt x="0" y="29"/>
                    <a:pt x="28" y="0"/>
                    <a:pt x="63" y="0"/>
                  </a:cubicBezTo>
                  <a:cubicBezTo>
                    <a:pt x="98" y="0"/>
                    <a:pt x="126" y="29"/>
                    <a:pt x="126" y="64"/>
                  </a:cubicBezTo>
                  <a:cubicBezTo>
                    <a:pt x="126" y="99"/>
                    <a:pt x="98" y="127"/>
                    <a:pt x="63" y="127"/>
                  </a:cubicBezTo>
                  <a:close/>
                  <a:moveTo>
                    <a:pt x="63" y="11"/>
                  </a:moveTo>
                  <a:cubicBezTo>
                    <a:pt x="34" y="11"/>
                    <a:pt x="10" y="34"/>
                    <a:pt x="10" y="64"/>
                  </a:cubicBezTo>
                  <a:cubicBezTo>
                    <a:pt x="10" y="93"/>
                    <a:pt x="34" y="116"/>
                    <a:pt x="63" y="116"/>
                  </a:cubicBezTo>
                  <a:cubicBezTo>
                    <a:pt x="92" y="116"/>
                    <a:pt x="116" y="93"/>
                    <a:pt x="116" y="64"/>
                  </a:cubicBezTo>
                  <a:cubicBezTo>
                    <a:pt x="116" y="34"/>
                    <a:pt x="92" y="11"/>
                    <a:pt x="63" y="11"/>
                  </a:cubicBezTo>
                  <a:close/>
                  <a:moveTo>
                    <a:pt x="42" y="53"/>
                  </a:moveTo>
                  <a:cubicBezTo>
                    <a:pt x="36" y="53"/>
                    <a:pt x="31" y="48"/>
                    <a:pt x="31" y="42"/>
                  </a:cubicBezTo>
                  <a:cubicBezTo>
                    <a:pt x="31" y="37"/>
                    <a:pt x="36" y="32"/>
                    <a:pt x="42" y="32"/>
                  </a:cubicBezTo>
                  <a:cubicBezTo>
                    <a:pt x="48" y="32"/>
                    <a:pt x="52" y="37"/>
                    <a:pt x="52" y="42"/>
                  </a:cubicBezTo>
                  <a:cubicBezTo>
                    <a:pt x="52" y="48"/>
                    <a:pt x="48" y="53"/>
                    <a:pt x="42" y="53"/>
                  </a:cubicBezTo>
                  <a:close/>
                  <a:moveTo>
                    <a:pt x="63" y="101"/>
                  </a:moveTo>
                  <a:cubicBezTo>
                    <a:pt x="49" y="101"/>
                    <a:pt x="37" y="92"/>
                    <a:pt x="33" y="78"/>
                  </a:cubicBezTo>
                  <a:cubicBezTo>
                    <a:pt x="32" y="76"/>
                    <a:pt x="33" y="73"/>
                    <a:pt x="36" y="72"/>
                  </a:cubicBezTo>
                  <a:cubicBezTo>
                    <a:pt x="39" y="71"/>
                    <a:pt x="42" y="72"/>
                    <a:pt x="43" y="75"/>
                  </a:cubicBezTo>
                  <a:cubicBezTo>
                    <a:pt x="46" y="84"/>
                    <a:pt x="54" y="90"/>
                    <a:pt x="63" y="90"/>
                  </a:cubicBezTo>
                  <a:cubicBezTo>
                    <a:pt x="72" y="90"/>
                    <a:pt x="80" y="84"/>
                    <a:pt x="83" y="75"/>
                  </a:cubicBezTo>
                  <a:cubicBezTo>
                    <a:pt x="84" y="72"/>
                    <a:pt x="87" y="71"/>
                    <a:pt x="90" y="72"/>
                  </a:cubicBezTo>
                  <a:cubicBezTo>
                    <a:pt x="93" y="73"/>
                    <a:pt x="94" y="76"/>
                    <a:pt x="93" y="78"/>
                  </a:cubicBezTo>
                  <a:cubicBezTo>
                    <a:pt x="89" y="92"/>
                    <a:pt x="77" y="101"/>
                    <a:pt x="63" y="101"/>
                  </a:cubicBezTo>
                  <a:close/>
                  <a:moveTo>
                    <a:pt x="84" y="53"/>
                  </a:moveTo>
                  <a:cubicBezTo>
                    <a:pt x="78" y="53"/>
                    <a:pt x="74" y="48"/>
                    <a:pt x="74" y="42"/>
                  </a:cubicBezTo>
                  <a:cubicBezTo>
                    <a:pt x="74" y="37"/>
                    <a:pt x="78" y="32"/>
                    <a:pt x="84" y="32"/>
                  </a:cubicBezTo>
                  <a:cubicBezTo>
                    <a:pt x="90" y="32"/>
                    <a:pt x="95" y="37"/>
                    <a:pt x="95" y="42"/>
                  </a:cubicBezTo>
                  <a:cubicBezTo>
                    <a:pt x="95" y="48"/>
                    <a:pt x="90" y="53"/>
                    <a:pt x="84" y="5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6" name="Freeform 74"/>
            <p:cNvSpPr>
              <a:spLocks noEditPoints="1"/>
            </p:cNvSpPr>
            <p:nvPr/>
          </p:nvSpPr>
          <p:spPr bwMode="auto">
            <a:xfrm>
              <a:off x="3386669" y="1073151"/>
              <a:ext cx="325967" cy="304800"/>
            </a:xfrm>
            <a:custGeom>
              <a:avLst/>
              <a:gdLst>
                <a:gd name="T0" fmla="*/ 22 w 130"/>
                <a:gd name="T1" fmla="*/ 70 h 122"/>
                <a:gd name="T2" fmla="*/ 13 w 130"/>
                <a:gd name="T3" fmla="*/ 70 h 122"/>
                <a:gd name="T4" fmla="*/ 0 w 130"/>
                <a:gd name="T5" fmla="*/ 59 h 122"/>
                <a:gd name="T6" fmla="*/ 8 w 130"/>
                <a:gd name="T7" fmla="*/ 35 h 122"/>
                <a:gd name="T8" fmla="*/ 26 w 130"/>
                <a:gd name="T9" fmla="*/ 41 h 122"/>
                <a:gd name="T10" fmla="*/ 35 w 130"/>
                <a:gd name="T11" fmla="*/ 39 h 122"/>
                <a:gd name="T12" fmla="*/ 35 w 130"/>
                <a:gd name="T13" fmla="*/ 44 h 122"/>
                <a:gd name="T14" fmla="*/ 40 w 130"/>
                <a:gd name="T15" fmla="*/ 61 h 122"/>
                <a:gd name="T16" fmla="*/ 22 w 130"/>
                <a:gd name="T17" fmla="*/ 70 h 122"/>
                <a:gd name="T18" fmla="*/ 26 w 130"/>
                <a:gd name="T19" fmla="*/ 35 h 122"/>
                <a:gd name="T20" fmla="*/ 9 w 130"/>
                <a:gd name="T21" fmla="*/ 18 h 122"/>
                <a:gd name="T22" fmla="*/ 26 w 130"/>
                <a:gd name="T23" fmla="*/ 0 h 122"/>
                <a:gd name="T24" fmla="*/ 43 w 130"/>
                <a:gd name="T25" fmla="*/ 18 h 122"/>
                <a:gd name="T26" fmla="*/ 26 w 130"/>
                <a:gd name="T27" fmla="*/ 35 h 122"/>
                <a:gd name="T28" fmla="*/ 95 w 130"/>
                <a:gd name="T29" fmla="*/ 122 h 122"/>
                <a:gd name="T30" fmla="*/ 35 w 130"/>
                <a:gd name="T31" fmla="*/ 122 h 122"/>
                <a:gd name="T32" fmla="*/ 17 w 130"/>
                <a:gd name="T33" fmla="*/ 104 h 122"/>
                <a:gd name="T34" fmla="*/ 41 w 130"/>
                <a:gd name="T35" fmla="*/ 65 h 122"/>
                <a:gd name="T36" fmla="*/ 65 w 130"/>
                <a:gd name="T37" fmla="*/ 75 h 122"/>
                <a:gd name="T38" fmla="*/ 89 w 130"/>
                <a:gd name="T39" fmla="*/ 65 h 122"/>
                <a:gd name="T40" fmla="*/ 113 w 130"/>
                <a:gd name="T41" fmla="*/ 104 h 122"/>
                <a:gd name="T42" fmla="*/ 95 w 130"/>
                <a:gd name="T43" fmla="*/ 122 h 122"/>
                <a:gd name="T44" fmla="*/ 65 w 130"/>
                <a:gd name="T45" fmla="*/ 70 h 122"/>
                <a:gd name="T46" fmla="*/ 39 w 130"/>
                <a:gd name="T47" fmla="*/ 44 h 122"/>
                <a:gd name="T48" fmla="*/ 65 w 130"/>
                <a:gd name="T49" fmla="*/ 18 h 122"/>
                <a:gd name="T50" fmla="*/ 91 w 130"/>
                <a:gd name="T51" fmla="*/ 44 h 122"/>
                <a:gd name="T52" fmla="*/ 65 w 130"/>
                <a:gd name="T53" fmla="*/ 70 h 122"/>
                <a:gd name="T54" fmla="*/ 104 w 130"/>
                <a:gd name="T55" fmla="*/ 35 h 122"/>
                <a:gd name="T56" fmla="*/ 87 w 130"/>
                <a:gd name="T57" fmla="*/ 18 h 122"/>
                <a:gd name="T58" fmla="*/ 104 w 130"/>
                <a:gd name="T59" fmla="*/ 0 h 122"/>
                <a:gd name="T60" fmla="*/ 121 w 130"/>
                <a:gd name="T61" fmla="*/ 18 h 122"/>
                <a:gd name="T62" fmla="*/ 104 w 130"/>
                <a:gd name="T63" fmla="*/ 35 h 122"/>
                <a:gd name="T64" fmla="*/ 117 w 130"/>
                <a:gd name="T65" fmla="*/ 70 h 122"/>
                <a:gd name="T66" fmla="*/ 108 w 130"/>
                <a:gd name="T67" fmla="*/ 70 h 122"/>
                <a:gd name="T68" fmla="*/ 90 w 130"/>
                <a:gd name="T69" fmla="*/ 61 h 122"/>
                <a:gd name="T70" fmla="*/ 95 w 130"/>
                <a:gd name="T71" fmla="*/ 44 h 122"/>
                <a:gd name="T72" fmla="*/ 95 w 130"/>
                <a:gd name="T73" fmla="*/ 39 h 122"/>
                <a:gd name="T74" fmla="*/ 104 w 130"/>
                <a:gd name="T75" fmla="*/ 41 h 122"/>
                <a:gd name="T76" fmla="*/ 122 w 130"/>
                <a:gd name="T77" fmla="*/ 35 h 122"/>
                <a:gd name="T78" fmla="*/ 130 w 130"/>
                <a:gd name="T79" fmla="*/ 59 h 122"/>
                <a:gd name="T80" fmla="*/ 117 w 130"/>
                <a:gd name="T81"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22">
                  <a:moveTo>
                    <a:pt x="22" y="70"/>
                  </a:moveTo>
                  <a:cubicBezTo>
                    <a:pt x="13" y="70"/>
                    <a:pt x="13" y="70"/>
                    <a:pt x="13" y="70"/>
                  </a:cubicBezTo>
                  <a:cubicBezTo>
                    <a:pt x="6" y="70"/>
                    <a:pt x="0" y="66"/>
                    <a:pt x="0" y="59"/>
                  </a:cubicBezTo>
                  <a:cubicBezTo>
                    <a:pt x="0" y="53"/>
                    <a:pt x="0" y="35"/>
                    <a:pt x="8" y="35"/>
                  </a:cubicBezTo>
                  <a:cubicBezTo>
                    <a:pt x="10" y="35"/>
                    <a:pt x="17" y="41"/>
                    <a:pt x="26" y="41"/>
                  </a:cubicBezTo>
                  <a:cubicBezTo>
                    <a:pt x="29" y="41"/>
                    <a:pt x="32" y="40"/>
                    <a:pt x="35" y="39"/>
                  </a:cubicBezTo>
                  <a:cubicBezTo>
                    <a:pt x="35" y="41"/>
                    <a:pt x="35" y="42"/>
                    <a:pt x="35" y="44"/>
                  </a:cubicBezTo>
                  <a:cubicBezTo>
                    <a:pt x="35" y="50"/>
                    <a:pt x="37" y="56"/>
                    <a:pt x="40" y="61"/>
                  </a:cubicBezTo>
                  <a:cubicBezTo>
                    <a:pt x="33" y="61"/>
                    <a:pt x="27" y="64"/>
                    <a:pt x="22" y="70"/>
                  </a:cubicBezTo>
                  <a:close/>
                  <a:moveTo>
                    <a:pt x="26" y="35"/>
                  </a:moveTo>
                  <a:cubicBezTo>
                    <a:pt x="16" y="35"/>
                    <a:pt x="9" y="27"/>
                    <a:pt x="9" y="18"/>
                  </a:cubicBezTo>
                  <a:cubicBezTo>
                    <a:pt x="9" y="8"/>
                    <a:pt x="16" y="0"/>
                    <a:pt x="26" y="0"/>
                  </a:cubicBezTo>
                  <a:cubicBezTo>
                    <a:pt x="36" y="0"/>
                    <a:pt x="43" y="8"/>
                    <a:pt x="43" y="18"/>
                  </a:cubicBezTo>
                  <a:cubicBezTo>
                    <a:pt x="43" y="27"/>
                    <a:pt x="36" y="35"/>
                    <a:pt x="26" y="35"/>
                  </a:cubicBezTo>
                  <a:close/>
                  <a:moveTo>
                    <a:pt x="95" y="122"/>
                  </a:moveTo>
                  <a:cubicBezTo>
                    <a:pt x="35" y="122"/>
                    <a:pt x="35" y="122"/>
                    <a:pt x="35" y="122"/>
                  </a:cubicBezTo>
                  <a:cubicBezTo>
                    <a:pt x="25" y="122"/>
                    <a:pt x="17" y="115"/>
                    <a:pt x="17" y="104"/>
                  </a:cubicBezTo>
                  <a:cubicBezTo>
                    <a:pt x="17" y="89"/>
                    <a:pt x="21" y="65"/>
                    <a:pt x="41" y="65"/>
                  </a:cubicBezTo>
                  <a:cubicBezTo>
                    <a:pt x="43" y="65"/>
                    <a:pt x="51" y="75"/>
                    <a:pt x="65" y="75"/>
                  </a:cubicBezTo>
                  <a:cubicBezTo>
                    <a:pt x="79" y="75"/>
                    <a:pt x="87" y="65"/>
                    <a:pt x="89" y="65"/>
                  </a:cubicBezTo>
                  <a:cubicBezTo>
                    <a:pt x="109" y="65"/>
                    <a:pt x="113" y="89"/>
                    <a:pt x="113" y="104"/>
                  </a:cubicBezTo>
                  <a:cubicBezTo>
                    <a:pt x="113" y="115"/>
                    <a:pt x="105" y="122"/>
                    <a:pt x="95" y="122"/>
                  </a:cubicBezTo>
                  <a:close/>
                  <a:moveTo>
                    <a:pt x="65" y="70"/>
                  </a:moveTo>
                  <a:cubicBezTo>
                    <a:pt x="51" y="70"/>
                    <a:pt x="39" y="58"/>
                    <a:pt x="39" y="44"/>
                  </a:cubicBezTo>
                  <a:cubicBezTo>
                    <a:pt x="39" y="29"/>
                    <a:pt x="51" y="18"/>
                    <a:pt x="65" y="18"/>
                  </a:cubicBezTo>
                  <a:cubicBezTo>
                    <a:pt x="79" y="18"/>
                    <a:pt x="91" y="29"/>
                    <a:pt x="91" y="44"/>
                  </a:cubicBezTo>
                  <a:cubicBezTo>
                    <a:pt x="91" y="58"/>
                    <a:pt x="79" y="70"/>
                    <a:pt x="65" y="70"/>
                  </a:cubicBezTo>
                  <a:close/>
                  <a:moveTo>
                    <a:pt x="104" y="35"/>
                  </a:moveTo>
                  <a:cubicBezTo>
                    <a:pt x="94" y="35"/>
                    <a:pt x="87" y="27"/>
                    <a:pt x="87" y="18"/>
                  </a:cubicBezTo>
                  <a:cubicBezTo>
                    <a:pt x="87" y="8"/>
                    <a:pt x="94" y="0"/>
                    <a:pt x="104" y="0"/>
                  </a:cubicBezTo>
                  <a:cubicBezTo>
                    <a:pt x="114" y="0"/>
                    <a:pt x="121" y="8"/>
                    <a:pt x="121" y="18"/>
                  </a:cubicBezTo>
                  <a:cubicBezTo>
                    <a:pt x="121" y="27"/>
                    <a:pt x="114" y="35"/>
                    <a:pt x="104" y="35"/>
                  </a:cubicBezTo>
                  <a:close/>
                  <a:moveTo>
                    <a:pt x="117" y="70"/>
                  </a:moveTo>
                  <a:cubicBezTo>
                    <a:pt x="108" y="70"/>
                    <a:pt x="108" y="70"/>
                    <a:pt x="108" y="70"/>
                  </a:cubicBezTo>
                  <a:cubicBezTo>
                    <a:pt x="103" y="64"/>
                    <a:pt x="97" y="61"/>
                    <a:pt x="90" y="61"/>
                  </a:cubicBezTo>
                  <a:cubicBezTo>
                    <a:pt x="93" y="56"/>
                    <a:pt x="95" y="50"/>
                    <a:pt x="95" y="44"/>
                  </a:cubicBezTo>
                  <a:cubicBezTo>
                    <a:pt x="95" y="42"/>
                    <a:pt x="95" y="41"/>
                    <a:pt x="95" y="39"/>
                  </a:cubicBezTo>
                  <a:cubicBezTo>
                    <a:pt x="98" y="40"/>
                    <a:pt x="101" y="41"/>
                    <a:pt x="104" y="41"/>
                  </a:cubicBezTo>
                  <a:cubicBezTo>
                    <a:pt x="113" y="41"/>
                    <a:pt x="120" y="35"/>
                    <a:pt x="122" y="35"/>
                  </a:cubicBezTo>
                  <a:cubicBezTo>
                    <a:pt x="130" y="35"/>
                    <a:pt x="130" y="53"/>
                    <a:pt x="130" y="59"/>
                  </a:cubicBezTo>
                  <a:cubicBezTo>
                    <a:pt x="130" y="66"/>
                    <a:pt x="124" y="70"/>
                    <a:pt x="117" y="7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7" name="Freeform 80"/>
            <p:cNvSpPr>
              <a:spLocks noEditPoints="1"/>
            </p:cNvSpPr>
            <p:nvPr/>
          </p:nvSpPr>
          <p:spPr bwMode="auto">
            <a:xfrm>
              <a:off x="5355169" y="2508251"/>
              <a:ext cx="141817" cy="146051"/>
            </a:xfrm>
            <a:custGeom>
              <a:avLst/>
              <a:gdLst>
                <a:gd name="T0" fmla="*/ 14 w 56"/>
                <a:gd name="T1" fmla="*/ 20 h 58"/>
                <a:gd name="T2" fmla="*/ 22 w 56"/>
                <a:gd name="T3" fmla="*/ 20 h 58"/>
                <a:gd name="T4" fmla="*/ 31 w 56"/>
                <a:gd name="T5" fmla="*/ 10 h 58"/>
                <a:gd name="T6" fmla="*/ 31 w 56"/>
                <a:gd name="T7" fmla="*/ 14 h 58"/>
                <a:gd name="T8" fmla="*/ 31 w 56"/>
                <a:gd name="T9" fmla="*/ 10 h 58"/>
                <a:gd name="T10" fmla="*/ 49 w 56"/>
                <a:gd name="T11" fmla="*/ 28 h 58"/>
                <a:gd name="T12" fmla="*/ 48 w 56"/>
                <a:gd name="T13" fmla="*/ 17 h 58"/>
                <a:gd name="T14" fmla="*/ 6 w 56"/>
                <a:gd name="T15" fmla="*/ 11 h 58"/>
                <a:gd name="T16" fmla="*/ 10 w 56"/>
                <a:gd name="T17" fmla="*/ 58 h 58"/>
                <a:gd name="T18" fmla="*/ 40 w 56"/>
                <a:gd name="T19" fmla="*/ 55 h 58"/>
                <a:gd name="T20" fmla="*/ 51 w 56"/>
                <a:gd name="T21" fmla="*/ 52 h 58"/>
                <a:gd name="T22" fmla="*/ 51 w 56"/>
                <a:gd name="T23" fmla="*/ 45 h 58"/>
                <a:gd name="T24" fmla="*/ 51 w 56"/>
                <a:gd name="T25" fmla="*/ 42 h 58"/>
                <a:gd name="T26" fmla="*/ 52 w 56"/>
                <a:gd name="T27" fmla="*/ 37 h 58"/>
                <a:gd name="T28" fmla="*/ 27 w 56"/>
                <a:gd name="T29" fmla="*/ 21 h 58"/>
                <a:gd name="T30" fmla="*/ 25 w 56"/>
                <a:gd name="T31" fmla="*/ 22 h 58"/>
                <a:gd name="T32" fmla="*/ 25 w 56"/>
                <a:gd name="T33" fmla="*/ 25 h 58"/>
                <a:gd name="T34" fmla="*/ 25 w 56"/>
                <a:gd name="T35" fmla="*/ 25 h 58"/>
                <a:gd name="T36" fmla="*/ 23 w 56"/>
                <a:gd name="T37" fmla="*/ 27 h 58"/>
                <a:gd name="T38" fmla="*/ 20 w 56"/>
                <a:gd name="T39" fmla="*/ 27 h 58"/>
                <a:gd name="T40" fmla="*/ 19 w 56"/>
                <a:gd name="T41" fmla="*/ 29 h 58"/>
                <a:gd name="T42" fmla="*/ 16 w 56"/>
                <a:gd name="T43" fmla="*/ 29 h 58"/>
                <a:gd name="T44" fmla="*/ 15 w 56"/>
                <a:gd name="T45" fmla="*/ 26 h 58"/>
                <a:gd name="T46" fmla="*/ 13 w 56"/>
                <a:gd name="T47" fmla="*/ 28 h 58"/>
                <a:gd name="T48" fmla="*/ 10 w 56"/>
                <a:gd name="T49" fmla="*/ 25 h 58"/>
                <a:gd name="T50" fmla="*/ 12 w 56"/>
                <a:gd name="T51" fmla="*/ 23 h 58"/>
                <a:gd name="T52" fmla="*/ 9 w 56"/>
                <a:gd name="T53" fmla="*/ 22 h 58"/>
                <a:gd name="T54" fmla="*/ 8 w 56"/>
                <a:gd name="T55" fmla="*/ 18 h 58"/>
                <a:gd name="T56" fmla="*/ 11 w 56"/>
                <a:gd name="T57" fmla="*/ 18 h 58"/>
                <a:gd name="T58" fmla="*/ 10 w 56"/>
                <a:gd name="T59" fmla="*/ 15 h 58"/>
                <a:gd name="T60" fmla="*/ 10 w 56"/>
                <a:gd name="T61" fmla="*/ 14 h 58"/>
                <a:gd name="T62" fmla="*/ 13 w 56"/>
                <a:gd name="T63" fmla="*/ 12 h 58"/>
                <a:gd name="T64" fmla="*/ 16 w 56"/>
                <a:gd name="T65" fmla="*/ 13 h 58"/>
                <a:gd name="T66" fmla="*/ 16 w 56"/>
                <a:gd name="T67" fmla="*/ 10 h 58"/>
                <a:gd name="T68" fmla="*/ 20 w 56"/>
                <a:gd name="T69" fmla="*/ 11 h 58"/>
                <a:gd name="T70" fmla="*/ 21 w 56"/>
                <a:gd name="T71" fmla="*/ 14 h 58"/>
                <a:gd name="T72" fmla="*/ 23 w 56"/>
                <a:gd name="T73" fmla="*/ 12 h 58"/>
                <a:gd name="T74" fmla="*/ 25 w 56"/>
                <a:gd name="T75" fmla="*/ 15 h 58"/>
                <a:gd name="T76" fmla="*/ 24 w 56"/>
                <a:gd name="T77" fmla="*/ 17 h 58"/>
                <a:gd name="T78" fmla="*/ 27 w 56"/>
                <a:gd name="T79" fmla="*/ 18 h 58"/>
                <a:gd name="T80" fmla="*/ 27 w 56"/>
                <a:gd name="T81" fmla="*/ 21 h 58"/>
                <a:gd name="T82" fmla="*/ 35 w 56"/>
                <a:gd name="T83" fmla="*/ 14 h 58"/>
                <a:gd name="T84" fmla="*/ 35 w 56"/>
                <a:gd name="T85" fmla="*/ 16 h 58"/>
                <a:gd name="T86" fmla="*/ 33 w 56"/>
                <a:gd name="T87" fmla="*/ 18 h 58"/>
                <a:gd name="T88" fmla="*/ 31 w 56"/>
                <a:gd name="T89" fmla="*/ 16 h 58"/>
                <a:gd name="T90" fmla="*/ 29 w 56"/>
                <a:gd name="T91" fmla="*/ 18 h 58"/>
                <a:gd name="T92" fmla="*/ 28 w 56"/>
                <a:gd name="T93" fmla="*/ 16 h 58"/>
                <a:gd name="T94" fmla="*/ 28 w 56"/>
                <a:gd name="T95" fmla="*/ 14 h 58"/>
                <a:gd name="T96" fmla="*/ 26 w 56"/>
                <a:gd name="T97" fmla="*/ 11 h 58"/>
                <a:gd name="T98" fmla="*/ 28 w 56"/>
                <a:gd name="T99" fmla="*/ 10 h 58"/>
                <a:gd name="T100" fmla="*/ 28 w 56"/>
                <a:gd name="T101" fmla="*/ 8 h 58"/>
                <a:gd name="T102" fmla="*/ 31 w 56"/>
                <a:gd name="T103" fmla="*/ 9 h 58"/>
                <a:gd name="T104" fmla="*/ 32 w 56"/>
                <a:gd name="T105" fmla="*/ 9 h 58"/>
                <a:gd name="T106" fmla="*/ 33 w 56"/>
                <a:gd name="T107" fmla="*/ 7 h 58"/>
                <a:gd name="T108" fmla="*/ 35 w 56"/>
                <a:gd name="T109" fmla="*/ 8 h 58"/>
                <a:gd name="T110" fmla="*/ 35 w 56"/>
                <a:gd name="T111" fmla="*/ 11 h 58"/>
                <a:gd name="T112" fmla="*/ 37 w 56"/>
                <a:gd name="T113"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58">
                  <a:moveTo>
                    <a:pt x="18" y="16"/>
                  </a:moveTo>
                  <a:cubicBezTo>
                    <a:pt x="16" y="16"/>
                    <a:pt x="14" y="18"/>
                    <a:pt x="14" y="20"/>
                  </a:cubicBezTo>
                  <a:cubicBezTo>
                    <a:pt x="14" y="22"/>
                    <a:pt x="16" y="24"/>
                    <a:pt x="18" y="24"/>
                  </a:cubicBezTo>
                  <a:cubicBezTo>
                    <a:pt x="20" y="24"/>
                    <a:pt x="22" y="22"/>
                    <a:pt x="22" y="20"/>
                  </a:cubicBezTo>
                  <a:cubicBezTo>
                    <a:pt x="22" y="18"/>
                    <a:pt x="20" y="16"/>
                    <a:pt x="18" y="16"/>
                  </a:cubicBezTo>
                  <a:close/>
                  <a:moveTo>
                    <a:pt x="31" y="10"/>
                  </a:moveTo>
                  <a:cubicBezTo>
                    <a:pt x="30" y="10"/>
                    <a:pt x="29" y="11"/>
                    <a:pt x="29" y="12"/>
                  </a:cubicBezTo>
                  <a:cubicBezTo>
                    <a:pt x="29" y="13"/>
                    <a:pt x="30" y="14"/>
                    <a:pt x="31" y="14"/>
                  </a:cubicBezTo>
                  <a:cubicBezTo>
                    <a:pt x="32" y="14"/>
                    <a:pt x="33" y="13"/>
                    <a:pt x="33" y="12"/>
                  </a:cubicBezTo>
                  <a:cubicBezTo>
                    <a:pt x="33" y="11"/>
                    <a:pt x="32" y="10"/>
                    <a:pt x="31" y="10"/>
                  </a:cubicBezTo>
                  <a:close/>
                  <a:moveTo>
                    <a:pt x="55" y="35"/>
                  </a:moveTo>
                  <a:cubicBezTo>
                    <a:pt x="54" y="33"/>
                    <a:pt x="50" y="29"/>
                    <a:pt x="49" y="28"/>
                  </a:cubicBezTo>
                  <a:cubicBezTo>
                    <a:pt x="48" y="27"/>
                    <a:pt x="48" y="26"/>
                    <a:pt x="49" y="25"/>
                  </a:cubicBezTo>
                  <a:cubicBezTo>
                    <a:pt x="49" y="24"/>
                    <a:pt x="50" y="22"/>
                    <a:pt x="48" y="17"/>
                  </a:cubicBezTo>
                  <a:cubicBezTo>
                    <a:pt x="46" y="12"/>
                    <a:pt x="43" y="5"/>
                    <a:pt x="34" y="2"/>
                  </a:cubicBezTo>
                  <a:cubicBezTo>
                    <a:pt x="24" y="0"/>
                    <a:pt x="11" y="1"/>
                    <a:pt x="6" y="11"/>
                  </a:cubicBezTo>
                  <a:cubicBezTo>
                    <a:pt x="6" y="11"/>
                    <a:pt x="0" y="19"/>
                    <a:pt x="4" y="30"/>
                  </a:cubicBezTo>
                  <a:cubicBezTo>
                    <a:pt x="9" y="39"/>
                    <a:pt x="16" y="42"/>
                    <a:pt x="10" y="58"/>
                  </a:cubicBezTo>
                  <a:cubicBezTo>
                    <a:pt x="38" y="58"/>
                    <a:pt x="38" y="58"/>
                    <a:pt x="38" y="58"/>
                  </a:cubicBezTo>
                  <a:cubicBezTo>
                    <a:pt x="38" y="58"/>
                    <a:pt x="38" y="56"/>
                    <a:pt x="40" y="55"/>
                  </a:cubicBezTo>
                  <a:cubicBezTo>
                    <a:pt x="42" y="54"/>
                    <a:pt x="44" y="54"/>
                    <a:pt x="45" y="54"/>
                  </a:cubicBezTo>
                  <a:cubicBezTo>
                    <a:pt x="47" y="54"/>
                    <a:pt x="51" y="54"/>
                    <a:pt x="51" y="52"/>
                  </a:cubicBezTo>
                  <a:cubicBezTo>
                    <a:pt x="52" y="50"/>
                    <a:pt x="51" y="49"/>
                    <a:pt x="50" y="48"/>
                  </a:cubicBezTo>
                  <a:cubicBezTo>
                    <a:pt x="50" y="47"/>
                    <a:pt x="50" y="46"/>
                    <a:pt x="51" y="45"/>
                  </a:cubicBezTo>
                  <a:cubicBezTo>
                    <a:pt x="51" y="45"/>
                    <a:pt x="51" y="43"/>
                    <a:pt x="51" y="43"/>
                  </a:cubicBezTo>
                  <a:cubicBezTo>
                    <a:pt x="51" y="43"/>
                    <a:pt x="51" y="42"/>
                    <a:pt x="51" y="42"/>
                  </a:cubicBezTo>
                  <a:cubicBezTo>
                    <a:pt x="51" y="42"/>
                    <a:pt x="51" y="41"/>
                    <a:pt x="51" y="40"/>
                  </a:cubicBezTo>
                  <a:cubicBezTo>
                    <a:pt x="50" y="39"/>
                    <a:pt x="51" y="37"/>
                    <a:pt x="52" y="37"/>
                  </a:cubicBezTo>
                  <a:cubicBezTo>
                    <a:pt x="53" y="37"/>
                    <a:pt x="56" y="36"/>
                    <a:pt x="55" y="35"/>
                  </a:cubicBezTo>
                  <a:close/>
                  <a:moveTo>
                    <a:pt x="27" y="21"/>
                  </a:moveTo>
                  <a:cubicBezTo>
                    <a:pt x="27" y="22"/>
                    <a:pt x="27" y="22"/>
                    <a:pt x="27" y="22"/>
                  </a:cubicBezTo>
                  <a:cubicBezTo>
                    <a:pt x="25" y="22"/>
                    <a:pt x="25" y="22"/>
                    <a:pt x="25" y="22"/>
                  </a:cubicBezTo>
                  <a:cubicBezTo>
                    <a:pt x="24" y="22"/>
                    <a:pt x="24" y="23"/>
                    <a:pt x="24" y="23"/>
                  </a:cubicBezTo>
                  <a:cubicBezTo>
                    <a:pt x="24" y="24"/>
                    <a:pt x="25" y="24"/>
                    <a:pt x="25" y="25"/>
                  </a:cubicBezTo>
                  <a:cubicBezTo>
                    <a:pt x="25" y="25"/>
                    <a:pt x="25" y="25"/>
                    <a:pt x="25" y="25"/>
                  </a:cubicBezTo>
                  <a:cubicBezTo>
                    <a:pt x="25" y="25"/>
                    <a:pt x="25" y="25"/>
                    <a:pt x="25" y="25"/>
                  </a:cubicBezTo>
                  <a:cubicBezTo>
                    <a:pt x="25" y="26"/>
                    <a:pt x="23" y="28"/>
                    <a:pt x="23" y="28"/>
                  </a:cubicBezTo>
                  <a:cubicBezTo>
                    <a:pt x="23" y="27"/>
                    <a:pt x="23" y="27"/>
                    <a:pt x="23" y="27"/>
                  </a:cubicBezTo>
                  <a:cubicBezTo>
                    <a:pt x="21" y="26"/>
                    <a:pt x="21" y="26"/>
                    <a:pt x="21" y="26"/>
                  </a:cubicBezTo>
                  <a:cubicBezTo>
                    <a:pt x="21" y="26"/>
                    <a:pt x="20" y="26"/>
                    <a:pt x="20" y="27"/>
                  </a:cubicBezTo>
                  <a:cubicBezTo>
                    <a:pt x="20" y="27"/>
                    <a:pt x="20" y="28"/>
                    <a:pt x="20" y="29"/>
                  </a:cubicBezTo>
                  <a:cubicBezTo>
                    <a:pt x="19" y="29"/>
                    <a:pt x="19" y="29"/>
                    <a:pt x="19" y="29"/>
                  </a:cubicBezTo>
                  <a:cubicBezTo>
                    <a:pt x="16" y="29"/>
                    <a:pt x="16" y="29"/>
                    <a:pt x="16" y="29"/>
                  </a:cubicBezTo>
                  <a:cubicBezTo>
                    <a:pt x="16" y="29"/>
                    <a:pt x="16" y="29"/>
                    <a:pt x="16" y="29"/>
                  </a:cubicBezTo>
                  <a:cubicBezTo>
                    <a:pt x="16" y="27"/>
                    <a:pt x="16" y="27"/>
                    <a:pt x="16" y="27"/>
                  </a:cubicBezTo>
                  <a:cubicBezTo>
                    <a:pt x="15" y="26"/>
                    <a:pt x="15" y="26"/>
                    <a:pt x="15" y="26"/>
                  </a:cubicBezTo>
                  <a:cubicBezTo>
                    <a:pt x="13" y="27"/>
                    <a:pt x="13" y="27"/>
                    <a:pt x="13" y="27"/>
                  </a:cubicBezTo>
                  <a:cubicBezTo>
                    <a:pt x="13" y="28"/>
                    <a:pt x="13" y="28"/>
                    <a:pt x="13" y="28"/>
                  </a:cubicBezTo>
                  <a:cubicBezTo>
                    <a:pt x="12" y="27"/>
                    <a:pt x="12" y="27"/>
                    <a:pt x="12" y="27"/>
                  </a:cubicBezTo>
                  <a:cubicBezTo>
                    <a:pt x="12" y="27"/>
                    <a:pt x="10" y="26"/>
                    <a:pt x="10" y="25"/>
                  </a:cubicBezTo>
                  <a:cubicBezTo>
                    <a:pt x="10" y="25"/>
                    <a:pt x="10" y="25"/>
                    <a:pt x="10" y="25"/>
                  </a:cubicBezTo>
                  <a:cubicBezTo>
                    <a:pt x="11" y="24"/>
                    <a:pt x="11" y="24"/>
                    <a:pt x="12" y="23"/>
                  </a:cubicBezTo>
                  <a:cubicBezTo>
                    <a:pt x="11" y="23"/>
                    <a:pt x="11" y="22"/>
                    <a:pt x="11" y="22"/>
                  </a:cubicBezTo>
                  <a:cubicBezTo>
                    <a:pt x="9" y="22"/>
                    <a:pt x="9" y="22"/>
                    <a:pt x="9" y="22"/>
                  </a:cubicBezTo>
                  <a:cubicBezTo>
                    <a:pt x="8" y="21"/>
                    <a:pt x="8" y="21"/>
                    <a:pt x="8" y="21"/>
                  </a:cubicBezTo>
                  <a:cubicBezTo>
                    <a:pt x="8" y="18"/>
                    <a:pt x="8" y="18"/>
                    <a:pt x="8" y="18"/>
                  </a:cubicBezTo>
                  <a:cubicBezTo>
                    <a:pt x="9" y="18"/>
                    <a:pt x="9" y="18"/>
                    <a:pt x="9" y="18"/>
                  </a:cubicBezTo>
                  <a:cubicBezTo>
                    <a:pt x="11" y="18"/>
                    <a:pt x="11" y="18"/>
                    <a:pt x="11" y="18"/>
                  </a:cubicBezTo>
                  <a:cubicBezTo>
                    <a:pt x="11" y="17"/>
                    <a:pt x="11" y="17"/>
                    <a:pt x="11" y="17"/>
                  </a:cubicBezTo>
                  <a:cubicBezTo>
                    <a:pt x="11" y="16"/>
                    <a:pt x="11" y="15"/>
                    <a:pt x="10" y="15"/>
                  </a:cubicBezTo>
                  <a:cubicBezTo>
                    <a:pt x="10" y="15"/>
                    <a:pt x="10" y="15"/>
                    <a:pt x="10" y="15"/>
                  </a:cubicBezTo>
                  <a:cubicBezTo>
                    <a:pt x="10" y="14"/>
                    <a:pt x="10" y="14"/>
                    <a:pt x="10" y="14"/>
                  </a:cubicBezTo>
                  <a:cubicBezTo>
                    <a:pt x="10" y="14"/>
                    <a:pt x="12" y="12"/>
                    <a:pt x="13" y="12"/>
                  </a:cubicBezTo>
                  <a:cubicBezTo>
                    <a:pt x="13" y="12"/>
                    <a:pt x="13" y="12"/>
                    <a:pt x="13" y="12"/>
                  </a:cubicBezTo>
                  <a:cubicBezTo>
                    <a:pt x="15" y="14"/>
                    <a:pt x="15" y="14"/>
                    <a:pt x="15" y="14"/>
                  </a:cubicBezTo>
                  <a:cubicBezTo>
                    <a:pt x="15" y="13"/>
                    <a:pt x="15" y="13"/>
                    <a:pt x="16" y="13"/>
                  </a:cubicBezTo>
                  <a:cubicBezTo>
                    <a:pt x="16" y="12"/>
                    <a:pt x="16" y="12"/>
                    <a:pt x="16" y="11"/>
                  </a:cubicBezTo>
                  <a:cubicBezTo>
                    <a:pt x="16" y="10"/>
                    <a:pt x="16" y="10"/>
                    <a:pt x="16" y="10"/>
                  </a:cubicBezTo>
                  <a:cubicBezTo>
                    <a:pt x="19" y="10"/>
                    <a:pt x="19" y="10"/>
                    <a:pt x="19" y="10"/>
                  </a:cubicBezTo>
                  <a:cubicBezTo>
                    <a:pt x="20" y="11"/>
                    <a:pt x="20" y="11"/>
                    <a:pt x="20" y="11"/>
                  </a:cubicBezTo>
                  <a:cubicBezTo>
                    <a:pt x="20" y="13"/>
                    <a:pt x="20" y="13"/>
                    <a:pt x="20" y="13"/>
                  </a:cubicBezTo>
                  <a:cubicBezTo>
                    <a:pt x="20" y="13"/>
                    <a:pt x="21" y="13"/>
                    <a:pt x="21" y="14"/>
                  </a:cubicBezTo>
                  <a:cubicBezTo>
                    <a:pt x="23" y="12"/>
                    <a:pt x="23" y="12"/>
                    <a:pt x="23" y="12"/>
                  </a:cubicBezTo>
                  <a:cubicBezTo>
                    <a:pt x="23" y="12"/>
                    <a:pt x="23" y="12"/>
                    <a:pt x="23" y="12"/>
                  </a:cubicBezTo>
                  <a:cubicBezTo>
                    <a:pt x="23" y="12"/>
                    <a:pt x="23" y="12"/>
                    <a:pt x="23" y="12"/>
                  </a:cubicBezTo>
                  <a:cubicBezTo>
                    <a:pt x="24" y="13"/>
                    <a:pt x="25" y="14"/>
                    <a:pt x="25" y="15"/>
                  </a:cubicBezTo>
                  <a:cubicBezTo>
                    <a:pt x="25" y="15"/>
                    <a:pt x="25" y="15"/>
                    <a:pt x="25" y="15"/>
                  </a:cubicBezTo>
                  <a:cubicBezTo>
                    <a:pt x="25" y="15"/>
                    <a:pt x="24" y="16"/>
                    <a:pt x="24" y="17"/>
                  </a:cubicBezTo>
                  <a:cubicBezTo>
                    <a:pt x="24" y="17"/>
                    <a:pt x="24" y="17"/>
                    <a:pt x="25" y="18"/>
                  </a:cubicBezTo>
                  <a:cubicBezTo>
                    <a:pt x="27" y="18"/>
                    <a:pt x="27" y="18"/>
                    <a:pt x="27" y="18"/>
                  </a:cubicBezTo>
                  <a:cubicBezTo>
                    <a:pt x="27" y="19"/>
                    <a:pt x="27" y="19"/>
                    <a:pt x="27" y="19"/>
                  </a:cubicBezTo>
                  <a:lnTo>
                    <a:pt x="27" y="21"/>
                  </a:lnTo>
                  <a:close/>
                  <a:moveTo>
                    <a:pt x="37" y="13"/>
                  </a:moveTo>
                  <a:cubicBezTo>
                    <a:pt x="35" y="14"/>
                    <a:pt x="35" y="14"/>
                    <a:pt x="35" y="14"/>
                  </a:cubicBezTo>
                  <a:cubicBezTo>
                    <a:pt x="34" y="14"/>
                    <a:pt x="34" y="14"/>
                    <a:pt x="34" y="14"/>
                  </a:cubicBezTo>
                  <a:cubicBezTo>
                    <a:pt x="35" y="16"/>
                    <a:pt x="35" y="16"/>
                    <a:pt x="35" y="16"/>
                  </a:cubicBezTo>
                  <a:cubicBezTo>
                    <a:pt x="35" y="17"/>
                    <a:pt x="35" y="17"/>
                    <a:pt x="35" y="17"/>
                  </a:cubicBezTo>
                  <a:cubicBezTo>
                    <a:pt x="33" y="18"/>
                    <a:pt x="33" y="18"/>
                    <a:pt x="33" y="18"/>
                  </a:cubicBezTo>
                  <a:cubicBezTo>
                    <a:pt x="32" y="16"/>
                    <a:pt x="32" y="16"/>
                    <a:pt x="32" y="16"/>
                  </a:cubicBezTo>
                  <a:cubicBezTo>
                    <a:pt x="31" y="16"/>
                    <a:pt x="31" y="16"/>
                    <a:pt x="31" y="16"/>
                  </a:cubicBezTo>
                  <a:cubicBezTo>
                    <a:pt x="31" y="16"/>
                    <a:pt x="31" y="16"/>
                    <a:pt x="31" y="16"/>
                  </a:cubicBezTo>
                  <a:cubicBezTo>
                    <a:pt x="29" y="18"/>
                    <a:pt x="29" y="18"/>
                    <a:pt x="29" y="18"/>
                  </a:cubicBezTo>
                  <a:cubicBezTo>
                    <a:pt x="28" y="17"/>
                    <a:pt x="28" y="17"/>
                    <a:pt x="28" y="17"/>
                  </a:cubicBezTo>
                  <a:cubicBezTo>
                    <a:pt x="28" y="16"/>
                    <a:pt x="28" y="16"/>
                    <a:pt x="28" y="16"/>
                  </a:cubicBezTo>
                  <a:cubicBezTo>
                    <a:pt x="28" y="14"/>
                    <a:pt x="28" y="14"/>
                    <a:pt x="28" y="14"/>
                  </a:cubicBezTo>
                  <a:cubicBezTo>
                    <a:pt x="28" y="14"/>
                    <a:pt x="28" y="14"/>
                    <a:pt x="28" y="14"/>
                  </a:cubicBezTo>
                  <a:cubicBezTo>
                    <a:pt x="26" y="13"/>
                    <a:pt x="26" y="13"/>
                    <a:pt x="26" y="13"/>
                  </a:cubicBezTo>
                  <a:cubicBezTo>
                    <a:pt x="26" y="11"/>
                    <a:pt x="26" y="11"/>
                    <a:pt x="26" y="11"/>
                  </a:cubicBezTo>
                  <a:cubicBezTo>
                    <a:pt x="28" y="11"/>
                    <a:pt x="28" y="11"/>
                    <a:pt x="28" y="11"/>
                  </a:cubicBezTo>
                  <a:cubicBezTo>
                    <a:pt x="28" y="10"/>
                    <a:pt x="28" y="10"/>
                    <a:pt x="28" y="10"/>
                  </a:cubicBezTo>
                  <a:cubicBezTo>
                    <a:pt x="28" y="8"/>
                    <a:pt x="28" y="8"/>
                    <a:pt x="28" y="8"/>
                  </a:cubicBezTo>
                  <a:cubicBezTo>
                    <a:pt x="28" y="8"/>
                    <a:pt x="28" y="8"/>
                    <a:pt x="28" y="8"/>
                  </a:cubicBezTo>
                  <a:cubicBezTo>
                    <a:pt x="29" y="7"/>
                    <a:pt x="29" y="7"/>
                    <a:pt x="29" y="7"/>
                  </a:cubicBezTo>
                  <a:cubicBezTo>
                    <a:pt x="31" y="9"/>
                    <a:pt x="31" y="9"/>
                    <a:pt x="31" y="9"/>
                  </a:cubicBezTo>
                  <a:cubicBezTo>
                    <a:pt x="31" y="9"/>
                    <a:pt x="31" y="9"/>
                    <a:pt x="31" y="9"/>
                  </a:cubicBezTo>
                  <a:cubicBezTo>
                    <a:pt x="32" y="9"/>
                    <a:pt x="32" y="9"/>
                    <a:pt x="32" y="9"/>
                  </a:cubicBezTo>
                  <a:cubicBezTo>
                    <a:pt x="32" y="8"/>
                    <a:pt x="33" y="7"/>
                    <a:pt x="33" y="7"/>
                  </a:cubicBezTo>
                  <a:cubicBezTo>
                    <a:pt x="33" y="7"/>
                    <a:pt x="33" y="7"/>
                    <a:pt x="33" y="7"/>
                  </a:cubicBezTo>
                  <a:cubicBezTo>
                    <a:pt x="35" y="8"/>
                    <a:pt x="35" y="8"/>
                    <a:pt x="35" y="8"/>
                  </a:cubicBezTo>
                  <a:cubicBezTo>
                    <a:pt x="35" y="8"/>
                    <a:pt x="35" y="8"/>
                    <a:pt x="35" y="8"/>
                  </a:cubicBezTo>
                  <a:cubicBezTo>
                    <a:pt x="34" y="10"/>
                    <a:pt x="34" y="10"/>
                    <a:pt x="34" y="10"/>
                  </a:cubicBezTo>
                  <a:cubicBezTo>
                    <a:pt x="35" y="11"/>
                    <a:pt x="35" y="11"/>
                    <a:pt x="35" y="11"/>
                  </a:cubicBezTo>
                  <a:cubicBezTo>
                    <a:pt x="37" y="11"/>
                    <a:pt x="37" y="11"/>
                    <a:pt x="37" y="11"/>
                  </a:cubicBezTo>
                  <a:lnTo>
                    <a:pt x="37" y="1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8" name="Freeform 82"/>
            <p:cNvSpPr>
              <a:spLocks noEditPoints="1"/>
            </p:cNvSpPr>
            <p:nvPr/>
          </p:nvSpPr>
          <p:spPr bwMode="auto">
            <a:xfrm>
              <a:off x="10153651" y="-6349"/>
              <a:ext cx="107951" cy="124884"/>
            </a:xfrm>
            <a:custGeom>
              <a:avLst/>
              <a:gdLst>
                <a:gd name="T0" fmla="*/ 41 w 43"/>
                <a:gd name="T1" fmla="*/ 30 h 50"/>
                <a:gd name="T2" fmla="*/ 41 w 43"/>
                <a:gd name="T3" fmla="*/ 8 h 50"/>
                <a:gd name="T4" fmla="*/ 43 w 43"/>
                <a:gd name="T5" fmla="*/ 6 h 50"/>
                <a:gd name="T6" fmla="*/ 41 w 43"/>
                <a:gd name="T7" fmla="*/ 3 h 50"/>
                <a:gd name="T8" fmla="*/ 23 w 43"/>
                <a:gd name="T9" fmla="*/ 3 h 50"/>
                <a:gd name="T10" fmla="*/ 22 w 43"/>
                <a:gd name="T11" fmla="*/ 0 h 50"/>
                <a:gd name="T12" fmla="*/ 21 w 43"/>
                <a:gd name="T13" fmla="*/ 0 h 50"/>
                <a:gd name="T14" fmla="*/ 20 w 43"/>
                <a:gd name="T15" fmla="*/ 3 h 50"/>
                <a:gd name="T16" fmla="*/ 2 w 43"/>
                <a:gd name="T17" fmla="*/ 3 h 50"/>
                <a:gd name="T18" fmla="*/ 0 w 43"/>
                <a:gd name="T19" fmla="*/ 6 h 50"/>
                <a:gd name="T20" fmla="*/ 2 w 43"/>
                <a:gd name="T21" fmla="*/ 8 h 50"/>
                <a:gd name="T22" fmla="*/ 2 w 43"/>
                <a:gd name="T23" fmla="*/ 30 h 50"/>
                <a:gd name="T24" fmla="*/ 0 w 43"/>
                <a:gd name="T25" fmla="*/ 33 h 50"/>
                <a:gd name="T26" fmla="*/ 2 w 43"/>
                <a:gd name="T27" fmla="*/ 35 h 50"/>
                <a:gd name="T28" fmla="*/ 20 w 43"/>
                <a:gd name="T29" fmla="*/ 35 h 50"/>
                <a:gd name="T30" fmla="*/ 20 w 43"/>
                <a:gd name="T31" fmla="*/ 38 h 50"/>
                <a:gd name="T32" fmla="*/ 11 w 43"/>
                <a:gd name="T33" fmla="*/ 44 h 50"/>
                <a:gd name="T34" fmla="*/ 11 w 43"/>
                <a:gd name="T35" fmla="*/ 45 h 50"/>
                <a:gd name="T36" fmla="*/ 20 w 43"/>
                <a:gd name="T37" fmla="*/ 42 h 50"/>
                <a:gd name="T38" fmla="*/ 20 w 43"/>
                <a:gd name="T39" fmla="*/ 49 h 50"/>
                <a:gd name="T40" fmla="*/ 21 w 43"/>
                <a:gd name="T41" fmla="*/ 50 h 50"/>
                <a:gd name="T42" fmla="*/ 23 w 43"/>
                <a:gd name="T43" fmla="*/ 49 h 50"/>
                <a:gd name="T44" fmla="*/ 23 w 43"/>
                <a:gd name="T45" fmla="*/ 42 h 50"/>
                <a:gd name="T46" fmla="*/ 31 w 43"/>
                <a:gd name="T47" fmla="*/ 45 h 50"/>
                <a:gd name="T48" fmla="*/ 32 w 43"/>
                <a:gd name="T49" fmla="*/ 44 h 50"/>
                <a:gd name="T50" fmla="*/ 23 w 43"/>
                <a:gd name="T51" fmla="*/ 38 h 50"/>
                <a:gd name="T52" fmla="*/ 23 w 43"/>
                <a:gd name="T53" fmla="*/ 35 h 50"/>
                <a:gd name="T54" fmla="*/ 41 w 43"/>
                <a:gd name="T55" fmla="*/ 35 h 50"/>
                <a:gd name="T56" fmla="*/ 43 w 43"/>
                <a:gd name="T57" fmla="*/ 33 h 50"/>
                <a:gd name="T58" fmla="*/ 41 w 43"/>
                <a:gd name="T59" fmla="*/ 30 h 50"/>
                <a:gd name="T60" fmla="*/ 38 w 43"/>
                <a:gd name="T61" fmla="*/ 30 h 50"/>
                <a:gd name="T62" fmla="*/ 5 w 43"/>
                <a:gd name="T63" fmla="*/ 30 h 50"/>
                <a:gd name="T64" fmla="*/ 5 w 43"/>
                <a:gd name="T65" fmla="*/ 8 h 50"/>
                <a:gd name="T66" fmla="*/ 38 w 43"/>
                <a:gd name="T67" fmla="*/ 8 h 50"/>
                <a:gd name="T68" fmla="*/ 38 w 43"/>
                <a:gd name="T69" fmla="*/ 30 h 50"/>
                <a:gd name="T70" fmla="*/ 27 w 43"/>
                <a:gd name="T71" fmla="*/ 12 h 50"/>
                <a:gd name="T72" fmla="*/ 23 w 43"/>
                <a:gd name="T73" fmla="*/ 12 h 50"/>
                <a:gd name="T74" fmla="*/ 23 w 43"/>
                <a:gd name="T75" fmla="*/ 27 h 50"/>
                <a:gd name="T76" fmla="*/ 27 w 43"/>
                <a:gd name="T77" fmla="*/ 27 h 50"/>
                <a:gd name="T78" fmla="*/ 27 w 43"/>
                <a:gd name="T79" fmla="*/ 12 h 50"/>
                <a:gd name="T80" fmla="*/ 34 w 43"/>
                <a:gd name="T81" fmla="*/ 19 h 50"/>
                <a:gd name="T82" fmla="*/ 29 w 43"/>
                <a:gd name="T83" fmla="*/ 19 h 50"/>
                <a:gd name="T84" fmla="*/ 29 w 43"/>
                <a:gd name="T85" fmla="*/ 27 h 50"/>
                <a:gd name="T86" fmla="*/ 34 w 43"/>
                <a:gd name="T87" fmla="*/ 27 h 50"/>
                <a:gd name="T88" fmla="*/ 34 w 43"/>
                <a:gd name="T89" fmla="*/ 19 h 50"/>
                <a:gd name="T90" fmla="*/ 14 w 43"/>
                <a:gd name="T91" fmla="*/ 22 h 50"/>
                <a:gd name="T92" fmla="*/ 9 w 43"/>
                <a:gd name="T93" fmla="*/ 22 h 50"/>
                <a:gd name="T94" fmla="*/ 9 w 43"/>
                <a:gd name="T95" fmla="*/ 27 h 50"/>
                <a:gd name="T96" fmla="*/ 14 w 43"/>
                <a:gd name="T97" fmla="*/ 27 h 50"/>
                <a:gd name="T98" fmla="*/ 14 w 43"/>
                <a:gd name="T99" fmla="*/ 22 h 50"/>
                <a:gd name="T100" fmla="*/ 20 w 43"/>
                <a:gd name="T101" fmla="*/ 17 h 50"/>
                <a:gd name="T102" fmla="*/ 16 w 43"/>
                <a:gd name="T103" fmla="*/ 17 h 50"/>
                <a:gd name="T104" fmla="*/ 16 w 43"/>
                <a:gd name="T105" fmla="*/ 27 h 50"/>
                <a:gd name="T106" fmla="*/ 20 w 43"/>
                <a:gd name="T107" fmla="*/ 27 h 50"/>
                <a:gd name="T108" fmla="*/ 20 w 43"/>
                <a:gd name="T10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 h="50">
                  <a:moveTo>
                    <a:pt x="41" y="30"/>
                  </a:moveTo>
                  <a:cubicBezTo>
                    <a:pt x="41" y="8"/>
                    <a:pt x="41" y="8"/>
                    <a:pt x="41" y="8"/>
                  </a:cubicBezTo>
                  <a:cubicBezTo>
                    <a:pt x="42" y="8"/>
                    <a:pt x="43" y="7"/>
                    <a:pt x="43" y="6"/>
                  </a:cubicBezTo>
                  <a:cubicBezTo>
                    <a:pt x="43" y="4"/>
                    <a:pt x="42" y="3"/>
                    <a:pt x="41" y="3"/>
                  </a:cubicBezTo>
                  <a:cubicBezTo>
                    <a:pt x="23" y="3"/>
                    <a:pt x="23" y="3"/>
                    <a:pt x="23" y="3"/>
                  </a:cubicBezTo>
                  <a:cubicBezTo>
                    <a:pt x="22" y="0"/>
                    <a:pt x="22" y="0"/>
                    <a:pt x="22" y="0"/>
                  </a:cubicBezTo>
                  <a:cubicBezTo>
                    <a:pt x="21" y="0"/>
                    <a:pt x="21" y="0"/>
                    <a:pt x="21" y="0"/>
                  </a:cubicBezTo>
                  <a:cubicBezTo>
                    <a:pt x="20" y="3"/>
                    <a:pt x="20" y="3"/>
                    <a:pt x="20" y="3"/>
                  </a:cubicBezTo>
                  <a:cubicBezTo>
                    <a:pt x="2" y="3"/>
                    <a:pt x="2" y="3"/>
                    <a:pt x="2" y="3"/>
                  </a:cubicBezTo>
                  <a:cubicBezTo>
                    <a:pt x="1" y="3"/>
                    <a:pt x="0" y="4"/>
                    <a:pt x="0" y="6"/>
                  </a:cubicBezTo>
                  <a:cubicBezTo>
                    <a:pt x="0" y="7"/>
                    <a:pt x="1" y="8"/>
                    <a:pt x="2" y="8"/>
                  </a:cubicBezTo>
                  <a:cubicBezTo>
                    <a:pt x="2" y="30"/>
                    <a:pt x="2" y="30"/>
                    <a:pt x="2" y="30"/>
                  </a:cubicBezTo>
                  <a:cubicBezTo>
                    <a:pt x="1" y="31"/>
                    <a:pt x="0" y="32"/>
                    <a:pt x="0" y="33"/>
                  </a:cubicBezTo>
                  <a:cubicBezTo>
                    <a:pt x="0" y="34"/>
                    <a:pt x="1" y="35"/>
                    <a:pt x="2" y="35"/>
                  </a:cubicBezTo>
                  <a:cubicBezTo>
                    <a:pt x="20" y="35"/>
                    <a:pt x="20" y="35"/>
                    <a:pt x="20" y="35"/>
                  </a:cubicBezTo>
                  <a:cubicBezTo>
                    <a:pt x="20" y="38"/>
                    <a:pt x="20" y="38"/>
                    <a:pt x="20" y="38"/>
                  </a:cubicBezTo>
                  <a:cubicBezTo>
                    <a:pt x="11" y="44"/>
                    <a:pt x="11" y="44"/>
                    <a:pt x="11" y="44"/>
                  </a:cubicBezTo>
                  <a:cubicBezTo>
                    <a:pt x="11" y="45"/>
                    <a:pt x="11" y="45"/>
                    <a:pt x="11" y="45"/>
                  </a:cubicBezTo>
                  <a:cubicBezTo>
                    <a:pt x="20" y="42"/>
                    <a:pt x="20" y="42"/>
                    <a:pt x="20" y="42"/>
                  </a:cubicBezTo>
                  <a:cubicBezTo>
                    <a:pt x="20" y="49"/>
                    <a:pt x="20" y="49"/>
                    <a:pt x="20" y="49"/>
                  </a:cubicBezTo>
                  <a:cubicBezTo>
                    <a:pt x="20" y="49"/>
                    <a:pt x="20" y="50"/>
                    <a:pt x="21" y="50"/>
                  </a:cubicBezTo>
                  <a:cubicBezTo>
                    <a:pt x="22" y="50"/>
                    <a:pt x="23" y="49"/>
                    <a:pt x="23" y="49"/>
                  </a:cubicBezTo>
                  <a:cubicBezTo>
                    <a:pt x="23" y="42"/>
                    <a:pt x="23" y="42"/>
                    <a:pt x="23" y="42"/>
                  </a:cubicBezTo>
                  <a:cubicBezTo>
                    <a:pt x="31" y="45"/>
                    <a:pt x="31" y="45"/>
                    <a:pt x="31" y="45"/>
                  </a:cubicBezTo>
                  <a:cubicBezTo>
                    <a:pt x="32" y="44"/>
                    <a:pt x="32" y="44"/>
                    <a:pt x="32" y="44"/>
                  </a:cubicBezTo>
                  <a:cubicBezTo>
                    <a:pt x="23" y="38"/>
                    <a:pt x="23" y="38"/>
                    <a:pt x="23" y="38"/>
                  </a:cubicBezTo>
                  <a:cubicBezTo>
                    <a:pt x="23" y="35"/>
                    <a:pt x="23" y="35"/>
                    <a:pt x="23" y="35"/>
                  </a:cubicBezTo>
                  <a:cubicBezTo>
                    <a:pt x="41" y="35"/>
                    <a:pt x="41" y="35"/>
                    <a:pt x="41" y="35"/>
                  </a:cubicBezTo>
                  <a:cubicBezTo>
                    <a:pt x="42" y="35"/>
                    <a:pt x="43" y="34"/>
                    <a:pt x="43" y="33"/>
                  </a:cubicBezTo>
                  <a:cubicBezTo>
                    <a:pt x="43" y="32"/>
                    <a:pt x="42" y="30"/>
                    <a:pt x="41" y="30"/>
                  </a:cubicBezTo>
                  <a:close/>
                  <a:moveTo>
                    <a:pt x="38" y="30"/>
                  </a:moveTo>
                  <a:cubicBezTo>
                    <a:pt x="5" y="30"/>
                    <a:pt x="5" y="30"/>
                    <a:pt x="5" y="30"/>
                  </a:cubicBezTo>
                  <a:cubicBezTo>
                    <a:pt x="5" y="8"/>
                    <a:pt x="5" y="8"/>
                    <a:pt x="5" y="8"/>
                  </a:cubicBezTo>
                  <a:cubicBezTo>
                    <a:pt x="38" y="8"/>
                    <a:pt x="38" y="8"/>
                    <a:pt x="38" y="8"/>
                  </a:cubicBezTo>
                  <a:lnTo>
                    <a:pt x="38" y="30"/>
                  </a:lnTo>
                  <a:close/>
                  <a:moveTo>
                    <a:pt x="27" y="12"/>
                  </a:moveTo>
                  <a:cubicBezTo>
                    <a:pt x="23" y="12"/>
                    <a:pt x="23" y="12"/>
                    <a:pt x="23" y="12"/>
                  </a:cubicBezTo>
                  <a:cubicBezTo>
                    <a:pt x="23" y="27"/>
                    <a:pt x="23" y="27"/>
                    <a:pt x="23" y="27"/>
                  </a:cubicBezTo>
                  <a:cubicBezTo>
                    <a:pt x="27" y="27"/>
                    <a:pt x="27" y="27"/>
                    <a:pt x="27" y="27"/>
                  </a:cubicBezTo>
                  <a:lnTo>
                    <a:pt x="27" y="12"/>
                  </a:lnTo>
                  <a:close/>
                  <a:moveTo>
                    <a:pt x="34" y="19"/>
                  </a:moveTo>
                  <a:cubicBezTo>
                    <a:pt x="29" y="19"/>
                    <a:pt x="29" y="19"/>
                    <a:pt x="29" y="19"/>
                  </a:cubicBezTo>
                  <a:cubicBezTo>
                    <a:pt x="29" y="27"/>
                    <a:pt x="29" y="27"/>
                    <a:pt x="29" y="27"/>
                  </a:cubicBezTo>
                  <a:cubicBezTo>
                    <a:pt x="34" y="27"/>
                    <a:pt x="34" y="27"/>
                    <a:pt x="34" y="27"/>
                  </a:cubicBezTo>
                  <a:lnTo>
                    <a:pt x="34" y="19"/>
                  </a:lnTo>
                  <a:close/>
                  <a:moveTo>
                    <a:pt x="14" y="22"/>
                  </a:moveTo>
                  <a:cubicBezTo>
                    <a:pt x="9" y="22"/>
                    <a:pt x="9" y="22"/>
                    <a:pt x="9" y="22"/>
                  </a:cubicBezTo>
                  <a:cubicBezTo>
                    <a:pt x="9" y="27"/>
                    <a:pt x="9" y="27"/>
                    <a:pt x="9" y="27"/>
                  </a:cubicBezTo>
                  <a:cubicBezTo>
                    <a:pt x="14" y="27"/>
                    <a:pt x="14" y="27"/>
                    <a:pt x="14" y="27"/>
                  </a:cubicBezTo>
                  <a:lnTo>
                    <a:pt x="14" y="22"/>
                  </a:lnTo>
                  <a:close/>
                  <a:moveTo>
                    <a:pt x="20" y="17"/>
                  </a:moveTo>
                  <a:cubicBezTo>
                    <a:pt x="16" y="17"/>
                    <a:pt x="16" y="17"/>
                    <a:pt x="16" y="17"/>
                  </a:cubicBezTo>
                  <a:cubicBezTo>
                    <a:pt x="16" y="27"/>
                    <a:pt x="16" y="27"/>
                    <a:pt x="16" y="27"/>
                  </a:cubicBezTo>
                  <a:cubicBezTo>
                    <a:pt x="20" y="27"/>
                    <a:pt x="20" y="27"/>
                    <a:pt x="20" y="27"/>
                  </a:cubicBezTo>
                  <a:lnTo>
                    <a:pt x="20" y="17"/>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69" name="Freeform 86"/>
            <p:cNvSpPr>
              <a:spLocks noEditPoints="1"/>
            </p:cNvSpPr>
            <p:nvPr/>
          </p:nvSpPr>
          <p:spPr bwMode="auto">
            <a:xfrm>
              <a:off x="3083985" y="622301"/>
              <a:ext cx="404284" cy="404284"/>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0" name="Freeform 88"/>
            <p:cNvSpPr>
              <a:spLocks noEditPoints="1"/>
            </p:cNvSpPr>
            <p:nvPr/>
          </p:nvSpPr>
          <p:spPr bwMode="auto">
            <a:xfrm>
              <a:off x="5200651" y="3079751"/>
              <a:ext cx="107951" cy="110067"/>
            </a:xfrm>
            <a:custGeom>
              <a:avLst/>
              <a:gdLst>
                <a:gd name="T0" fmla="*/ 35 w 43"/>
                <a:gd name="T1" fmla="*/ 22 h 44"/>
                <a:gd name="T2" fmla="*/ 29 w 43"/>
                <a:gd name="T3" fmla="*/ 27 h 44"/>
                <a:gd name="T4" fmla="*/ 29 w 43"/>
                <a:gd name="T5" fmla="*/ 37 h 44"/>
                <a:gd name="T6" fmla="*/ 28 w 43"/>
                <a:gd name="T7" fmla="*/ 38 h 44"/>
                <a:gd name="T8" fmla="*/ 18 w 43"/>
                <a:gd name="T9" fmla="*/ 44 h 44"/>
                <a:gd name="T10" fmla="*/ 18 w 43"/>
                <a:gd name="T11" fmla="*/ 44 h 44"/>
                <a:gd name="T12" fmla="*/ 17 w 43"/>
                <a:gd name="T13" fmla="*/ 44 h 44"/>
                <a:gd name="T14" fmla="*/ 15 w 43"/>
                <a:gd name="T15" fmla="*/ 42 h 44"/>
                <a:gd name="T16" fmla="*/ 15 w 43"/>
                <a:gd name="T17" fmla="*/ 41 h 44"/>
                <a:gd name="T18" fmla="*/ 17 w 43"/>
                <a:gd name="T19" fmla="*/ 34 h 44"/>
                <a:gd name="T20" fmla="*/ 10 w 43"/>
                <a:gd name="T21" fmla="*/ 26 h 44"/>
                <a:gd name="T22" fmla="*/ 2 w 43"/>
                <a:gd name="T23" fmla="*/ 28 h 44"/>
                <a:gd name="T24" fmla="*/ 2 w 43"/>
                <a:gd name="T25" fmla="*/ 28 h 44"/>
                <a:gd name="T26" fmla="*/ 2 w 43"/>
                <a:gd name="T27" fmla="*/ 28 h 44"/>
                <a:gd name="T28" fmla="*/ 0 w 43"/>
                <a:gd name="T29" fmla="*/ 26 h 44"/>
                <a:gd name="T30" fmla="*/ 0 w 43"/>
                <a:gd name="T31" fmla="*/ 25 h 44"/>
                <a:gd name="T32" fmla="*/ 6 w 43"/>
                <a:gd name="T33" fmla="*/ 15 h 44"/>
                <a:gd name="T34" fmla="*/ 6 w 43"/>
                <a:gd name="T35" fmla="*/ 15 h 44"/>
                <a:gd name="T36" fmla="*/ 17 w 43"/>
                <a:gd name="T37" fmla="*/ 14 h 44"/>
                <a:gd name="T38" fmla="*/ 21 w 43"/>
                <a:gd name="T39" fmla="*/ 9 h 44"/>
                <a:gd name="T40" fmla="*/ 42 w 43"/>
                <a:gd name="T41" fmla="*/ 0 h 44"/>
                <a:gd name="T42" fmla="*/ 43 w 43"/>
                <a:gd name="T43" fmla="*/ 1 h 44"/>
                <a:gd name="T44" fmla="*/ 35 w 43"/>
                <a:gd name="T45" fmla="*/ 22 h 44"/>
                <a:gd name="T46" fmla="*/ 35 w 43"/>
                <a:gd name="T47" fmla="*/ 6 h 44"/>
                <a:gd name="T48" fmla="*/ 32 w 43"/>
                <a:gd name="T49" fmla="*/ 9 h 44"/>
                <a:gd name="T50" fmla="*/ 35 w 43"/>
                <a:gd name="T51" fmla="*/ 11 h 44"/>
                <a:gd name="T52" fmla="*/ 37 w 43"/>
                <a:gd name="T53" fmla="*/ 9 h 44"/>
                <a:gd name="T54" fmla="*/ 35 w 43"/>
                <a:gd name="T5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4">
                  <a:moveTo>
                    <a:pt x="35" y="22"/>
                  </a:moveTo>
                  <a:cubicBezTo>
                    <a:pt x="33" y="24"/>
                    <a:pt x="31" y="25"/>
                    <a:pt x="29" y="27"/>
                  </a:cubicBezTo>
                  <a:cubicBezTo>
                    <a:pt x="29" y="37"/>
                    <a:pt x="29" y="37"/>
                    <a:pt x="29" y="37"/>
                  </a:cubicBezTo>
                  <a:cubicBezTo>
                    <a:pt x="28" y="38"/>
                    <a:pt x="28" y="38"/>
                    <a:pt x="28" y="38"/>
                  </a:cubicBezTo>
                  <a:cubicBezTo>
                    <a:pt x="18" y="44"/>
                    <a:pt x="18" y="44"/>
                    <a:pt x="18" y="44"/>
                  </a:cubicBezTo>
                  <a:cubicBezTo>
                    <a:pt x="18" y="44"/>
                    <a:pt x="18" y="44"/>
                    <a:pt x="18" y="44"/>
                  </a:cubicBezTo>
                  <a:cubicBezTo>
                    <a:pt x="17" y="44"/>
                    <a:pt x="17" y="44"/>
                    <a:pt x="17" y="44"/>
                  </a:cubicBezTo>
                  <a:cubicBezTo>
                    <a:pt x="15" y="42"/>
                    <a:pt x="15" y="42"/>
                    <a:pt x="15" y="42"/>
                  </a:cubicBezTo>
                  <a:cubicBezTo>
                    <a:pt x="15" y="41"/>
                    <a:pt x="15" y="41"/>
                    <a:pt x="15" y="41"/>
                  </a:cubicBezTo>
                  <a:cubicBezTo>
                    <a:pt x="17" y="34"/>
                    <a:pt x="17" y="34"/>
                    <a:pt x="17" y="34"/>
                  </a:cubicBezTo>
                  <a:cubicBezTo>
                    <a:pt x="10" y="26"/>
                    <a:pt x="10" y="26"/>
                    <a:pt x="10" y="26"/>
                  </a:cubicBezTo>
                  <a:cubicBezTo>
                    <a:pt x="2" y="28"/>
                    <a:pt x="2" y="28"/>
                    <a:pt x="2" y="28"/>
                  </a:cubicBezTo>
                  <a:cubicBezTo>
                    <a:pt x="2" y="28"/>
                    <a:pt x="2" y="28"/>
                    <a:pt x="2" y="28"/>
                  </a:cubicBezTo>
                  <a:cubicBezTo>
                    <a:pt x="2" y="28"/>
                    <a:pt x="2" y="28"/>
                    <a:pt x="2" y="28"/>
                  </a:cubicBezTo>
                  <a:cubicBezTo>
                    <a:pt x="0" y="26"/>
                    <a:pt x="0" y="26"/>
                    <a:pt x="0" y="26"/>
                  </a:cubicBezTo>
                  <a:cubicBezTo>
                    <a:pt x="0" y="25"/>
                    <a:pt x="0" y="25"/>
                    <a:pt x="0" y="25"/>
                  </a:cubicBezTo>
                  <a:cubicBezTo>
                    <a:pt x="6" y="15"/>
                    <a:pt x="6" y="15"/>
                    <a:pt x="6" y="15"/>
                  </a:cubicBezTo>
                  <a:cubicBezTo>
                    <a:pt x="6" y="15"/>
                    <a:pt x="6" y="15"/>
                    <a:pt x="6" y="15"/>
                  </a:cubicBezTo>
                  <a:cubicBezTo>
                    <a:pt x="17" y="14"/>
                    <a:pt x="17" y="14"/>
                    <a:pt x="17" y="14"/>
                  </a:cubicBezTo>
                  <a:cubicBezTo>
                    <a:pt x="18" y="12"/>
                    <a:pt x="20" y="10"/>
                    <a:pt x="21" y="9"/>
                  </a:cubicBezTo>
                  <a:cubicBezTo>
                    <a:pt x="28" y="2"/>
                    <a:pt x="33" y="0"/>
                    <a:pt x="42" y="0"/>
                  </a:cubicBezTo>
                  <a:cubicBezTo>
                    <a:pt x="43" y="0"/>
                    <a:pt x="43" y="0"/>
                    <a:pt x="43" y="1"/>
                  </a:cubicBezTo>
                  <a:cubicBezTo>
                    <a:pt x="43" y="10"/>
                    <a:pt x="41" y="16"/>
                    <a:pt x="35" y="22"/>
                  </a:cubicBezTo>
                  <a:close/>
                  <a:moveTo>
                    <a:pt x="35" y="6"/>
                  </a:moveTo>
                  <a:cubicBezTo>
                    <a:pt x="33" y="6"/>
                    <a:pt x="32" y="7"/>
                    <a:pt x="32" y="9"/>
                  </a:cubicBezTo>
                  <a:cubicBezTo>
                    <a:pt x="32" y="10"/>
                    <a:pt x="33" y="11"/>
                    <a:pt x="35" y="11"/>
                  </a:cubicBezTo>
                  <a:cubicBezTo>
                    <a:pt x="36" y="11"/>
                    <a:pt x="37" y="10"/>
                    <a:pt x="37" y="9"/>
                  </a:cubicBezTo>
                  <a:cubicBezTo>
                    <a:pt x="37" y="7"/>
                    <a:pt x="36" y="6"/>
                    <a:pt x="35" y="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1" name="Freeform 90"/>
            <p:cNvSpPr>
              <a:spLocks noEditPoints="1"/>
            </p:cNvSpPr>
            <p:nvPr/>
          </p:nvSpPr>
          <p:spPr bwMode="auto">
            <a:xfrm>
              <a:off x="5213351" y="1938867"/>
              <a:ext cx="273051" cy="226484"/>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2" name="Freeform 94"/>
            <p:cNvSpPr>
              <a:spLocks noEditPoints="1"/>
            </p:cNvSpPr>
            <p:nvPr/>
          </p:nvSpPr>
          <p:spPr bwMode="auto">
            <a:xfrm>
              <a:off x="8593669" y="2118"/>
              <a:ext cx="395817" cy="256117"/>
            </a:xfrm>
            <a:custGeom>
              <a:avLst/>
              <a:gdLst>
                <a:gd name="T0" fmla="*/ 157 w 158"/>
                <a:gd name="T1" fmla="*/ 57 h 102"/>
                <a:gd name="T2" fmla="*/ 79 w 158"/>
                <a:gd name="T3" fmla="*/ 102 h 102"/>
                <a:gd name="T4" fmla="*/ 2 w 158"/>
                <a:gd name="T5" fmla="*/ 57 h 102"/>
                <a:gd name="T6" fmla="*/ 0 w 158"/>
                <a:gd name="T7" fmla="*/ 51 h 102"/>
                <a:gd name="T8" fmla="*/ 2 w 158"/>
                <a:gd name="T9" fmla="*/ 45 h 102"/>
                <a:gd name="T10" fmla="*/ 79 w 158"/>
                <a:gd name="T11" fmla="*/ 0 h 102"/>
                <a:gd name="T12" fmla="*/ 157 w 158"/>
                <a:gd name="T13" fmla="*/ 45 h 102"/>
                <a:gd name="T14" fmla="*/ 158 w 158"/>
                <a:gd name="T15" fmla="*/ 51 h 102"/>
                <a:gd name="T16" fmla="*/ 157 w 158"/>
                <a:gd name="T17" fmla="*/ 57 h 102"/>
                <a:gd name="T18" fmla="*/ 113 w 158"/>
                <a:gd name="T19" fmla="*/ 20 h 102"/>
                <a:gd name="T20" fmla="*/ 119 w 158"/>
                <a:gd name="T21" fmla="*/ 40 h 102"/>
                <a:gd name="T22" fmla="*/ 79 w 158"/>
                <a:gd name="T23" fmla="*/ 79 h 102"/>
                <a:gd name="T24" fmla="*/ 40 w 158"/>
                <a:gd name="T25" fmla="*/ 40 h 102"/>
                <a:gd name="T26" fmla="*/ 45 w 158"/>
                <a:gd name="T27" fmla="*/ 20 h 102"/>
                <a:gd name="T28" fmla="*/ 11 w 158"/>
                <a:gd name="T29" fmla="*/ 51 h 102"/>
                <a:gd name="T30" fmla="*/ 79 w 158"/>
                <a:gd name="T31" fmla="*/ 91 h 102"/>
                <a:gd name="T32" fmla="*/ 147 w 158"/>
                <a:gd name="T33" fmla="*/ 51 h 102"/>
                <a:gd name="T34" fmla="*/ 113 w 158"/>
                <a:gd name="T35" fmla="*/ 20 h 102"/>
                <a:gd name="T36" fmla="*/ 79 w 158"/>
                <a:gd name="T37" fmla="*/ 13 h 102"/>
                <a:gd name="T38" fmla="*/ 52 w 158"/>
                <a:gd name="T39" fmla="*/ 40 h 102"/>
                <a:gd name="T40" fmla="*/ 57 w 158"/>
                <a:gd name="T41" fmla="*/ 44 h 102"/>
                <a:gd name="T42" fmla="*/ 61 w 158"/>
                <a:gd name="T43" fmla="*/ 40 h 102"/>
                <a:gd name="T44" fmla="*/ 79 w 158"/>
                <a:gd name="T45" fmla="*/ 21 h 102"/>
                <a:gd name="T46" fmla="*/ 83 w 158"/>
                <a:gd name="T47" fmla="*/ 17 h 102"/>
                <a:gd name="T48" fmla="*/ 79 w 158"/>
                <a:gd name="T49"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02">
                  <a:moveTo>
                    <a:pt x="157" y="57"/>
                  </a:moveTo>
                  <a:cubicBezTo>
                    <a:pt x="140" y="84"/>
                    <a:pt x="111" y="102"/>
                    <a:pt x="79" y="102"/>
                  </a:cubicBezTo>
                  <a:cubicBezTo>
                    <a:pt x="48" y="102"/>
                    <a:pt x="18" y="84"/>
                    <a:pt x="2" y="57"/>
                  </a:cubicBezTo>
                  <a:cubicBezTo>
                    <a:pt x="1" y="55"/>
                    <a:pt x="0" y="53"/>
                    <a:pt x="0" y="51"/>
                  </a:cubicBezTo>
                  <a:cubicBezTo>
                    <a:pt x="0" y="49"/>
                    <a:pt x="1" y="47"/>
                    <a:pt x="2" y="45"/>
                  </a:cubicBezTo>
                  <a:cubicBezTo>
                    <a:pt x="18" y="18"/>
                    <a:pt x="48" y="0"/>
                    <a:pt x="79" y="0"/>
                  </a:cubicBezTo>
                  <a:cubicBezTo>
                    <a:pt x="111" y="0"/>
                    <a:pt x="140" y="18"/>
                    <a:pt x="157" y="45"/>
                  </a:cubicBezTo>
                  <a:cubicBezTo>
                    <a:pt x="158" y="47"/>
                    <a:pt x="158" y="49"/>
                    <a:pt x="158" y="51"/>
                  </a:cubicBezTo>
                  <a:cubicBezTo>
                    <a:pt x="158" y="53"/>
                    <a:pt x="158" y="55"/>
                    <a:pt x="157" y="57"/>
                  </a:cubicBezTo>
                  <a:close/>
                  <a:moveTo>
                    <a:pt x="113" y="20"/>
                  </a:moveTo>
                  <a:cubicBezTo>
                    <a:pt x="117" y="26"/>
                    <a:pt x="119" y="33"/>
                    <a:pt x="119" y="40"/>
                  </a:cubicBezTo>
                  <a:cubicBezTo>
                    <a:pt x="119" y="61"/>
                    <a:pt x="101" y="79"/>
                    <a:pt x="79" y="79"/>
                  </a:cubicBezTo>
                  <a:cubicBezTo>
                    <a:pt x="57" y="79"/>
                    <a:pt x="40" y="61"/>
                    <a:pt x="40" y="40"/>
                  </a:cubicBezTo>
                  <a:cubicBezTo>
                    <a:pt x="40" y="33"/>
                    <a:pt x="41" y="26"/>
                    <a:pt x="45" y="20"/>
                  </a:cubicBezTo>
                  <a:cubicBezTo>
                    <a:pt x="31" y="27"/>
                    <a:pt x="20" y="38"/>
                    <a:pt x="11" y="51"/>
                  </a:cubicBezTo>
                  <a:cubicBezTo>
                    <a:pt x="26" y="74"/>
                    <a:pt x="51" y="91"/>
                    <a:pt x="79" y="91"/>
                  </a:cubicBezTo>
                  <a:cubicBezTo>
                    <a:pt x="108" y="91"/>
                    <a:pt x="132" y="74"/>
                    <a:pt x="147" y="51"/>
                  </a:cubicBezTo>
                  <a:cubicBezTo>
                    <a:pt x="139" y="38"/>
                    <a:pt x="127" y="27"/>
                    <a:pt x="113" y="20"/>
                  </a:cubicBezTo>
                  <a:close/>
                  <a:moveTo>
                    <a:pt x="79" y="13"/>
                  </a:moveTo>
                  <a:cubicBezTo>
                    <a:pt x="64" y="13"/>
                    <a:pt x="52" y="25"/>
                    <a:pt x="52" y="40"/>
                  </a:cubicBezTo>
                  <a:cubicBezTo>
                    <a:pt x="52" y="42"/>
                    <a:pt x="54" y="44"/>
                    <a:pt x="57" y="44"/>
                  </a:cubicBezTo>
                  <a:cubicBezTo>
                    <a:pt x="59" y="44"/>
                    <a:pt x="61" y="42"/>
                    <a:pt x="61" y="40"/>
                  </a:cubicBezTo>
                  <a:cubicBezTo>
                    <a:pt x="61" y="30"/>
                    <a:pt x="69" y="21"/>
                    <a:pt x="79" y="21"/>
                  </a:cubicBezTo>
                  <a:cubicBezTo>
                    <a:pt x="82" y="21"/>
                    <a:pt x="83" y="19"/>
                    <a:pt x="83" y="17"/>
                  </a:cubicBezTo>
                  <a:cubicBezTo>
                    <a:pt x="83" y="15"/>
                    <a:pt x="82" y="13"/>
                    <a:pt x="79" y="1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3" name="Freeform 95"/>
            <p:cNvSpPr>
              <a:spLocks/>
            </p:cNvSpPr>
            <p:nvPr/>
          </p:nvSpPr>
          <p:spPr bwMode="auto">
            <a:xfrm>
              <a:off x="7753351" y="2203451"/>
              <a:ext cx="171451" cy="184151"/>
            </a:xfrm>
            <a:custGeom>
              <a:avLst/>
              <a:gdLst>
                <a:gd name="T0" fmla="*/ 68 w 68"/>
                <a:gd name="T1" fmla="*/ 54 h 74"/>
                <a:gd name="T2" fmla="*/ 54 w 68"/>
                <a:gd name="T3" fmla="*/ 63 h 74"/>
                <a:gd name="T4" fmla="*/ 40 w 68"/>
                <a:gd name="T5" fmla="*/ 54 h 74"/>
                <a:gd name="T6" fmla="*/ 54 w 68"/>
                <a:gd name="T7" fmla="*/ 46 h 74"/>
                <a:gd name="T8" fmla="*/ 62 w 68"/>
                <a:gd name="T9" fmla="*/ 47 h 74"/>
                <a:gd name="T10" fmla="*/ 62 w 68"/>
                <a:gd name="T11" fmla="*/ 24 h 74"/>
                <a:gd name="T12" fmla="*/ 29 w 68"/>
                <a:gd name="T13" fmla="*/ 34 h 74"/>
                <a:gd name="T14" fmla="*/ 29 w 68"/>
                <a:gd name="T15" fmla="*/ 65 h 74"/>
                <a:gd name="T16" fmla="*/ 14 w 68"/>
                <a:gd name="T17" fmla="*/ 74 h 74"/>
                <a:gd name="T18" fmla="*/ 0 w 68"/>
                <a:gd name="T19" fmla="*/ 65 h 74"/>
                <a:gd name="T20" fmla="*/ 14 w 68"/>
                <a:gd name="T21" fmla="*/ 57 h 74"/>
                <a:gd name="T22" fmla="*/ 23 w 68"/>
                <a:gd name="T23" fmla="*/ 59 h 74"/>
                <a:gd name="T24" fmla="*/ 23 w 68"/>
                <a:gd name="T25" fmla="*/ 16 h 74"/>
                <a:gd name="T26" fmla="*/ 26 w 68"/>
                <a:gd name="T27" fmla="*/ 12 h 74"/>
                <a:gd name="T28" fmla="*/ 63 w 68"/>
                <a:gd name="T29" fmla="*/ 1 h 74"/>
                <a:gd name="T30" fmla="*/ 64 w 68"/>
                <a:gd name="T31" fmla="*/ 0 h 74"/>
                <a:gd name="T32" fmla="*/ 68 w 68"/>
                <a:gd name="T33" fmla="*/ 5 h 74"/>
                <a:gd name="T34" fmla="*/ 68 w 68"/>
                <a:gd name="T35"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4">
                  <a:moveTo>
                    <a:pt x="68" y="54"/>
                  </a:moveTo>
                  <a:cubicBezTo>
                    <a:pt x="68" y="60"/>
                    <a:pt x="59" y="63"/>
                    <a:pt x="54" y="63"/>
                  </a:cubicBezTo>
                  <a:cubicBezTo>
                    <a:pt x="49" y="63"/>
                    <a:pt x="40" y="60"/>
                    <a:pt x="40" y="54"/>
                  </a:cubicBezTo>
                  <a:cubicBezTo>
                    <a:pt x="40" y="48"/>
                    <a:pt x="49" y="46"/>
                    <a:pt x="54" y="46"/>
                  </a:cubicBezTo>
                  <a:cubicBezTo>
                    <a:pt x="57" y="46"/>
                    <a:pt x="60" y="46"/>
                    <a:pt x="62" y="47"/>
                  </a:cubicBezTo>
                  <a:cubicBezTo>
                    <a:pt x="62" y="24"/>
                    <a:pt x="62" y="24"/>
                    <a:pt x="62" y="24"/>
                  </a:cubicBezTo>
                  <a:cubicBezTo>
                    <a:pt x="29" y="34"/>
                    <a:pt x="29" y="34"/>
                    <a:pt x="29" y="34"/>
                  </a:cubicBezTo>
                  <a:cubicBezTo>
                    <a:pt x="29" y="65"/>
                    <a:pt x="29" y="65"/>
                    <a:pt x="29" y="65"/>
                  </a:cubicBezTo>
                  <a:cubicBezTo>
                    <a:pt x="29" y="72"/>
                    <a:pt x="19" y="74"/>
                    <a:pt x="14" y="74"/>
                  </a:cubicBezTo>
                  <a:cubicBezTo>
                    <a:pt x="10" y="74"/>
                    <a:pt x="0" y="72"/>
                    <a:pt x="0" y="65"/>
                  </a:cubicBezTo>
                  <a:cubicBezTo>
                    <a:pt x="0" y="59"/>
                    <a:pt x="10" y="57"/>
                    <a:pt x="14" y="57"/>
                  </a:cubicBezTo>
                  <a:cubicBezTo>
                    <a:pt x="17" y="57"/>
                    <a:pt x="20" y="57"/>
                    <a:pt x="23" y="59"/>
                  </a:cubicBezTo>
                  <a:cubicBezTo>
                    <a:pt x="23" y="16"/>
                    <a:pt x="23" y="16"/>
                    <a:pt x="23" y="16"/>
                  </a:cubicBezTo>
                  <a:cubicBezTo>
                    <a:pt x="23" y="14"/>
                    <a:pt x="24" y="13"/>
                    <a:pt x="26" y="12"/>
                  </a:cubicBezTo>
                  <a:cubicBezTo>
                    <a:pt x="63" y="1"/>
                    <a:pt x="63" y="1"/>
                    <a:pt x="63" y="1"/>
                  </a:cubicBezTo>
                  <a:cubicBezTo>
                    <a:pt x="63" y="1"/>
                    <a:pt x="63" y="0"/>
                    <a:pt x="64" y="0"/>
                  </a:cubicBezTo>
                  <a:cubicBezTo>
                    <a:pt x="66" y="0"/>
                    <a:pt x="68" y="2"/>
                    <a:pt x="68" y="5"/>
                  </a:cubicBezTo>
                  <a:lnTo>
                    <a:pt x="68" y="5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4" name="Freeform 99"/>
            <p:cNvSpPr>
              <a:spLocks noEditPoints="1"/>
            </p:cNvSpPr>
            <p:nvPr/>
          </p:nvSpPr>
          <p:spPr bwMode="auto">
            <a:xfrm>
              <a:off x="2929469" y="-4233"/>
              <a:ext cx="292100" cy="192617"/>
            </a:xfrm>
            <a:custGeom>
              <a:avLst/>
              <a:gdLst>
                <a:gd name="T0" fmla="*/ 62 w 116"/>
                <a:gd name="T1" fmla="*/ 57 h 77"/>
                <a:gd name="T2" fmla="*/ 49 w 116"/>
                <a:gd name="T3" fmla="*/ 43 h 77"/>
                <a:gd name="T4" fmla="*/ 53 w 116"/>
                <a:gd name="T5" fmla="*/ 33 h 77"/>
                <a:gd name="T6" fmla="*/ 57 w 116"/>
                <a:gd name="T7" fmla="*/ 26 h 77"/>
                <a:gd name="T8" fmla="*/ 56 w 116"/>
                <a:gd name="T9" fmla="*/ 22 h 77"/>
                <a:gd name="T10" fmla="*/ 57 w 116"/>
                <a:gd name="T11" fmla="*/ 15 h 77"/>
                <a:gd name="T12" fmla="*/ 40 w 116"/>
                <a:gd name="T13" fmla="*/ 0 h 77"/>
                <a:gd name="T14" fmla="*/ 23 w 116"/>
                <a:gd name="T15" fmla="*/ 15 h 77"/>
                <a:gd name="T16" fmla="*/ 24 w 116"/>
                <a:gd name="T17" fmla="*/ 22 h 77"/>
                <a:gd name="T18" fmla="*/ 22 w 116"/>
                <a:gd name="T19" fmla="*/ 26 h 77"/>
                <a:gd name="T20" fmla="*/ 26 w 116"/>
                <a:gd name="T21" fmla="*/ 33 h 77"/>
                <a:gd name="T22" fmla="*/ 31 w 116"/>
                <a:gd name="T23" fmla="*/ 43 h 77"/>
                <a:gd name="T24" fmla="*/ 17 w 116"/>
                <a:gd name="T25" fmla="*/ 57 h 77"/>
                <a:gd name="T26" fmla="*/ 0 w 116"/>
                <a:gd name="T27" fmla="*/ 68 h 77"/>
                <a:gd name="T28" fmla="*/ 0 w 116"/>
                <a:gd name="T29" fmla="*/ 77 h 77"/>
                <a:gd name="T30" fmla="*/ 80 w 116"/>
                <a:gd name="T31" fmla="*/ 77 h 77"/>
                <a:gd name="T32" fmla="*/ 80 w 116"/>
                <a:gd name="T33" fmla="*/ 68 h 77"/>
                <a:gd name="T34" fmla="*/ 62 w 116"/>
                <a:gd name="T35" fmla="*/ 57 h 77"/>
                <a:gd name="T36" fmla="*/ 109 w 116"/>
                <a:gd name="T37" fmla="*/ 21 h 77"/>
                <a:gd name="T38" fmla="*/ 74 w 116"/>
                <a:gd name="T39" fmla="*/ 21 h 77"/>
                <a:gd name="T40" fmla="*/ 67 w 116"/>
                <a:gd name="T41" fmla="*/ 28 h 77"/>
                <a:gd name="T42" fmla="*/ 74 w 116"/>
                <a:gd name="T43" fmla="*/ 34 h 77"/>
                <a:gd name="T44" fmla="*/ 109 w 116"/>
                <a:gd name="T45" fmla="*/ 34 h 77"/>
                <a:gd name="T46" fmla="*/ 116 w 116"/>
                <a:gd name="T47" fmla="*/ 28 h 77"/>
                <a:gd name="T48" fmla="*/ 109 w 116"/>
                <a:gd name="T49" fmla="*/ 21 h 77"/>
                <a:gd name="T50" fmla="*/ 93 w 116"/>
                <a:gd name="T51" fmla="*/ 39 h 77"/>
                <a:gd name="T52" fmla="*/ 74 w 116"/>
                <a:gd name="T53" fmla="*/ 39 h 77"/>
                <a:gd name="T54" fmla="*/ 67 w 116"/>
                <a:gd name="T55" fmla="*/ 45 h 77"/>
                <a:gd name="T56" fmla="*/ 74 w 116"/>
                <a:gd name="T57" fmla="*/ 52 h 77"/>
                <a:gd name="T58" fmla="*/ 93 w 116"/>
                <a:gd name="T59" fmla="*/ 52 h 77"/>
                <a:gd name="T60" fmla="*/ 99 w 116"/>
                <a:gd name="T61" fmla="*/ 45 h 77"/>
                <a:gd name="T62" fmla="*/ 93 w 116"/>
                <a:gd name="T63"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77">
                  <a:moveTo>
                    <a:pt x="62" y="57"/>
                  </a:moveTo>
                  <a:cubicBezTo>
                    <a:pt x="52" y="54"/>
                    <a:pt x="49" y="50"/>
                    <a:pt x="49" y="43"/>
                  </a:cubicBezTo>
                  <a:cubicBezTo>
                    <a:pt x="49" y="39"/>
                    <a:pt x="52" y="41"/>
                    <a:pt x="53" y="33"/>
                  </a:cubicBezTo>
                  <a:cubicBezTo>
                    <a:pt x="54" y="30"/>
                    <a:pt x="57" y="33"/>
                    <a:pt x="57" y="26"/>
                  </a:cubicBezTo>
                  <a:cubicBezTo>
                    <a:pt x="57" y="23"/>
                    <a:pt x="56" y="22"/>
                    <a:pt x="56" y="22"/>
                  </a:cubicBezTo>
                  <a:cubicBezTo>
                    <a:pt x="56" y="22"/>
                    <a:pt x="56" y="18"/>
                    <a:pt x="57" y="15"/>
                  </a:cubicBezTo>
                  <a:cubicBezTo>
                    <a:pt x="57" y="11"/>
                    <a:pt x="54" y="0"/>
                    <a:pt x="40" y="0"/>
                  </a:cubicBezTo>
                  <a:cubicBezTo>
                    <a:pt x="25" y="0"/>
                    <a:pt x="22" y="11"/>
                    <a:pt x="23" y="15"/>
                  </a:cubicBezTo>
                  <a:cubicBezTo>
                    <a:pt x="23" y="18"/>
                    <a:pt x="24" y="22"/>
                    <a:pt x="24" y="22"/>
                  </a:cubicBezTo>
                  <a:cubicBezTo>
                    <a:pt x="24" y="22"/>
                    <a:pt x="22" y="23"/>
                    <a:pt x="22" y="26"/>
                  </a:cubicBezTo>
                  <a:cubicBezTo>
                    <a:pt x="23" y="33"/>
                    <a:pt x="26" y="30"/>
                    <a:pt x="26" y="33"/>
                  </a:cubicBezTo>
                  <a:cubicBezTo>
                    <a:pt x="28" y="41"/>
                    <a:pt x="31" y="39"/>
                    <a:pt x="31" y="43"/>
                  </a:cubicBezTo>
                  <a:cubicBezTo>
                    <a:pt x="31" y="50"/>
                    <a:pt x="28" y="54"/>
                    <a:pt x="17" y="57"/>
                  </a:cubicBezTo>
                  <a:cubicBezTo>
                    <a:pt x="7" y="61"/>
                    <a:pt x="0" y="65"/>
                    <a:pt x="0" y="68"/>
                  </a:cubicBezTo>
                  <a:cubicBezTo>
                    <a:pt x="0" y="71"/>
                    <a:pt x="0" y="77"/>
                    <a:pt x="0" y="77"/>
                  </a:cubicBezTo>
                  <a:cubicBezTo>
                    <a:pt x="80" y="77"/>
                    <a:pt x="80" y="77"/>
                    <a:pt x="80" y="77"/>
                  </a:cubicBezTo>
                  <a:cubicBezTo>
                    <a:pt x="80" y="77"/>
                    <a:pt x="80" y="71"/>
                    <a:pt x="80" y="68"/>
                  </a:cubicBezTo>
                  <a:cubicBezTo>
                    <a:pt x="80" y="65"/>
                    <a:pt x="73" y="61"/>
                    <a:pt x="62" y="57"/>
                  </a:cubicBezTo>
                  <a:close/>
                  <a:moveTo>
                    <a:pt x="109" y="21"/>
                  </a:moveTo>
                  <a:cubicBezTo>
                    <a:pt x="74" y="21"/>
                    <a:pt x="74" y="21"/>
                    <a:pt x="74" y="21"/>
                  </a:cubicBezTo>
                  <a:cubicBezTo>
                    <a:pt x="70" y="21"/>
                    <a:pt x="67" y="24"/>
                    <a:pt x="67" y="28"/>
                  </a:cubicBezTo>
                  <a:cubicBezTo>
                    <a:pt x="67" y="31"/>
                    <a:pt x="70" y="34"/>
                    <a:pt x="74" y="34"/>
                  </a:cubicBezTo>
                  <a:cubicBezTo>
                    <a:pt x="109" y="34"/>
                    <a:pt x="109" y="34"/>
                    <a:pt x="109" y="34"/>
                  </a:cubicBezTo>
                  <a:cubicBezTo>
                    <a:pt x="113" y="34"/>
                    <a:pt x="116" y="31"/>
                    <a:pt x="116" y="28"/>
                  </a:cubicBezTo>
                  <a:cubicBezTo>
                    <a:pt x="116" y="24"/>
                    <a:pt x="113" y="21"/>
                    <a:pt x="109" y="21"/>
                  </a:cubicBezTo>
                  <a:close/>
                  <a:moveTo>
                    <a:pt x="93" y="39"/>
                  </a:moveTo>
                  <a:cubicBezTo>
                    <a:pt x="74" y="39"/>
                    <a:pt x="74" y="39"/>
                    <a:pt x="74" y="39"/>
                  </a:cubicBezTo>
                  <a:cubicBezTo>
                    <a:pt x="70" y="39"/>
                    <a:pt x="67" y="42"/>
                    <a:pt x="67" y="45"/>
                  </a:cubicBezTo>
                  <a:cubicBezTo>
                    <a:pt x="67" y="49"/>
                    <a:pt x="70" y="52"/>
                    <a:pt x="74" y="52"/>
                  </a:cubicBezTo>
                  <a:cubicBezTo>
                    <a:pt x="93" y="52"/>
                    <a:pt x="93" y="52"/>
                    <a:pt x="93" y="52"/>
                  </a:cubicBezTo>
                  <a:cubicBezTo>
                    <a:pt x="96" y="52"/>
                    <a:pt x="99" y="49"/>
                    <a:pt x="99" y="45"/>
                  </a:cubicBezTo>
                  <a:cubicBezTo>
                    <a:pt x="99" y="42"/>
                    <a:pt x="96" y="39"/>
                    <a:pt x="93" y="3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5" name="Freeform 101"/>
            <p:cNvSpPr>
              <a:spLocks noEditPoints="1"/>
            </p:cNvSpPr>
            <p:nvPr/>
          </p:nvSpPr>
          <p:spPr bwMode="auto">
            <a:xfrm>
              <a:off x="8796868" y="791633"/>
              <a:ext cx="205317" cy="330200"/>
            </a:xfrm>
            <a:custGeom>
              <a:avLst/>
              <a:gdLst>
                <a:gd name="T0" fmla="*/ 41 w 82"/>
                <a:gd name="T1" fmla="*/ 65 h 132"/>
                <a:gd name="T2" fmla="*/ 18 w 82"/>
                <a:gd name="T3" fmla="*/ 42 h 132"/>
                <a:gd name="T4" fmla="*/ 41 w 82"/>
                <a:gd name="T5" fmla="*/ 18 h 132"/>
                <a:gd name="T6" fmla="*/ 65 w 82"/>
                <a:gd name="T7" fmla="*/ 42 h 132"/>
                <a:gd name="T8" fmla="*/ 41 w 82"/>
                <a:gd name="T9" fmla="*/ 65 h 132"/>
                <a:gd name="T10" fmla="*/ 41 w 82"/>
                <a:gd name="T11" fmla="*/ 0 h 132"/>
                <a:gd name="T12" fmla="*/ 0 w 82"/>
                <a:gd name="T13" fmla="*/ 41 h 132"/>
                <a:gd name="T14" fmla="*/ 41 w 82"/>
                <a:gd name="T15" fmla="*/ 132 h 132"/>
                <a:gd name="T16" fmla="*/ 82 w 82"/>
                <a:gd name="T17" fmla="*/ 41 h 132"/>
                <a:gd name="T18" fmla="*/ 41 w 8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2">
                  <a:moveTo>
                    <a:pt x="41" y="65"/>
                  </a:moveTo>
                  <a:cubicBezTo>
                    <a:pt x="28" y="65"/>
                    <a:pt x="18" y="55"/>
                    <a:pt x="18" y="42"/>
                  </a:cubicBezTo>
                  <a:cubicBezTo>
                    <a:pt x="18" y="29"/>
                    <a:pt x="28" y="18"/>
                    <a:pt x="41" y="18"/>
                  </a:cubicBezTo>
                  <a:cubicBezTo>
                    <a:pt x="54" y="18"/>
                    <a:pt x="65" y="29"/>
                    <a:pt x="65" y="42"/>
                  </a:cubicBezTo>
                  <a:cubicBezTo>
                    <a:pt x="65" y="55"/>
                    <a:pt x="54" y="65"/>
                    <a:pt x="41" y="65"/>
                  </a:cubicBezTo>
                  <a:close/>
                  <a:moveTo>
                    <a:pt x="41" y="0"/>
                  </a:moveTo>
                  <a:cubicBezTo>
                    <a:pt x="19" y="0"/>
                    <a:pt x="0" y="19"/>
                    <a:pt x="0" y="41"/>
                  </a:cubicBezTo>
                  <a:cubicBezTo>
                    <a:pt x="0" y="81"/>
                    <a:pt x="41" y="132"/>
                    <a:pt x="41" y="132"/>
                  </a:cubicBezTo>
                  <a:cubicBezTo>
                    <a:pt x="41" y="132"/>
                    <a:pt x="82" y="81"/>
                    <a:pt x="82" y="41"/>
                  </a:cubicBezTo>
                  <a:cubicBezTo>
                    <a:pt x="82" y="19"/>
                    <a:pt x="64" y="0"/>
                    <a:pt x="41"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6" name="Freeform 102"/>
            <p:cNvSpPr>
              <a:spLocks noEditPoints="1"/>
            </p:cNvSpPr>
            <p:nvPr/>
          </p:nvSpPr>
          <p:spPr bwMode="auto">
            <a:xfrm>
              <a:off x="7215718" y="2559051"/>
              <a:ext cx="169333" cy="143933"/>
            </a:xfrm>
            <a:custGeom>
              <a:avLst/>
              <a:gdLst>
                <a:gd name="T0" fmla="*/ 29 w 68"/>
                <a:gd name="T1" fmla="*/ 20 h 58"/>
                <a:gd name="T2" fmla="*/ 46 w 68"/>
                <a:gd name="T3" fmla="*/ 31 h 58"/>
                <a:gd name="T4" fmla="*/ 50 w 68"/>
                <a:gd name="T5" fmla="*/ 30 h 58"/>
                <a:gd name="T6" fmla="*/ 67 w 68"/>
                <a:gd name="T7" fmla="*/ 6 h 58"/>
                <a:gd name="T8" fmla="*/ 66 w 68"/>
                <a:gd name="T9" fmla="*/ 1 h 58"/>
                <a:gd name="T10" fmla="*/ 62 w 68"/>
                <a:gd name="T11" fmla="*/ 2 h 58"/>
                <a:gd name="T12" fmla="*/ 47 w 68"/>
                <a:gd name="T13" fmla="*/ 24 h 58"/>
                <a:gd name="T14" fmla="*/ 30 w 68"/>
                <a:gd name="T15" fmla="*/ 13 h 58"/>
                <a:gd name="T16" fmla="*/ 28 w 68"/>
                <a:gd name="T17" fmla="*/ 13 h 58"/>
                <a:gd name="T18" fmla="*/ 26 w 68"/>
                <a:gd name="T19" fmla="*/ 14 h 58"/>
                <a:gd name="T20" fmla="*/ 1 w 68"/>
                <a:gd name="T21" fmla="*/ 54 h 58"/>
                <a:gd name="T22" fmla="*/ 2 w 68"/>
                <a:gd name="T23" fmla="*/ 58 h 58"/>
                <a:gd name="T24" fmla="*/ 3 w 68"/>
                <a:gd name="T25" fmla="*/ 58 h 58"/>
                <a:gd name="T26" fmla="*/ 6 w 68"/>
                <a:gd name="T27" fmla="*/ 57 h 58"/>
                <a:gd name="T28" fmla="*/ 29 w 68"/>
                <a:gd name="T29" fmla="*/ 20 h 58"/>
                <a:gd name="T30" fmla="*/ 62 w 68"/>
                <a:gd name="T31" fmla="*/ 35 h 58"/>
                <a:gd name="T32" fmla="*/ 47 w 68"/>
                <a:gd name="T33" fmla="*/ 48 h 58"/>
                <a:gd name="T34" fmla="*/ 30 w 68"/>
                <a:gd name="T35" fmla="*/ 35 h 58"/>
                <a:gd name="T36" fmla="*/ 29 w 68"/>
                <a:gd name="T37" fmla="*/ 34 h 58"/>
                <a:gd name="T38" fmla="*/ 26 w 68"/>
                <a:gd name="T39" fmla="*/ 34 h 58"/>
                <a:gd name="T40" fmla="*/ 23 w 68"/>
                <a:gd name="T41" fmla="*/ 39 h 58"/>
                <a:gd name="T42" fmla="*/ 26 w 68"/>
                <a:gd name="T43" fmla="*/ 40 h 58"/>
                <a:gd name="T44" fmla="*/ 46 w 68"/>
                <a:gd name="T45" fmla="*/ 55 h 58"/>
                <a:gd name="T46" fmla="*/ 47 w 68"/>
                <a:gd name="T47" fmla="*/ 55 h 58"/>
                <a:gd name="T48" fmla="*/ 49 w 68"/>
                <a:gd name="T49" fmla="*/ 55 h 58"/>
                <a:gd name="T50" fmla="*/ 66 w 68"/>
                <a:gd name="T51" fmla="*/ 39 h 58"/>
                <a:gd name="T52" fmla="*/ 66 w 68"/>
                <a:gd name="T53" fmla="*/ 35 h 58"/>
                <a:gd name="T54" fmla="*/ 62 w 68"/>
                <a:gd name="T55" fmla="*/ 35 h 58"/>
                <a:gd name="T56" fmla="*/ 3 w 68"/>
                <a:gd name="T57" fmla="*/ 34 h 58"/>
                <a:gd name="T58" fmla="*/ 7 w 68"/>
                <a:gd name="T59" fmla="*/ 35 h 58"/>
                <a:gd name="T60" fmla="*/ 11 w 68"/>
                <a:gd name="T61" fmla="*/ 30 h 58"/>
                <a:gd name="T62" fmla="*/ 4 w 68"/>
                <a:gd name="T63" fmla="*/ 28 h 58"/>
                <a:gd name="T64" fmla="*/ 0 w 68"/>
                <a:gd name="T65" fmla="*/ 30 h 58"/>
                <a:gd name="T66" fmla="*/ 3 w 68"/>
                <a:gd name="T67"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8">
                  <a:moveTo>
                    <a:pt x="29" y="20"/>
                  </a:moveTo>
                  <a:cubicBezTo>
                    <a:pt x="46" y="31"/>
                    <a:pt x="46" y="31"/>
                    <a:pt x="46" y="31"/>
                  </a:cubicBezTo>
                  <a:cubicBezTo>
                    <a:pt x="47" y="32"/>
                    <a:pt x="49" y="31"/>
                    <a:pt x="50" y="30"/>
                  </a:cubicBezTo>
                  <a:cubicBezTo>
                    <a:pt x="67" y="6"/>
                    <a:pt x="67" y="6"/>
                    <a:pt x="67" y="6"/>
                  </a:cubicBezTo>
                  <a:cubicBezTo>
                    <a:pt x="68" y="4"/>
                    <a:pt x="67" y="2"/>
                    <a:pt x="66" y="1"/>
                  </a:cubicBezTo>
                  <a:cubicBezTo>
                    <a:pt x="65" y="0"/>
                    <a:pt x="63" y="1"/>
                    <a:pt x="62" y="2"/>
                  </a:cubicBezTo>
                  <a:cubicBezTo>
                    <a:pt x="47" y="24"/>
                    <a:pt x="47" y="24"/>
                    <a:pt x="47" y="24"/>
                  </a:cubicBezTo>
                  <a:cubicBezTo>
                    <a:pt x="30" y="13"/>
                    <a:pt x="30" y="13"/>
                    <a:pt x="30" y="13"/>
                  </a:cubicBezTo>
                  <a:cubicBezTo>
                    <a:pt x="29" y="13"/>
                    <a:pt x="29" y="13"/>
                    <a:pt x="28" y="13"/>
                  </a:cubicBezTo>
                  <a:cubicBezTo>
                    <a:pt x="27" y="13"/>
                    <a:pt x="26" y="14"/>
                    <a:pt x="26" y="14"/>
                  </a:cubicBezTo>
                  <a:cubicBezTo>
                    <a:pt x="1" y="54"/>
                    <a:pt x="1" y="54"/>
                    <a:pt x="1" y="54"/>
                  </a:cubicBezTo>
                  <a:cubicBezTo>
                    <a:pt x="0" y="55"/>
                    <a:pt x="0" y="57"/>
                    <a:pt x="2" y="58"/>
                  </a:cubicBezTo>
                  <a:cubicBezTo>
                    <a:pt x="2" y="58"/>
                    <a:pt x="3" y="58"/>
                    <a:pt x="3" y="58"/>
                  </a:cubicBezTo>
                  <a:cubicBezTo>
                    <a:pt x="4" y="58"/>
                    <a:pt x="5" y="58"/>
                    <a:pt x="6" y="57"/>
                  </a:cubicBezTo>
                  <a:lnTo>
                    <a:pt x="29" y="20"/>
                  </a:lnTo>
                  <a:close/>
                  <a:moveTo>
                    <a:pt x="62" y="35"/>
                  </a:moveTo>
                  <a:cubicBezTo>
                    <a:pt x="47" y="48"/>
                    <a:pt x="47" y="48"/>
                    <a:pt x="47" y="48"/>
                  </a:cubicBezTo>
                  <a:cubicBezTo>
                    <a:pt x="30" y="35"/>
                    <a:pt x="30" y="35"/>
                    <a:pt x="30" y="35"/>
                  </a:cubicBezTo>
                  <a:cubicBezTo>
                    <a:pt x="29" y="35"/>
                    <a:pt x="29" y="34"/>
                    <a:pt x="29" y="34"/>
                  </a:cubicBezTo>
                  <a:cubicBezTo>
                    <a:pt x="26" y="34"/>
                    <a:pt x="26" y="34"/>
                    <a:pt x="26" y="34"/>
                  </a:cubicBezTo>
                  <a:cubicBezTo>
                    <a:pt x="23" y="39"/>
                    <a:pt x="23" y="39"/>
                    <a:pt x="23" y="39"/>
                  </a:cubicBezTo>
                  <a:cubicBezTo>
                    <a:pt x="26" y="40"/>
                    <a:pt x="26" y="40"/>
                    <a:pt x="26" y="40"/>
                  </a:cubicBezTo>
                  <a:cubicBezTo>
                    <a:pt x="46" y="55"/>
                    <a:pt x="46" y="55"/>
                    <a:pt x="46" y="55"/>
                  </a:cubicBezTo>
                  <a:cubicBezTo>
                    <a:pt x="46" y="55"/>
                    <a:pt x="47" y="55"/>
                    <a:pt x="47" y="55"/>
                  </a:cubicBezTo>
                  <a:cubicBezTo>
                    <a:pt x="48" y="55"/>
                    <a:pt x="49" y="55"/>
                    <a:pt x="49" y="55"/>
                  </a:cubicBezTo>
                  <a:cubicBezTo>
                    <a:pt x="66" y="39"/>
                    <a:pt x="66" y="39"/>
                    <a:pt x="66" y="39"/>
                  </a:cubicBezTo>
                  <a:cubicBezTo>
                    <a:pt x="68" y="38"/>
                    <a:pt x="68" y="36"/>
                    <a:pt x="66" y="35"/>
                  </a:cubicBezTo>
                  <a:cubicBezTo>
                    <a:pt x="65" y="34"/>
                    <a:pt x="63" y="34"/>
                    <a:pt x="62" y="35"/>
                  </a:cubicBezTo>
                  <a:close/>
                  <a:moveTo>
                    <a:pt x="3" y="34"/>
                  </a:moveTo>
                  <a:cubicBezTo>
                    <a:pt x="7" y="35"/>
                    <a:pt x="7" y="35"/>
                    <a:pt x="7" y="35"/>
                  </a:cubicBezTo>
                  <a:cubicBezTo>
                    <a:pt x="11" y="30"/>
                    <a:pt x="11" y="30"/>
                    <a:pt x="11" y="30"/>
                  </a:cubicBezTo>
                  <a:cubicBezTo>
                    <a:pt x="4" y="28"/>
                    <a:pt x="4" y="28"/>
                    <a:pt x="4" y="28"/>
                  </a:cubicBezTo>
                  <a:cubicBezTo>
                    <a:pt x="3" y="28"/>
                    <a:pt x="1" y="29"/>
                    <a:pt x="0" y="30"/>
                  </a:cubicBezTo>
                  <a:cubicBezTo>
                    <a:pt x="0" y="32"/>
                    <a:pt x="1" y="34"/>
                    <a:pt x="3" y="3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7" name="Freeform 109"/>
            <p:cNvSpPr>
              <a:spLocks noEditPoints="1"/>
            </p:cNvSpPr>
            <p:nvPr/>
          </p:nvSpPr>
          <p:spPr bwMode="auto">
            <a:xfrm>
              <a:off x="4804835" y="2393951"/>
              <a:ext cx="184151" cy="143933"/>
            </a:xfrm>
            <a:custGeom>
              <a:avLst/>
              <a:gdLst>
                <a:gd name="T0" fmla="*/ 73 w 74"/>
                <a:gd name="T1" fmla="*/ 23 h 58"/>
                <a:gd name="T2" fmla="*/ 51 w 74"/>
                <a:gd name="T3" fmla="*/ 50 h 58"/>
                <a:gd name="T4" fmla="*/ 33 w 74"/>
                <a:gd name="T5" fmla="*/ 55 h 58"/>
                <a:gd name="T6" fmla="*/ 21 w 74"/>
                <a:gd name="T7" fmla="*/ 53 h 58"/>
                <a:gd name="T8" fmla="*/ 13 w 74"/>
                <a:gd name="T9" fmla="*/ 49 h 58"/>
                <a:gd name="T10" fmla="*/ 5 w 74"/>
                <a:gd name="T11" fmla="*/ 58 h 58"/>
                <a:gd name="T12" fmla="*/ 1 w 74"/>
                <a:gd name="T13" fmla="*/ 55 h 58"/>
                <a:gd name="T14" fmla="*/ 0 w 74"/>
                <a:gd name="T15" fmla="*/ 53 h 58"/>
                <a:gd name="T16" fmla="*/ 8 w 74"/>
                <a:gd name="T17" fmla="*/ 43 h 58"/>
                <a:gd name="T18" fmla="*/ 7 w 74"/>
                <a:gd name="T19" fmla="*/ 39 h 58"/>
                <a:gd name="T20" fmla="*/ 7 w 74"/>
                <a:gd name="T21" fmla="*/ 35 h 58"/>
                <a:gd name="T22" fmla="*/ 29 w 74"/>
                <a:gd name="T23" fmla="*/ 9 h 58"/>
                <a:gd name="T24" fmla="*/ 61 w 74"/>
                <a:gd name="T25" fmla="*/ 4 h 58"/>
                <a:gd name="T26" fmla="*/ 68 w 74"/>
                <a:gd name="T27" fmla="*/ 0 h 58"/>
                <a:gd name="T28" fmla="*/ 74 w 74"/>
                <a:gd name="T29" fmla="*/ 15 h 58"/>
                <a:gd name="T30" fmla="*/ 73 w 74"/>
                <a:gd name="T31" fmla="*/ 23 h 58"/>
                <a:gd name="T32" fmla="*/ 50 w 74"/>
                <a:gd name="T33" fmla="*/ 21 h 58"/>
                <a:gd name="T34" fmla="*/ 17 w 74"/>
                <a:gd name="T35" fmla="*/ 37 h 58"/>
                <a:gd name="T36" fmla="*/ 16 w 74"/>
                <a:gd name="T37" fmla="*/ 39 h 58"/>
                <a:gd name="T38" fmla="*/ 19 w 74"/>
                <a:gd name="T39" fmla="*/ 42 h 58"/>
                <a:gd name="T40" fmla="*/ 20 w 74"/>
                <a:gd name="T41" fmla="*/ 41 h 58"/>
                <a:gd name="T42" fmla="*/ 26 w 74"/>
                <a:gd name="T43" fmla="*/ 36 h 58"/>
                <a:gd name="T44" fmla="*/ 50 w 74"/>
                <a:gd name="T45" fmla="*/ 26 h 58"/>
                <a:gd name="T46" fmla="*/ 53 w 74"/>
                <a:gd name="T47" fmla="*/ 24 h 58"/>
                <a:gd name="T48" fmla="*/ 50 w 74"/>
                <a:gd name="T49"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58">
                  <a:moveTo>
                    <a:pt x="73" y="23"/>
                  </a:moveTo>
                  <a:cubicBezTo>
                    <a:pt x="70" y="36"/>
                    <a:pt x="62" y="44"/>
                    <a:pt x="51" y="50"/>
                  </a:cubicBezTo>
                  <a:cubicBezTo>
                    <a:pt x="45" y="53"/>
                    <a:pt x="39" y="55"/>
                    <a:pt x="33" y="55"/>
                  </a:cubicBezTo>
                  <a:cubicBezTo>
                    <a:pt x="29" y="55"/>
                    <a:pt x="25" y="54"/>
                    <a:pt x="21" y="53"/>
                  </a:cubicBezTo>
                  <a:cubicBezTo>
                    <a:pt x="19" y="52"/>
                    <a:pt x="15" y="49"/>
                    <a:pt x="13" y="49"/>
                  </a:cubicBezTo>
                  <a:cubicBezTo>
                    <a:pt x="11" y="49"/>
                    <a:pt x="9" y="58"/>
                    <a:pt x="5" y="58"/>
                  </a:cubicBezTo>
                  <a:cubicBezTo>
                    <a:pt x="3" y="58"/>
                    <a:pt x="2" y="56"/>
                    <a:pt x="1" y="55"/>
                  </a:cubicBezTo>
                  <a:cubicBezTo>
                    <a:pt x="0" y="54"/>
                    <a:pt x="0" y="54"/>
                    <a:pt x="0" y="53"/>
                  </a:cubicBezTo>
                  <a:cubicBezTo>
                    <a:pt x="0" y="49"/>
                    <a:pt x="8" y="45"/>
                    <a:pt x="8" y="43"/>
                  </a:cubicBezTo>
                  <a:cubicBezTo>
                    <a:pt x="8" y="42"/>
                    <a:pt x="7" y="40"/>
                    <a:pt x="7" y="39"/>
                  </a:cubicBezTo>
                  <a:cubicBezTo>
                    <a:pt x="7" y="38"/>
                    <a:pt x="7" y="37"/>
                    <a:pt x="7" y="35"/>
                  </a:cubicBezTo>
                  <a:cubicBezTo>
                    <a:pt x="7" y="22"/>
                    <a:pt x="17" y="13"/>
                    <a:pt x="29" y="9"/>
                  </a:cubicBezTo>
                  <a:cubicBezTo>
                    <a:pt x="37" y="6"/>
                    <a:pt x="55" y="9"/>
                    <a:pt x="61" y="4"/>
                  </a:cubicBezTo>
                  <a:cubicBezTo>
                    <a:pt x="63" y="2"/>
                    <a:pt x="64" y="0"/>
                    <a:pt x="68" y="0"/>
                  </a:cubicBezTo>
                  <a:cubicBezTo>
                    <a:pt x="72" y="0"/>
                    <a:pt x="74" y="12"/>
                    <a:pt x="74" y="15"/>
                  </a:cubicBezTo>
                  <a:cubicBezTo>
                    <a:pt x="74" y="18"/>
                    <a:pt x="74" y="21"/>
                    <a:pt x="73" y="23"/>
                  </a:cubicBezTo>
                  <a:close/>
                  <a:moveTo>
                    <a:pt x="50" y="21"/>
                  </a:moveTo>
                  <a:cubicBezTo>
                    <a:pt x="36" y="21"/>
                    <a:pt x="26" y="27"/>
                    <a:pt x="17" y="37"/>
                  </a:cubicBezTo>
                  <a:cubicBezTo>
                    <a:pt x="16" y="38"/>
                    <a:pt x="16" y="39"/>
                    <a:pt x="16" y="39"/>
                  </a:cubicBezTo>
                  <a:cubicBezTo>
                    <a:pt x="16" y="41"/>
                    <a:pt x="17" y="42"/>
                    <a:pt x="19" y="42"/>
                  </a:cubicBezTo>
                  <a:cubicBezTo>
                    <a:pt x="19" y="42"/>
                    <a:pt x="20" y="42"/>
                    <a:pt x="20" y="41"/>
                  </a:cubicBezTo>
                  <a:cubicBezTo>
                    <a:pt x="22" y="39"/>
                    <a:pt x="24" y="37"/>
                    <a:pt x="26" y="36"/>
                  </a:cubicBezTo>
                  <a:cubicBezTo>
                    <a:pt x="34" y="29"/>
                    <a:pt x="40" y="26"/>
                    <a:pt x="50" y="26"/>
                  </a:cubicBezTo>
                  <a:cubicBezTo>
                    <a:pt x="52" y="26"/>
                    <a:pt x="53" y="25"/>
                    <a:pt x="53" y="24"/>
                  </a:cubicBezTo>
                  <a:cubicBezTo>
                    <a:pt x="53" y="22"/>
                    <a:pt x="52" y="21"/>
                    <a:pt x="50" y="2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8" name="Freeform 110"/>
            <p:cNvSpPr>
              <a:spLocks noEditPoints="1"/>
            </p:cNvSpPr>
            <p:nvPr/>
          </p:nvSpPr>
          <p:spPr bwMode="auto">
            <a:xfrm>
              <a:off x="4080935" y="-4233"/>
              <a:ext cx="404284" cy="406400"/>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79" name="Freeform 111"/>
            <p:cNvSpPr>
              <a:spLocks/>
            </p:cNvSpPr>
            <p:nvPr/>
          </p:nvSpPr>
          <p:spPr bwMode="auto">
            <a:xfrm>
              <a:off x="9287936" y="309033"/>
              <a:ext cx="294217" cy="279400"/>
            </a:xfrm>
            <a:custGeom>
              <a:avLst/>
              <a:gdLst>
                <a:gd name="T0" fmla="*/ 106 w 118"/>
                <a:gd name="T1" fmla="*/ 91 h 112"/>
                <a:gd name="T2" fmla="*/ 88 w 118"/>
                <a:gd name="T3" fmla="*/ 84 h 112"/>
                <a:gd name="T4" fmla="*/ 80 w 118"/>
                <a:gd name="T5" fmla="*/ 92 h 112"/>
                <a:gd name="T6" fmla="*/ 82 w 118"/>
                <a:gd name="T7" fmla="*/ 109 h 112"/>
                <a:gd name="T8" fmla="*/ 82 w 118"/>
                <a:gd name="T9" fmla="*/ 109 h 112"/>
                <a:gd name="T10" fmla="*/ 80 w 118"/>
                <a:gd name="T11" fmla="*/ 109 h 112"/>
                <a:gd name="T12" fmla="*/ 58 w 118"/>
                <a:gd name="T13" fmla="*/ 111 h 112"/>
                <a:gd name="T14" fmla="*/ 47 w 118"/>
                <a:gd name="T15" fmla="*/ 104 h 112"/>
                <a:gd name="T16" fmla="*/ 55 w 118"/>
                <a:gd name="T17" fmla="*/ 85 h 112"/>
                <a:gd name="T18" fmla="*/ 42 w 118"/>
                <a:gd name="T19" fmla="*/ 73 h 112"/>
                <a:gd name="T20" fmla="*/ 27 w 118"/>
                <a:gd name="T21" fmla="*/ 85 h 112"/>
                <a:gd name="T22" fmla="*/ 34 w 118"/>
                <a:gd name="T23" fmla="*/ 103 h 112"/>
                <a:gd name="T24" fmla="*/ 31 w 118"/>
                <a:gd name="T25" fmla="*/ 109 h 112"/>
                <a:gd name="T26" fmla="*/ 23 w 118"/>
                <a:gd name="T27" fmla="*/ 112 h 112"/>
                <a:gd name="T28" fmla="*/ 5 w 118"/>
                <a:gd name="T29" fmla="*/ 110 h 112"/>
                <a:gd name="T30" fmla="*/ 1 w 118"/>
                <a:gd name="T31" fmla="*/ 109 h 112"/>
                <a:gd name="T32" fmla="*/ 0 w 118"/>
                <a:gd name="T33" fmla="*/ 109 h 112"/>
                <a:gd name="T34" fmla="*/ 0 w 118"/>
                <a:gd name="T35" fmla="*/ 109 h 112"/>
                <a:gd name="T36" fmla="*/ 0 w 118"/>
                <a:gd name="T37" fmla="*/ 36 h 112"/>
                <a:gd name="T38" fmla="*/ 5 w 118"/>
                <a:gd name="T39" fmla="*/ 37 h 112"/>
                <a:gd name="T40" fmla="*/ 23 w 118"/>
                <a:gd name="T41" fmla="*/ 39 h 112"/>
                <a:gd name="T42" fmla="*/ 31 w 118"/>
                <a:gd name="T43" fmla="*/ 36 h 112"/>
                <a:gd name="T44" fmla="*/ 34 w 118"/>
                <a:gd name="T45" fmla="*/ 30 h 112"/>
                <a:gd name="T46" fmla="*/ 27 w 118"/>
                <a:gd name="T47" fmla="*/ 12 h 112"/>
                <a:gd name="T48" fmla="*/ 42 w 118"/>
                <a:gd name="T49" fmla="*/ 0 h 112"/>
                <a:gd name="T50" fmla="*/ 55 w 118"/>
                <a:gd name="T51" fmla="*/ 12 h 112"/>
                <a:gd name="T52" fmla="*/ 47 w 118"/>
                <a:gd name="T53" fmla="*/ 31 h 112"/>
                <a:gd name="T54" fmla="*/ 58 w 118"/>
                <a:gd name="T55" fmla="*/ 39 h 112"/>
                <a:gd name="T56" fmla="*/ 82 w 118"/>
                <a:gd name="T57" fmla="*/ 36 h 112"/>
                <a:gd name="T58" fmla="*/ 82 w 118"/>
                <a:gd name="T59" fmla="*/ 36 h 112"/>
                <a:gd name="T60" fmla="*/ 81 w 118"/>
                <a:gd name="T61" fmla="*/ 42 h 112"/>
                <a:gd name="T62" fmla="*/ 79 w 118"/>
                <a:gd name="T63" fmla="*/ 59 h 112"/>
                <a:gd name="T64" fmla="*/ 82 w 118"/>
                <a:gd name="T65" fmla="*/ 67 h 112"/>
                <a:gd name="T66" fmla="*/ 88 w 118"/>
                <a:gd name="T67" fmla="*/ 71 h 112"/>
                <a:gd name="T68" fmla="*/ 106 w 118"/>
                <a:gd name="T69" fmla="*/ 64 h 112"/>
                <a:gd name="T70" fmla="*/ 118 w 118"/>
                <a:gd name="T71" fmla="*/ 78 h 112"/>
                <a:gd name="T72" fmla="*/ 106 w 118"/>
                <a:gd name="T7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2">
                  <a:moveTo>
                    <a:pt x="106" y="91"/>
                  </a:moveTo>
                  <a:cubicBezTo>
                    <a:pt x="98" y="91"/>
                    <a:pt x="95" y="84"/>
                    <a:pt x="88" y="84"/>
                  </a:cubicBezTo>
                  <a:cubicBezTo>
                    <a:pt x="82" y="84"/>
                    <a:pt x="80" y="87"/>
                    <a:pt x="80" y="92"/>
                  </a:cubicBezTo>
                  <a:cubicBezTo>
                    <a:pt x="80" y="98"/>
                    <a:pt x="82" y="103"/>
                    <a:pt x="82" y="109"/>
                  </a:cubicBezTo>
                  <a:cubicBezTo>
                    <a:pt x="82" y="109"/>
                    <a:pt x="82" y="109"/>
                    <a:pt x="82" y="109"/>
                  </a:cubicBezTo>
                  <a:cubicBezTo>
                    <a:pt x="81" y="109"/>
                    <a:pt x="80" y="109"/>
                    <a:pt x="80" y="109"/>
                  </a:cubicBezTo>
                  <a:cubicBezTo>
                    <a:pt x="72" y="110"/>
                    <a:pt x="65" y="111"/>
                    <a:pt x="58" y="111"/>
                  </a:cubicBezTo>
                  <a:cubicBezTo>
                    <a:pt x="52" y="111"/>
                    <a:pt x="47" y="109"/>
                    <a:pt x="47" y="104"/>
                  </a:cubicBezTo>
                  <a:cubicBezTo>
                    <a:pt x="47" y="96"/>
                    <a:pt x="55" y="93"/>
                    <a:pt x="55" y="85"/>
                  </a:cubicBezTo>
                  <a:cubicBezTo>
                    <a:pt x="55" y="77"/>
                    <a:pt x="49" y="73"/>
                    <a:pt x="42" y="73"/>
                  </a:cubicBezTo>
                  <a:cubicBezTo>
                    <a:pt x="34" y="73"/>
                    <a:pt x="27" y="77"/>
                    <a:pt x="27" y="85"/>
                  </a:cubicBezTo>
                  <a:cubicBezTo>
                    <a:pt x="27" y="94"/>
                    <a:pt x="34" y="98"/>
                    <a:pt x="34" y="103"/>
                  </a:cubicBezTo>
                  <a:cubicBezTo>
                    <a:pt x="34" y="105"/>
                    <a:pt x="33" y="108"/>
                    <a:pt x="31" y="109"/>
                  </a:cubicBezTo>
                  <a:cubicBezTo>
                    <a:pt x="29" y="111"/>
                    <a:pt x="26" y="112"/>
                    <a:pt x="23" y="112"/>
                  </a:cubicBezTo>
                  <a:cubicBezTo>
                    <a:pt x="17" y="112"/>
                    <a:pt x="11" y="111"/>
                    <a:pt x="5" y="110"/>
                  </a:cubicBezTo>
                  <a:cubicBezTo>
                    <a:pt x="4" y="110"/>
                    <a:pt x="3" y="110"/>
                    <a:pt x="1" y="109"/>
                  </a:cubicBezTo>
                  <a:cubicBezTo>
                    <a:pt x="0" y="109"/>
                    <a:pt x="0" y="109"/>
                    <a:pt x="0" y="109"/>
                  </a:cubicBezTo>
                  <a:cubicBezTo>
                    <a:pt x="0" y="109"/>
                    <a:pt x="0" y="109"/>
                    <a:pt x="0" y="109"/>
                  </a:cubicBezTo>
                  <a:cubicBezTo>
                    <a:pt x="0" y="36"/>
                    <a:pt x="0" y="36"/>
                    <a:pt x="0" y="36"/>
                  </a:cubicBezTo>
                  <a:cubicBezTo>
                    <a:pt x="0" y="37"/>
                    <a:pt x="4" y="37"/>
                    <a:pt x="5" y="37"/>
                  </a:cubicBezTo>
                  <a:cubicBezTo>
                    <a:pt x="11" y="38"/>
                    <a:pt x="17" y="39"/>
                    <a:pt x="23" y="39"/>
                  </a:cubicBezTo>
                  <a:cubicBezTo>
                    <a:pt x="26" y="39"/>
                    <a:pt x="29" y="39"/>
                    <a:pt x="31" y="36"/>
                  </a:cubicBezTo>
                  <a:cubicBezTo>
                    <a:pt x="33" y="35"/>
                    <a:pt x="34" y="33"/>
                    <a:pt x="34" y="30"/>
                  </a:cubicBezTo>
                  <a:cubicBezTo>
                    <a:pt x="34" y="25"/>
                    <a:pt x="27" y="21"/>
                    <a:pt x="27" y="12"/>
                  </a:cubicBezTo>
                  <a:cubicBezTo>
                    <a:pt x="27" y="4"/>
                    <a:pt x="34" y="0"/>
                    <a:pt x="42" y="0"/>
                  </a:cubicBezTo>
                  <a:cubicBezTo>
                    <a:pt x="49" y="0"/>
                    <a:pt x="55" y="4"/>
                    <a:pt x="55" y="12"/>
                  </a:cubicBezTo>
                  <a:cubicBezTo>
                    <a:pt x="55" y="21"/>
                    <a:pt x="47" y="23"/>
                    <a:pt x="47" y="31"/>
                  </a:cubicBezTo>
                  <a:cubicBezTo>
                    <a:pt x="47" y="37"/>
                    <a:pt x="52" y="39"/>
                    <a:pt x="58" y="39"/>
                  </a:cubicBezTo>
                  <a:cubicBezTo>
                    <a:pt x="66" y="39"/>
                    <a:pt x="74" y="37"/>
                    <a:pt x="82" y="36"/>
                  </a:cubicBezTo>
                  <a:cubicBezTo>
                    <a:pt x="82" y="36"/>
                    <a:pt x="82" y="36"/>
                    <a:pt x="82" y="36"/>
                  </a:cubicBezTo>
                  <a:cubicBezTo>
                    <a:pt x="82" y="37"/>
                    <a:pt x="81" y="41"/>
                    <a:pt x="81" y="42"/>
                  </a:cubicBezTo>
                  <a:cubicBezTo>
                    <a:pt x="80" y="47"/>
                    <a:pt x="79" y="53"/>
                    <a:pt x="79" y="59"/>
                  </a:cubicBezTo>
                  <a:cubicBezTo>
                    <a:pt x="79" y="62"/>
                    <a:pt x="80" y="65"/>
                    <a:pt x="82" y="67"/>
                  </a:cubicBezTo>
                  <a:cubicBezTo>
                    <a:pt x="83" y="69"/>
                    <a:pt x="86" y="71"/>
                    <a:pt x="88" y="71"/>
                  </a:cubicBezTo>
                  <a:cubicBezTo>
                    <a:pt x="93" y="71"/>
                    <a:pt x="97" y="64"/>
                    <a:pt x="106" y="64"/>
                  </a:cubicBezTo>
                  <a:cubicBezTo>
                    <a:pt x="114" y="64"/>
                    <a:pt x="118" y="71"/>
                    <a:pt x="118" y="78"/>
                  </a:cubicBezTo>
                  <a:cubicBezTo>
                    <a:pt x="118" y="85"/>
                    <a:pt x="114" y="91"/>
                    <a:pt x="106" y="9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0" name="Freeform 112"/>
            <p:cNvSpPr>
              <a:spLocks noEditPoints="1"/>
            </p:cNvSpPr>
            <p:nvPr/>
          </p:nvSpPr>
          <p:spPr bwMode="auto">
            <a:xfrm>
              <a:off x="6923617" y="-12699"/>
              <a:ext cx="374651" cy="241300"/>
            </a:xfrm>
            <a:custGeom>
              <a:avLst/>
              <a:gdLst>
                <a:gd name="T0" fmla="*/ 24 w 149"/>
                <a:gd name="T1" fmla="*/ 63 h 96"/>
                <a:gd name="T2" fmla="*/ 16 w 149"/>
                <a:gd name="T3" fmla="*/ 63 h 96"/>
                <a:gd name="T4" fmla="*/ 16 w 149"/>
                <a:gd name="T5" fmla="*/ 59 h 96"/>
                <a:gd name="T6" fmla="*/ 11 w 149"/>
                <a:gd name="T7" fmla="*/ 59 h 96"/>
                <a:gd name="T8" fmla="*/ 9 w 149"/>
                <a:gd name="T9" fmla="*/ 53 h 96"/>
                <a:gd name="T10" fmla="*/ 10 w 149"/>
                <a:gd name="T11" fmla="*/ 50 h 96"/>
                <a:gd name="T12" fmla="*/ 0 w 149"/>
                <a:gd name="T13" fmla="*/ 48 h 96"/>
                <a:gd name="T14" fmla="*/ 10 w 149"/>
                <a:gd name="T15" fmla="*/ 46 h 96"/>
                <a:gd name="T16" fmla="*/ 9 w 149"/>
                <a:gd name="T17" fmla="*/ 42 h 96"/>
                <a:gd name="T18" fmla="*/ 11 w 149"/>
                <a:gd name="T19" fmla="*/ 37 h 96"/>
                <a:gd name="T20" fmla="*/ 16 w 149"/>
                <a:gd name="T21" fmla="*/ 37 h 96"/>
                <a:gd name="T22" fmla="*/ 16 w 149"/>
                <a:gd name="T23" fmla="*/ 32 h 96"/>
                <a:gd name="T24" fmla="*/ 24 w 149"/>
                <a:gd name="T25" fmla="*/ 32 h 96"/>
                <a:gd name="T26" fmla="*/ 43 w 149"/>
                <a:gd name="T27" fmla="*/ 37 h 96"/>
                <a:gd name="T28" fmla="*/ 118 w 149"/>
                <a:gd name="T29" fmla="*/ 37 h 96"/>
                <a:gd name="T30" fmla="*/ 131 w 149"/>
                <a:gd name="T31" fmla="*/ 39 h 96"/>
                <a:gd name="T32" fmla="*/ 149 w 149"/>
                <a:gd name="T33" fmla="*/ 48 h 96"/>
                <a:gd name="T34" fmla="*/ 131 w 149"/>
                <a:gd name="T35" fmla="*/ 56 h 96"/>
                <a:gd name="T36" fmla="*/ 118 w 149"/>
                <a:gd name="T37" fmla="*/ 59 h 96"/>
                <a:gd name="T38" fmla="*/ 43 w 149"/>
                <a:gd name="T39" fmla="*/ 59 h 96"/>
                <a:gd name="T40" fmla="*/ 24 w 149"/>
                <a:gd name="T41" fmla="*/ 63 h 96"/>
                <a:gd name="T42" fmla="*/ 22 w 149"/>
                <a:gd name="T43" fmla="*/ 31 h 96"/>
                <a:gd name="T44" fmla="*/ 29 w 149"/>
                <a:gd name="T45" fmla="*/ 0 h 96"/>
                <a:gd name="T46" fmla="*/ 35 w 149"/>
                <a:gd name="T47" fmla="*/ 0 h 96"/>
                <a:gd name="T48" fmla="*/ 46 w 149"/>
                <a:gd name="T49" fmla="*/ 4 h 96"/>
                <a:gd name="T50" fmla="*/ 66 w 149"/>
                <a:gd name="T51" fmla="*/ 24 h 96"/>
                <a:gd name="T52" fmla="*/ 81 w 149"/>
                <a:gd name="T53" fmla="*/ 30 h 96"/>
                <a:gd name="T54" fmla="*/ 112 w 149"/>
                <a:gd name="T55" fmla="*/ 36 h 96"/>
                <a:gd name="T56" fmla="*/ 43 w 149"/>
                <a:gd name="T57" fmla="*/ 36 h 96"/>
                <a:gd name="T58" fmla="*/ 24 w 149"/>
                <a:gd name="T59" fmla="*/ 31 h 96"/>
                <a:gd name="T60" fmla="*/ 22 w 149"/>
                <a:gd name="T61" fmla="*/ 31 h 96"/>
                <a:gd name="T62" fmla="*/ 112 w 149"/>
                <a:gd name="T63" fmla="*/ 60 h 96"/>
                <a:gd name="T64" fmla="*/ 81 w 149"/>
                <a:gd name="T65" fmla="*/ 65 h 96"/>
                <a:gd name="T66" fmla="*/ 66 w 149"/>
                <a:gd name="T67" fmla="*/ 72 h 96"/>
                <a:gd name="T68" fmla="*/ 46 w 149"/>
                <a:gd name="T69" fmla="*/ 91 h 96"/>
                <a:gd name="T70" fmla="*/ 35 w 149"/>
                <a:gd name="T71" fmla="*/ 96 h 96"/>
                <a:gd name="T72" fmla="*/ 29 w 149"/>
                <a:gd name="T73" fmla="*/ 96 h 96"/>
                <a:gd name="T74" fmla="*/ 22 w 149"/>
                <a:gd name="T75" fmla="*/ 64 h 96"/>
                <a:gd name="T76" fmla="*/ 24 w 149"/>
                <a:gd name="T77" fmla="*/ 64 h 96"/>
                <a:gd name="T78" fmla="*/ 43 w 149"/>
                <a:gd name="T79" fmla="*/ 60 h 96"/>
                <a:gd name="T80" fmla="*/ 112 w 149"/>
                <a:gd name="T81" fmla="*/ 60 h 96"/>
                <a:gd name="T82" fmla="*/ 122 w 149"/>
                <a:gd name="T83" fmla="*/ 48 h 96"/>
                <a:gd name="T84" fmla="*/ 119 w 149"/>
                <a:gd name="T85" fmla="*/ 54 h 96"/>
                <a:gd name="T86" fmla="*/ 124 w 149"/>
                <a:gd name="T87" fmla="*/ 56 h 96"/>
                <a:gd name="T88" fmla="*/ 129 w 149"/>
                <a:gd name="T89" fmla="*/ 48 h 96"/>
                <a:gd name="T90" fmla="*/ 124 w 149"/>
                <a:gd name="T91" fmla="*/ 39 h 96"/>
                <a:gd name="T92" fmla="*/ 119 w 149"/>
                <a:gd name="T93" fmla="*/ 41 h 96"/>
                <a:gd name="T94" fmla="*/ 122 w 149"/>
                <a:gd name="T9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96">
                  <a:moveTo>
                    <a:pt x="24" y="63"/>
                  </a:moveTo>
                  <a:cubicBezTo>
                    <a:pt x="16" y="63"/>
                    <a:pt x="16" y="63"/>
                    <a:pt x="16" y="63"/>
                  </a:cubicBezTo>
                  <a:cubicBezTo>
                    <a:pt x="16" y="59"/>
                    <a:pt x="16" y="59"/>
                    <a:pt x="16" y="59"/>
                  </a:cubicBezTo>
                  <a:cubicBezTo>
                    <a:pt x="11" y="59"/>
                    <a:pt x="11" y="59"/>
                    <a:pt x="11" y="59"/>
                  </a:cubicBezTo>
                  <a:cubicBezTo>
                    <a:pt x="10" y="59"/>
                    <a:pt x="9" y="56"/>
                    <a:pt x="9" y="53"/>
                  </a:cubicBezTo>
                  <a:cubicBezTo>
                    <a:pt x="9" y="52"/>
                    <a:pt x="9" y="51"/>
                    <a:pt x="10" y="50"/>
                  </a:cubicBezTo>
                  <a:cubicBezTo>
                    <a:pt x="4" y="50"/>
                    <a:pt x="0" y="49"/>
                    <a:pt x="0" y="48"/>
                  </a:cubicBezTo>
                  <a:cubicBezTo>
                    <a:pt x="0" y="47"/>
                    <a:pt x="4" y="46"/>
                    <a:pt x="10" y="46"/>
                  </a:cubicBezTo>
                  <a:cubicBezTo>
                    <a:pt x="9" y="45"/>
                    <a:pt x="9" y="43"/>
                    <a:pt x="9" y="42"/>
                  </a:cubicBezTo>
                  <a:cubicBezTo>
                    <a:pt x="9" y="39"/>
                    <a:pt x="10" y="37"/>
                    <a:pt x="11" y="37"/>
                  </a:cubicBezTo>
                  <a:cubicBezTo>
                    <a:pt x="16" y="37"/>
                    <a:pt x="16" y="37"/>
                    <a:pt x="16" y="37"/>
                  </a:cubicBezTo>
                  <a:cubicBezTo>
                    <a:pt x="16" y="32"/>
                    <a:pt x="16" y="32"/>
                    <a:pt x="16" y="32"/>
                  </a:cubicBezTo>
                  <a:cubicBezTo>
                    <a:pt x="24" y="32"/>
                    <a:pt x="24" y="32"/>
                    <a:pt x="24" y="32"/>
                  </a:cubicBezTo>
                  <a:cubicBezTo>
                    <a:pt x="31" y="32"/>
                    <a:pt x="38" y="34"/>
                    <a:pt x="43" y="37"/>
                  </a:cubicBezTo>
                  <a:cubicBezTo>
                    <a:pt x="118" y="37"/>
                    <a:pt x="118" y="37"/>
                    <a:pt x="118" y="37"/>
                  </a:cubicBezTo>
                  <a:cubicBezTo>
                    <a:pt x="124" y="38"/>
                    <a:pt x="128" y="38"/>
                    <a:pt x="131" y="39"/>
                  </a:cubicBezTo>
                  <a:cubicBezTo>
                    <a:pt x="144" y="41"/>
                    <a:pt x="149" y="46"/>
                    <a:pt x="149" y="48"/>
                  </a:cubicBezTo>
                  <a:cubicBezTo>
                    <a:pt x="149" y="50"/>
                    <a:pt x="144" y="54"/>
                    <a:pt x="131" y="56"/>
                  </a:cubicBezTo>
                  <a:cubicBezTo>
                    <a:pt x="128" y="57"/>
                    <a:pt x="124" y="58"/>
                    <a:pt x="118" y="59"/>
                  </a:cubicBezTo>
                  <a:cubicBezTo>
                    <a:pt x="43" y="59"/>
                    <a:pt x="43" y="59"/>
                    <a:pt x="43" y="59"/>
                  </a:cubicBezTo>
                  <a:cubicBezTo>
                    <a:pt x="38" y="61"/>
                    <a:pt x="31" y="63"/>
                    <a:pt x="24" y="63"/>
                  </a:cubicBezTo>
                  <a:close/>
                  <a:moveTo>
                    <a:pt x="22" y="31"/>
                  </a:moveTo>
                  <a:cubicBezTo>
                    <a:pt x="29" y="0"/>
                    <a:pt x="29" y="0"/>
                    <a:pt x="29" y="0"/>
                  </a:cubicBezTo>
                  <a:cubicBezTo>
                    <a:pt x="31" y="0"/>
                    <a:pt x="35" y="0"/>
                    <a:pt x="35" y="0"/>
                  </a:cubicBezTo>
                  <a:cubicBezTo>
                    <a:pt x="40" y="0"/>
                    <a:pt x="44" y="2"/>
                    <a:pt x="46" y="4"/>
                  </a:cubicBezTo>
                  <a:cubicBezTo>
                    <a:pt x="48" y="6"/>
                    <a:pt x="59" y="17"/>
                    <a:pt x="66" y="24"/>
                  </a:cubicBezTo>
                  <a:cubicBezTo>
                    <a:pt x="66" y="24"/>
                    <a:pt x="72" y="30"/>
                    <a:pt x="81" y="30"/>
                  </a:cubicBezTo>
                  <a:cubicBezTo>
                    <a:pt x="97" y="33"/>
                    <a:pt x="112" y="36"/>
                    <a:pt x="112" y="36"/>
                  </a:cubicBezTo>
                  <a:cubicBezTo>
                    <a:pt x="43" y="36"/>
                    <a:pt x="43" y="36"/>
                    <a:pt x="43" y="36"/>
                  </a:cubicBezTo>
                  <a:cubicBezTo>
                    <a:pt x="38" y="33"/>
                    <a:pt x="31" y="31"/>
                    <a:pt x="24" y="31"/>
                  </a:cubicBezTo>
                  <a:lnTo>
                    <a:pt x="22" y="31"/>
                  </a:lnTo>
                  <a:close/>
                  <a:moveTo>
                    <a:pt x="112" y="60"/>
                  </a:moveTo>
                  <a:cubicBezTo>
                    <a:pt x="112" y="60"/>
                    <a:pt x="97" y="62"/>
                    <a:pt x="81" y="65"/>
                  </a:cubicBezTo>
                  <a:cubicBezTo>
                    <a:pt x="72" y="65"/>
                    <a:pt x="66" y="72"/>
                    <a:pt x="66" y="72"/>
                  </a:cubicBezTo>
                  <a:cubicBezTo>
                    <a:pt x="59" y="78"/>
                    <a:pt x="48" y="89"/>
                    <a:pt x="46" y="91"/>
                  </a:cubicBezTo>
                  <a:cubicBezTo>
                    <a:pt x="44" y="94"/>
                    <a:pt x="40" y="96"/>
                    <a:pt x="35" y="96"/>
                  </a:cubicBezTo>
                  <a:cubicBezTo>
                    <a:pt x="35" y="96"/>
                    <a:pt x="31" y="96"/>
                    <a:pt x="29" y="96"/>
                  </a:cubicBezTo>
                  <a:cubicBezTo>
                    <a:pt x="22" y="64"/>
                    <a:pt x="22" y="64"/>
                    <a:pt x="22" y="64"/>
                  </a:cubicBezTo>
                  <a:cubicBezTo>
                    <a:pt x="24" y="64"/>
                    <a:pt x="24" y="64"/>
                    <a:pt x="24" y="64"/>
                  </a:cubicBezTo>
                  <a:cubicBezTo>
                    <a:pt x="31" y="64"/>
                    <a:pt x="38" y="63"/>
                    <a:pt x="43" y="60"/>
                  </a:cubicBezTo>
                  <a:lnTo>
                    <a:pt x="112" y="60"/>
                  </a:lnTo>
                  <a:close/>
                  <a:moveTo>
                    <a:pt x="122" y="48"/>
                  </a:moveTo>
                  <a:cubicBezTo>
                    <a:pt x="122" y="50"/>
                    <a:pt x="121" y="52"/>
                    <a:pt x="119" y="54"/>
                  </a:cubicBezTo>
                  <a:cubicBezTo>
                    <a:pt x="124" y="56"/>
                    <a:pt x="124" y="56"/>
                    <a:pt x="124" y="56"/>
                  </a:cubicBezTo>
                  <a:cubicBezTo>
                    <a:pt x="127" y="54"/>
                    <a:pt x="129" y="51"/>
                    <a:pt x="129" y="48"/>
                  </a:cubicBezTo>
                  <a:cubicBezTo>
                    <a:pt x="129" y="44"/>
                    <a:pt x="127" y="41"/>
                    <a:pt x="124" y="39"/>
                  </a:cubicBezTo>
                  <a:cubicBezTo>
                    <a:pt x="119" y="41"/>
                    <a:pt x="119" y="41"/>
                    <a:pt x="119" y="41"/>
                  </a:cubicBezTo>
                  <a:cubicBezTo>
                    <a:pt x="121" y="43"/>
                    <a:pt x="122" y="45"/>
                    <a:pt x="122" y="4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1" name="Freeform 113"/>
            <p:cNvSpPr>
              <a:spLocks noEditPoints="1"/>
            </p:cNvSpPr>
            <p:nvPr/>
          </p:nvSpPr>
          <p:spPr bwMode="auto">
            <a:xfrm>
              <a:off x="5812369" y="2639485"/>
              <a:ext cx="158751" cy="156633"/>
            </a:xfrm>
            <a:custGeom>
              <a:avLst/>
              <a:gdLst>
                <a:gd name="T0" fmla="*/ 1 w 64"/>
                <a:gd name="T1" fmla="*/ 42 h 63"/>
                <a:gd name="T2" fmla="*/ 1 w 64"/>
                <a:gd name="T3" fmla="*/ 40 h 63"/>
                <a:gd name="T4" fmla="*/ 15 w 64"/>
                <a:gd name="T5" fmla="*/ 41 h 63"/>
                <a:gd name="T6" fmla="*/ 30 w 64"/>
                <a:gd name="T7" fmla="*/ 19 h 63"/>
                <a:gd name="T8" fmla="*/ 17 w 64"/>
                <a:gd name="T9" fmla="*/ 8 h 63"/>
                <a:gd name="T10" fmla="*/ 9 w 64"/>
                <a:gd name="T11" fmla="*/ 14 h 63"/>
                <a:gd name="T12" fmla="*/ 9 w 64"/>
                <a:gd name="T13" fmla="*/ 19 h 63"/>
                <a:gd name="T14" fmla="*/ 19 w 64"/>
                <a:gd name="T15" fmla="*/ 39 h 63"/>
                <a:gd name="T16" fmla="*/ 4 w 64"/>
                <a:gd name="T17" fmla="*/ 25 h 63"/>
                <a:gd name="T18" fmla="*/ 4 w 64"/>
                <a:gd name="T19" fmla="*/ 9 h 63"/>
                <a:gd name="T20" fmla="*/ 17 w 64"/>
                <a:gd name="T21" fmla="*/ 0 h 63"/>
                <a:gd name="T22" fmla="*/ 38 w 64"/>
                <a:gd name="T23" fmla="*/ 16 h 63"/>
                <a:gd name="T24" fmla="*/ 30 w 64"/>
                <a:gd name="T25" fmla="*/ 19 h 63"/>
                <a:gd name="T26" fmla="*/ 6 w 64"/>
                <a:gd name="T27" fmla="*/ 58 h 63"/>
                <a:gd name="T28" fmla="*/ 5 w 64"/>
                <a:gd name="T29" fmla="*/ 56 h 63"/>
                <a:gd name="T30" fmla="*/ 17 w 64"/>
                <a:gd name="T31" fmla="*/ 46 h 63"/>
                <a:gd name="T32" fmla="*/ 7 w 64"/>
                <a:gd name="T33" fmla="*/ 58 h 63"/>
                <a:gd name="T34" fmla="*/ 22 w 64"/>
                <a:gd name="T35" fmla="*/ 63 h 63"/>
                <a:gd name="T36" fmla="*/ 21 w 64"/>
                <a:gd name="T37" fmla="*/ 50 h 63"/>
                <a:gd name="T38" fmla="*/ 23 w 64"/>
                <a:gd name="T39" fmla="*/ 50 h 63"/>
                <a:gd name="T40" fmla="*/ 60 w 64"/>
                <a:gd name="T41" fmla="*/ 54 h 63"/>
                <a:gd name="T42" fmla="*/ 46 w 64"/>
                <a:gd name="T43" fmla="*/ 63 h 63"/>
                <a:gd name="T44" fmla="*/ 26 w 64"/>
                <a:gd name="T45" fmla="*/ 47 h 63"/>
                <a:gd name="T46" fmla="*/ 33 w 64"/>
                <a:gd name="T47" fmla="*/ 44 h 63"/>
                <a:gd name="T48" fmla="*/ 49 w 64"/>
                <a:gd name="T49" fmla="*/ 54 h 63"/>
                <a:gd name="T50" fmla="*/ 56 w 64"/>
                <a:gd name="T51" fmla="*/ 46 h 63"/>
                <a:gd name="T52" fmla="*/ 44 w 64"/>
                <a:gd name="T53" fmla="*/ 33 h 63"/>
                <a:gd name="T54" fmla="*/ 47 w 64"/>
                <a:gd name="T55" fmla="*/ 26 h 63"/>
                <a:gd name="T56" fmla="*/ 63 w 64"/>
                <a:gd name="T57" fmla="*/ 46 h 63"/>
                <a:gd name="T58" fmla="*/ 43 w 64"/>
                <a:gd name="T59" fmla="*/ 13 h 63"/>
                <a:gd name="T60" fmla="*/ 40 w 64"/>
                <a:gd name="T61" fmla="*/ 13 h 63"/>
                <a:gd name="T62" fmla="*/ 42 w 64"/>
                <a:gd name="T63" fmla="*/ 0 h 63"/>
                <a:gd name="T64" fmla="*/ 43 w 64"/>
                <a:gd name="T65" fmla="*/ 13 h 63"/>
                <a:gd name="T66" fmla="*/ 48 w 64"/>
                <a:gd name="T67" fmla="*/ 17 h 63"/>
                <a:gd name="T68" fmla="*/ 47 w 64"/>
                <a:gd name="T69" fmla="*/ 15 h 63"/>
                <a:gd name="T70" fmla="*/ 58 w 64"/>
                <a:gd name="T71" fmla="*/ 5 h 63"/>
                <a:gd name="T72" fmla="*/ 49 w 64"/>
                <a:gd name="T73" fmla="*/ 16 h 63"/>
                <a:gd name="T74" fmla="*/ 50 w 64"/>
                <a:gd name="T75" fmla="*/ 23 h 63"/>
                <a:gd name="T76" fmla="*/ 50 w 64"/>
                <a:gd name="T77" fmla="*/ 21 h 63"/>
                <a:gd name="T78" fmla="*/ 64 w 64"/>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3">
                  <a:moveTo>
                    <a:pt x="14" y="42"/>
                  </a:moveTo>
                  <a:cubicBezTo>
                    <a:pt x="1" y="42"/>
                    <a:pt x="1" y="42"/>
                    <a:pt x="1" y="42"/>
                  </a:cubicBezTo>
                  <a:cubicBezTo>
                    <a:pt x="1" y="42"/>
                    <a:pt x="0" y="42"/>
                    <a:pt x="0" y="41"/>
                  </a:cubicBezTo>
                  <a:cubicBezTo>
                    <a:pt x="0" y="41"/>
                    <a:pt x="1" y="40"/>
                    <a:pt x="1" y="40"/>
                  </a:cubicBezTo>
                  <a:cubicBezTo>
                    <a:pt x="14" y="40"/>
                    <a:pt x="14" y="40"/>
                    <a:pt x="14" y="40"/>
                  </a:cubicBezTo>
                  <a:cubicBezTo>
                    <a:pt x="14" y="40"/>
                    <a:pt x="15" y="41"/>
                    <a:pt x="15" y="41"/>
                  </a:cubicBezTo>
                  <a:cubicBezTo>
                    <a:pt x="15" y="42"/>
                    <a:pt x="14" y="42"/>
                    <a:pt x="14" y="42"/>
                  </a:cubicBezTo>
                  <a:close/>
                  <a:moveTo>
                    <a:pt x="30" y="19"/>
                  </a:moveTo>
                  <a:cubicBezTo>
                    <a:pt x="20" y="9"/>
                    <a:pt x="20" y="9"/>
                    <a:pt x="20" y="9"/>
                  </a:cubicBezTo>
                  <a:cubicBezTo>
                    <a:pt x="19" y="8"/>
                    <a:pt x="18" y="8"/>
                    <a:pt x="17" y="8"/>
                  </a:cubicBezTo>
                  <a:cubicBezTo>
                    <a:pt x="16" y="8"/>
                    <a:pt x="16" y="8"/>
                    <a:pt x="15" y="9"/>
                  </a:cubicBezTo>
                  <a:cubicBezTo>
                    <a:pt x="9" y="14"/>
                    <a:pt x="9" y="14"/>
                    <a:pt x="9" y="14"/>
                  </a:cubicBezTo>
                  <a:cubicBezTo>
                    <a:pt x="9" y="15"/>
                    <a:pt x="8" y="16"/>
                    <a:pt x="8" y="17"/>
                  </a:cubicBezTo>
                  <a:cubicBezTo>
                    <a:pt x="8" y="18"/>
                    <a:pt x="9" y="19"/>
                    <a:pt x="9" y="19"/>
                  </a:cubicBezTo>
                  <a:cubicBezTo>
                    <a:pt x="20" y="30"/>
                    <a:pt x="20" y="30"/>
                    <a:pt x="20" y="30"/>
                  </a:cubicBezTo>
                  <a:cubicBezTo>
                    <a:pt x="19" y="39"/>
                    <a:pt x="19" y="39"/>
                    <a:pt x="19" y="39"/>
                  </a:cubicBezTo>
                  <a:cubicBezTo>
                    <a:pt x="18" y="39"/>
                    <a:pt x="17" y="38"/>
                    <a:pt x="17" y="37"/>
                  </a:cubicBezTo>
                  <a:cubicBezTo>
                    <a:pt x="4" y="25"/>
                    <a:pt x="4" y="25"/>
                    <a:pt x="4" y="25"/>
                  </a:cubicBezTo>
                  <a:cubicBezTo>
                    <a:pt x="2" y="23"/>
                    <a:pt x="1" y="20"/>
                    <a:pt x="1" y="17"/>
                  </a:cubicBezTo>
                  <a:cubicBezTo>
                    <a:pt x="1" y="14"/>
                    <a:pt x="2" y="11"/>
                    <a:pt x="4" y="9"/>
                  </a:cubicBezTo>
                  <a:cubicBezTo>
                    <a:pt x="10" y="4"/>
                    <a:pt x="10" y="4"/>
                    <a:pt x="10" y="4"/>
                  </a:cubicBezTo>
                  <a:cubicBezTo>
                    <a:pt x="12" y="1"/>
                    <a:pt x="14" y="0"/>
                    <a:pt x="17" y="0"/>
                  </a:cubicBezTo>
                  <a:cubicBezTo>
                    <a:pt x="20" y="0"/>
                    <a:pt x="23" y="1"/>
                    <a:pt x="25" y="4"/>
                  </a:cubicBezTo>
                  <a:cubicBezTo>
                    <a:pt x="38" y="16"/>
                    <a:pt x="38" y="16"/>
                    <a:pt x="38" y="16"/>
                  </a:cubicBezTo>
                  <a:cubicBezTo>
                    <a:pt x="39" y="17"/>
                    <a:pt x="39" y="18"/>
                    <a:pt x="40" y="19"/>
                  </a:cubicBezTo>
                  <a:lnTo>
                    <a:pt x="30" y="19"/>
                  </a:lnTo>
                  <a:close/>
                  <a:moveTo>
                    <a:pt x="7" y="58"/>
                  </a:moveTo>
                  <a:cubicBezTo>
                    <a:pt x="6" y="58"/>
                    <a:pt x="6" y="58"/>
                    <a:pt x="6" y="58"/>
                  </a:cubicBezTo>
                  <a:cubicBezTo>
                    <a:pt x="5" y="58"/>
                    <a:pt x="5" y="58"/>
                    <a:pt x="5" y="58"/>
                  </a:cubicBezTo>
                  <a:cubicBezTo>
                    <a:pt x="5" y="58"/>
                    <a:pt x="5" y="57"/>
                    <a:pt x="5" y="56"/>
                  </a:cubicBezTo>
                  <a:cubicBezTo>
                    <a:pt x="15" y="46"/>
                    <a:pt x="15" y="46"/>
                    <a:pt x="15" y="46"/>
                  </a:cubicBezTo>
                  <a:cubicBezTo>
                    <a:pt x="16" y="46"/>
                    <a:pt x="16" y="46"/>
                    <a:pt x="17" y="46"/>
                  </a:cubicBezTo>
                  <a:cubicBezTo>
                    <a:pt x="17" y="47"/>
                    <a:pt x="17" y="48"/>
                    <a:pt x="17" y="48"/>
                  </a:cubicBezTo>
                  <a:lnTo>
                    <a:pt x="7" y="58"/>
                  </a:lnTo>
                  <a:close/>
                  <a:moveTo>
                    <a:pt x="23" y="62"/>
                  </a:moveTo>
                  <a:cubicBezTo>
                    <a:pt x="23" y="63"/>
                    <a:pt x="23" y="63"/>
                    <a:pt x="22" y="63"/>
                  </a:cubicBezTo>
                  <a:cubicBezTo>
                    <a:pt x="21" y="63"/>
                    <a:pt x="21" y="63"/>
                    <a:pt x="21" y="62"/>
                  </a:cubicBezTo>
                  <a:cubicBezTo>
                    <a:pt x="21" y="50"/>
                    <a:pt x="21" y="50"/>
                    <a:pt x="21" y="50"/>
                  </a:cubicBezTo>
                  <a:cubicBezTo>
                    <a:pt x="21" y="49"/>
                    <a:pt x="21" y="49"/>
                    <a:pt x="22" y="49"/>
                  </a:cubicBezTo>
                  <a:cubicBezTo>
                    <a:pt x="23" y="49"/>
                    <a:pt x="23" y="49"/>
                    <a:pt x="23" y="50"/>
                  </a:cubicBezTo>
                  <a:lnTo>
                    <a:pt x="23" y="62"/>
                  </a:lnTo>
                  <a:close/>
                  <a:moveTo>
                    <a:pt x="60" y="54"/>
                  </a:moveTo>
                  <a:cubicBezTo>
                    <a:pt x="54" y="59"/>
                    <a:pt x="54" y="59"/>
                    <a:pt x="54" y="59"/>
                  </a:cubicBezTo>
                  <a:cubicBezTo>
                    <a:pt x="52" y="62"/>
                    <a:pt x="49" y="63"/>
                    <a:pt x="46" y="63"/>
                  </a:cubicBezTo>
                  <a:cubicBezTo>
                    <a:pt x="44" y="63"/>
                    <a:pt x="41" y="62"/>
                    <a:pt x="39" y="59"/>
                  </a:cubicBezTo>
                  <a:cubicBezTo>
                    <a:pt x="26" y="47"/>
                    <a:pt x="26" y="47"/>
                    <a:pt x="26" y="47"/>
                  </a:cubicBezTo>
                  <a:cubicBezTo>
                    <a:pt x="25" y="46"/>
                    <a:pt x="25" y="45"/>
                    <a:pt x="24" y="44"/>
                  </a:cubicBezTo>
                  <a:cubicBezTo>
                    <a:pt x="33" y="44"/>
                    <a:pt x="33" y="44"/>
                    <a:pt x="33" y="44"/>
                  </a:cubicBezTo>
                  <a:cubicBezTo>
                    <a:pt x="44" y="54"/>
                    <a:pt x="44" y="54"/>
                    <a:pt x="44" y="54"/>
                  </a:cubicBezTo>
                  <a:cubicBezTo>
                    <a:pt x="45" y="56"/>
                    <a:pt x="48" y="56"/>
                    <a:pt x="49" y="54"/>
                  </a:cubicBezTo>
                  <a:cubicBezTo>
                    <a:pt x="55" y="49"/>
                    <a:pt x="55" y="49"/>
                    <a:pt x="55" y="49"/>
                  </a:cubicBezTo>
                  <a:cubicBezTo>
                    <a:pt x="55" y="48"/>
                    <a:pt x="56" y="47"/>
                    <a:pt x="56" y="46"/>
                  </a:cubicBezTo>
                  <a:cubicBezTo>
                    <a:pt x="56" y="45"/>
                    <a:pt x="55" y="44"/>
                    <a:pt x="55" y="44"/>
                  </a:cubicBezTo>
                  <a:cubicBezTo>
                    <a:pt x="44" y="33"/>
                    <a:pt x="44" y="33"/>
                    <a:pt x="44" y="33"/>
                  </a:cubicBezTo>
                  <a:cubicBezTo>
                    <a:pt x="45" y="24"/>
                    <a:pt x="45" y="24"/>
                    <a:pt x="45" y="24"/>
                  </a:cubicBezTo>
                  <a:cubicBezTo>
                    <a:pt x="46" y="24"/>
                    <a:pt x="46" y="25"/>
                    <a:pt x="47" y="26"/>
                  </a:cubicBezTo>
                  <a:cubicBezTo>
                    <a:pt x="60" y="38"/>
                    <a:pt x="60" y="38"/>
                    <a:pt x="60" y="38"/>
                  </a:cubicBezTo>
                  <a:cubicBezTo>
                    <a:pt x="62" y="40"/>
                    <a:pt x="63" y="43"/>
                    <a:pt x="63" y="46"/>
                  </a:cubicBezTo>
                  <a:cubicBezTo>
                    <a:pt x="63" y="49"/>
                    <a:pt x="62" y="52"/>
                    <a:pt x="60" y="54"/>
                  </a:cubicBezTo>
                  <a:close/>
                  <a:moveTo>
                    <a:pt x="43" y="13"/>
                  </a:moveTo>
                  <a:cubicBezTo>
                    <a:pt x="43" y="14"/>
                    <a:pt x="42" y="14"/>
                    <a:pt x="42" y="14"/>
                  </a:cubicBezTo>
                  <a:cubicBezTo>
                    <a:pt x="41" y="14"/>
                    <a:pt x="40" y="14"/>
                    <a:pt x="40" y="13"/>
                  </a:cubicBezTo>
                  <a:cubicBezTo>
                    <a:pt x="40" y="1"/>
                    <a:pt x="40" y="1"/>
                    <a:pt x="40" y="1"/>
                  </a:cubicBezTo>
                  <a:cubicBezTo>
                    <a:pt x="40" y="0"/>
                    <a:pt x="41" y="0"/>
                    <a:pt x="42" y="0"/>
                  </a:cubicBezTo>
                  <a:cubicBezTo>
                    <a:pt x="42" y="0"/>
                    <a:pt x="43" y="0"/>
                    <a:pt x="43" y="1"/>
                  </a:cubicBezTo>
                  <a:lnTo>
                    <a:pt x="43" y="13"/>
                  </a:lnTo>
                  <a:close/>
                  <a:moveTo>
                    <a:pt x="49" y="16"/>
                  </a:moveTo>
                  <a:cubicBezTo>
                    <a:pt x="48" y="17"/>
                    <a:pt x="48" y="17"/>
                    <a:pt x="48" y="17"/>
                  </a:cubicBezTo>
                  <a:cubicBezTo>
                    <a:pt x="47" y="16"/>
                    <a:pt x="47" y="16"/>
                    <a:pt x="47" y="16"/>
                  </a:cubicBezTo>
                  <a:cubicBezTo>
                    <a:pt x="46" y="16"/>
                    <a:pt x="46" y="15"/>
                    <a:pt x="47" y="15"/>
                  </a:cubicBezTo>
                  <a:cubicBezTo>
                    <a:pt x="57" y="5"/>
                    <a:pt x="57" y="5"/>
                    <a:pt x="57" y="5"/>
                  </a:cubicBezTo>
                  <a:cubicBezTo>
                    <a:pt x="57" y="5"/>
                    <a:pt x="58" y="5"/>
                    <a:pt x="58" y="5"/>
                  </a:cubicBezTo>
                  <a:cubicBezTo>
                    <a:pt x="59" y="5"/>
                    <a:pt x="59" y="6"/>
                    <a:pt x="58" y="7"/>
                  </a:cubicBezTo>
                  <a:lnTo>
                    <a:pt x="49" y="16"/>
                  </a:lnTo>
                  <a:close/>
                  <a:moveTo>
                    <a:pt x="62" y="23"/>
                  </a:moveTo>
                  <a:cubicBezTo>
                    <a:pt x="50" y="23"/>
                    <a:pt x="50" y="23"/>
                    <a:pt x="50" y="23"/>
                  </a:cubicBezTo>
                  <a:cubicBezTo>
                    <a:pt x="50" y="23"/>
                    <a:pt x="49" y="22"/>
                    <a:pt x="49" y="22"/>
                  </a:cubicBezTo>
                  <a:cubicBezTo>
                    <a:pt x="49" y="21"/>
                    <a:pt x="50" y="21"/>
                    <a:pt x="50" y="21"/>
                  </a:cubicBezTo>
                  <a:cubicBezTo>
                    <a:pt x="62" y="21"/>
                    <a:pt x="62" y="21"/>
                    <a:pt x="62" y="21"/>
                  </a:cubicBezTo>
                  <a:cubicBezTo>
                    <a:pt x="63" y="21"/>
                    <a:pt x="64" y="21"/>
                    <a:pt x="64" y="22"/>
                  </a:cubicBezTo>
                  <a:cubicBezTo>
                    <a:pt x="64" y="22"/>
                    <a:pt x="63" y="23"/>
                    <a:pt x="62" y="2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2" name="Freeform 114"/>
            <p:cNvSpPr>
              <a:spLocks noEditPoints="1"/>
            </p:cNvSpPr>
            <p:nvPr/>
          </p:nvSpPr>
          <p:spPr bwMode="auto">
            <a:xfrm>
              <a:off x="9004302" y="503768"/>
              <a:ext cx="285751" cy="309033"/>
            </a:xfrm>
            <a:custGeom>
              <a:avLst/>
              <a:gdLst>
                <a:gd name="T0" fmla="*/ 105 w 114"/>
                <a:gd name="T1" fmla="*/ 106 h 123"/>
                <a:gd name="T2" fmla="*/ 75 w 114"/>
                <a:gd name="T3" fmla="*/ 106 h 123"/>
                <a:gd name="T4" fmla="*/ 57 w 114"/>
                <a:gd name="T5" fmla="*/ 123 h 123"/>
                <a:gd name="T6" fmla="*/ 39 w 114"/>
                <a:gd name="T7" fmla="*/ 106 h 123"/>
                <a:gd name="T8" fmla="*/ 9 w 114"/>
                <a:gd name="T9" fmla="*/ 106 h 123"/>
                <a:gd name="T10" fmla="*/ 0 w 114"/>
                <a:gd name="T11" fmla="*/ 97 h 123"/>
                <a:gd name="T12" fmla="*/ 22 w 114"/>
                <a:gd name="T13" fmla="*/ 40 h 123"/>
                <a:gd name="T14" fmla="*/ 51 w 114"/>
                <a:gd name="T15" fmla="*/ 9 h 123"/>
                <a:gd name="T16" fmla="*/ 50 w 114"/>
                <a:gd name="T17" fmla="*/ 7 h 123"/>
                <a:gd name="T18" fmla="*/ 57 w 114"/>
                <a:gd name="T19" fmla="*/ 0 h 123"/>
                <a:gd name="T20" fmla="*/ 64 w 114"/>
                <a:gd name="T21" fmla="*/ 7 h 123"/>
                <a:gd name="T22" fmla="*/ 63 w 114"/>
                <a:gd name="T23" fmla="*/ 9 h 123"/>
                <a:gd name="T24" fmla="*/ 92 w 114"/>
                <a:gd name="T25" fmla="*/ 40 h 123"/>
                <a:gd name="T26" fmla="*/ 114 w 114"/>
                <a:gd name="T27" fmla="*/ 97 h 123"/>
                <a:gd name="T28" fmla="*/ 105 w 114"/>
                <a:gd name="T29" fmla="*/ 106 h 123"/>
                <a:gd name="T30" fmla="*/ 102 w 114"/>
                <a:gd name="T31" fmla="*/ 97 h 123"/>
                <a:gd name="T32" fmla="*/ 83 w 114"/>
                <a:gd name="T33" fmla="*/ 40 h 123"/>
                <a:gd name="T34" fmla="*/ 57 w 114"/>
                <a:gd name="T35" fmla="*/ 18 h 123"/>
                <a:gd name="T36" fmla="*/ 31 w 114"/>
                <a:gd name="T37" fmla="*/ 40 h 123"/>
                <a:gd name="T38" fmla="*/ 12 w 114"/>
                <a:gd name="T39" fmla="*/ 97 h 123"/>
                <a:gd name="T40" fmla="*/ 102 w 114"/>
                <a:gd name="T41" fmla="*/ 97 h 123"/>
                <a:gd name="T42" fmla="*/ 57 w 114"/>
                <a:gd name="T43" fmla="*/ 115 h 123"/>
                <a:gd name="T44" fmla="*/ 47 w 114"/>
                <a:gd name="T45" fmla="*/ 106 h 123"/>
                <a:gd name="T46" fmla="*/ 46 w 114"/>
                <a:gd name="T47" fmla="*/ 104 h 123"/>
                <a:gd name="T48" fmla="*/ 45 w 114"/>
                <a:gd name="T49" fmla="*/ 106 h 123"/>
                <a:gd name="T50" fmla="*/ 57 w 114"/>
                <a:gd name="T51" fmla="*/ 118 h 123"/>
                <a:gd name="T52" fmla="*/ 58 w 114"/>
                <a:gd name="T53" fmla="*/ 117 h 123"/>
                <a:gd name="T54" fmla="*/ 57 w 114"/>
                <a:gd name="T55" fmla="*/ 1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23">
                  <a:moveTo>
                    <a:pt x="105" y="106"/>
                  </a:moveTo>
                  <a:cubicBezTo>
                    <a:pt x="75" y="106"/>
                    <a:pt x="75" y="106"/>
                    <a:pt x="75" y="106"/>
                  </a:cubicBezTo>
                  <a:cubicBezTo>
                    <a:pt x="75" y="115"/>
                    <a:pt x="67" y="123"/>
                    <a:pt x="57" y="123"/>
                  </a:cubicBezTo>
                  <a:cubicBezTo>
                    <a:pt x="47" y="123"/>
                    <a:pt x="39" y="115"/>
                    <a:pt x="39" y="106"/>
                  </a:cubicBezTo>
                  <a:cubicBezTo>
                    <a:pt x="9" y="106"/>
                    <a:pt x="9" y="106"/>
                    <a:pt x="9" y="106"/>
                  </a:cubicBezTo>
                  <a:cubicBezTo>
                    <a:pt x="4" y="106"/>
                    <a:pt x="0" y="102"/>
                    <a:pt x="0" y="97"/>
                  </a:cubicBezTo>
                  <a:cubicBezTo>
                    <a:pt x="10" y="88"/>
                    <a:pt x="22" y="73"/>
                    <a:pt x="22" y="40"/>
                  </a:cubicBezTo>
                  <a:cubicBezTo>
                    <a:pt x="22" y="26"/>
                    <a:pt x="33" y="12"/>
                    <a:pt x="51" y="9"/>
                  </a:cubicBezTo>
                  <a:cubicBezTo>
                    <a:pt x="51" y="8"/>
                    <a:pt x="50" y="8"/>
                    <a:pt x="50" y="7"/>
                  </a:cubicBezTo>
                  <a:cubicBezTo>
                    <a:pt x="50" y="3"/>
                    <a:pt x="53" y="0"/>
                    <a:pt x="57" y="0"/>
                  </a:cubicBezTo>
                  <a:cubicBezTo>
                    <a:pt x="61" y="0"/>
                    <a:pt x="64" y="3"/>
                    <a:pt x="64" y="7"/>
                  </a:cubicBezTo>
                  <a:cubicBezTo>
                    <a:pt x="64" y="8"/>
                    <a:pt x="63" y="8"/>
                    <a:pt x="63" y="9"/>
                  </a:cubicBezTo>
                  <a:cubicBezTo>
                    <a:pt x="81" y="12"/>
                    <a:pt x="92" y="26"/>
                    <a:pt x="92" y="40"/>
                  </a:cubicBezTo>
                  <a:cubicBezTo>
                    <a:pt x="92" y="73"/>
                    <a:pt x="104" y="88"/>
                    <a:pt x="114" y="97"/>
                  </a:cubicBezTo>
                  <a:cubicBezTo>
                    <a:pt x="114" y="102"/>
                    <a:pt x="110" y="106"/>
                    <a:pt x="105" y="106"/>
                  </a:cubicBezTo>
                  <a:close/>
                  <a:moveTo>
                    <a:pt x="102" y="97"/>
                  </a:moveTo>
                  <a:cubicBezTo>
                    <a:pt x="89" y="83"/>
                    <a:pt x="83" y="64"/>
                    <a:pt x="83" y="40"/>
                  </a:cubicBezTo>
                  <a:cubicBezTo>
                    <a:pt x="83" y="31"/>
                    <a:pt x="75" y="18"/>
                    <a:pt x="57" y="18"/>
                  </a:cubicBezTo>
                  <a:cubicBezTo>
                    <a:pt x="39" y="18"/>
                    <a:pt x="31" y="31"/>
                    <a:pt x="31" y="40"/>
                  </a:cubicBezTo>
                  <a:cubicBezTo>
                    <a:pt x="31" y="64"/>
                    <a:pt x="25" y="83"/>
                    <a:pt x="12" y="97"/>
                  </a:cubicBezTo>
                  <a:lnTo>
                    <a:pt x="102" y="97"/>
                  </a:lnTo>
                  <a:close/>
                  <a:moveTo>
                    <a:pt x="57" y="115"/>
                  </a:moveTo>
                  <a:cubicBezTo>
                    <a:pt x="52" y="115"/>
                    <a:pt x="47" y="111"/>
                    <a:pt x="47" y="106"/>
                  </a:cubicBezTo>
                  <a:cubicBezTo>
                    <a:pt x="47" y="105"/>
                    <a:pt x="47" y="104"/>
                    <a:pt x="46" y="104"/>
                  </a:cubicBezTo>
                  <a:cubicBezTo>
                    <a:pt x="45" y="104"/>
                    <a:pt x="45" y="105"/>
                    <a:pt x="45" y="106"/>
                  </a:cubicBezTo>
                  <a:cubicBezTo>
                    <a:pt x="45" y="112"/>
                    <a:pt x="50" y="118"/>
                    <a:pt x="57" y="118"/>
                  </a:cubicBezTo>
                  <a:cubicBezTo>
                    <a:pt x="58" y="118"/>
                    <a:pt x="58" y="117"/>
                    <a:pt x="58" y="117"/>
                  </a:cubicBezTo>
                  <a:cubicBezTo>
                    <a:pt x="58" y="116"/>
                    <a:pt x="58" y="115"/>
                    <a:pt x="57" y="11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3" name="Freeform 117"/>
            <p:cNvSpPr>
              <a:spLocks noEditPoints="1"/>
            </p:cNvSpPr>
            <p:nvPr/>
          </p:nvSpPr>
          <p:spPr bwMode="auto">
            <a:xfrm>
              <a:off x="6220884" y="2072218"/>
              <a:ext cx="279400" cy="317500"/>
            </a:xfrm>
            <a:custGeom>
              <a:avLst/>
              <a:gdLst>
                <a:gd name="T0" fmla="*/ 110 w 112"/>
                <a:gd name="T1" fmla="*/ 107 h 127"/>
                <a:gd name="T2" fmla="*/ 21 w 112"/>
                <a:gd name="T3" fmla="*/ 107 h 127"/>
                <a:gd name="T4" fmla="*/ 17 w 112"/>
                <a:gd name="T5" fmla="*/ 109 h 127"/>
                <a:gd name="T6" fmla="*/ 112 w 112"/>
                <a:gd name="T7" fmla="*/ 109 h 127"/>
                <a:gd name="T8" fmla="*/ 39 w 112"/>
                <a:gd name="T9" fmla="*/ 97 h 127"/>
                <a:gd name="T10" fmla="*/ 67 w 112"/>
                <a:gd name="T11" fmla="*/ 118 h 127"/>
                <a:gd name="T12" fmla="*/ 98 w 112"/>
                <a:gd name="T13" fmla="*/ 99 h 127"/>
                <a:gd name="T14" fmla="*/ 68 w 112"/>
                <a:gd name="T15" fmla="*/ 115 h 127"/>
                <a:gd name="T16" fmla="*/ 39 w 112"/>
                <a:gd name="T17" fmla="*/ 97 h 127"/>
                <a:gd name="T18" fmla="*/ 21 w 112"/>
                <a:gd name="T19" fmla="*/ 80 h 127"/>
                <a:gd name="T20" fmla="*/ 11 w 112"/>
                <a:gd name="T21" fmla="*/ 68 h 127"/>
                <a:gd name="T22" fmla="*/ 24 w 112"/>
                <a:gd name="T23" fmla="*/ 65 h 127"/>
                <a:gd name="T24" fmla="*/ 67 w 112"/>
                <a:gd name="T25" fmla="*/ 108 h 127"/>
                <a:gd name="T26" fmla="*/ 110 w 112"/>
                <a:gd name="T27" fmla="*/ 55 h 127"/>
                <a:gd name="T28" fmla="*/ 110 w 112"/>
                <a:gd name="T29" fmla="*/ 55 h 127"/>
                <a:gd name="T30" fmla="*/ 87 w 112"/>
                <a:gd name="T31" fmla="*/ 42 h 127"/>
                <a:gd name="T32" fmla="*/ 102 w 112"/>
                <a:gd name="T33" fmla="*/ 59 h 127"/>
                <a:gd name="T34" fmla="*/ 33 w 112"/>
                <a:gd name="T35" fmla="*/ 59 h 127"/>
                <a:gd name="T36" fmla="*/ 48 w 112"/>
                <a:gd name="T37" fmla="*/ 42 h 127"/>
                <a:gd name="T38" fmla="*/ 24 w 112"/>
                <a:gd name="T39" fmla="*/ 55 h 127"/>
                <a:gd name="T40" fmla="*/ 24 w 112"/>
                <a:gd name="T41" fmla="*/ 55 h 127"/>
                <a:gd name="T42" fmla="*/ 24 w 112"/>
                <a:gd name="T43" fmla="*/ 56 h 127"/>
                <a:gd name="T44" fmla="*/ 4 w 112"/>
                <a:gd name="T45" fmla="*/ 66 h 127"/>
                <a:gd name="T46" fmla="*/ 22 w 112"/>
                <a:gd name="T47" fmla="*/ 78 h 127"/>
                <a:gd name="T48" fmla="*/ 109 w 112"/>
                <a:gd name="T49" fmla="*/ 58 h 127"/>
                <a:gd name="T50" fmla="*/ 31 w 112"/>
                <a:gd name="T51" fmla="*/ 79 h 127"/>
                <a:gd name="T52" fmla="*/ 67 w 112"/>
                <a:gd name="T53" fmla="*/ 70 h 127"/>
                <a:gd name="T54" fmla="*/ 59 w 112"/>
                <a:gd name="T55" fmla="*/ 44 h 127"/>
                <a:gd name="T56" fmla="*/ 64 w 112"/>
                <a:gd name="T57" fmla="*/ 27 h 127"/>
                <a:gd name="T58" fmla="*/ 61 w 112"/>
                <a:gd name="T59" fmla="*/ 8 h 127"/>
                <a:gd name="T60" fmla="*/ 57 w 112"/>
                <a:gd name="T61" fmla="*/ 28 h 127"/>
                <a:gd name="T62" fmla="*/ 72 w 112"/>
                <a:gd name="T63" fmla="*/ 28 h 127"/>
                <a:gd name="T64" fmla="*/ 74 w 112"/>
                <a:gd name="T65" fmla="*/ 33 h 127"/>
                <a:gd name="T66" fmla="*/ 67 w 112"/>
                <a:gd name="T67" fmla="*/ 10 h 127"/>
                <a:gd name="T68" fmla="*/ 64 w 112"/>
                <a:gd name="T69" fmla="*/ 7 h 127"/>
                <a:gd name="T70" fmla="*/ 72 w 112"/>
                <a:gd name="T71"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27">
                  <a:moveTo>
                    <a:pt x="109" y="103"/>
                  </a:moveTo>
                  <a:cubicBezTo>
                    <a:pt x="110" y="105"/>
                    <a:pt x="110" y="106"/>
                    <a:pt x="110" y="107"/>
                  </a:cubicBezTo>
                  <a:cubicBezTo>
                    <a:pt x="110" y="117"/>
                    <a:pt x="90" y="124"/>
                    <a:pt x="66" y="124"/>
                  </a:cubicBezTo>
                  <a:cubicBezTo>
                    <a:pt x="41" y="124"/>
                    <a:pt x="21" y="117"/>
                    <a:pt x="21" y="107"/>
                  </a:cubicBezTo>
                  <a:cubicBezTo>
                    <a:pt x="21" y="104"/>
                    <a:pt x="24" y="101"/>
                    <a:pt x="29" y="98"/>
                  </a:cubicBezTo>
                  <a:cubicBezTo>
                    <a:pt x="22" y="101"/>
                    <a:pt x="17" y="105"/>
                    <a:pt x="17" y="109"/>
                  </a:cubicBezTo>
                  <a:cubicBezTo>
                    <a:pt x="17" y="119"/>
                    <a:pt x="39" y="127"/>
                    <a:pt x="65" y="127"/>
                  </a:cubicBezTo>
                  <a:cubicBezTo>
                    <a:pt x="91" y="127"/>
                    <a:pt x="112" y="119"/>
                    <a:pt x="112" y="109"/>
                  </a:cubicBezTo>
                  <a:cubicBezTo>
                    <a:pt x="112" y="107"/>
                    <a:pt x="111" y="105"/>
                    <a:pt x="109" y="103"/>
                  </a:cubicBezTo>
                  <a:close/>
                  <a:moveTo>
                    <a:pt x="39" y="97"/>
                  </a:moveTo>
                  <a:cubicBezTo>
                    <a:pt x="34" y="99"/>
                    <a:pt x="32" y="102"/>
                    <a:pt x="32" y="105"/>
                  </a:cubicBezTo>
                  <a:cubicBezTo>
                    <a:pt x="32" y="112"/>
                    <a:pt x="48" y="118"/>
                    <a:pt x="67" y="118"/>
                  </a:cubicBezTo>
                  <a:cubicBezTo>
                    <a:pt x="87" y="118"/>
                    <a:pt x="103" y="112"/>
                    <a:pt x="103" y="105"/>
                  </a:cubicBezTo>
                  <a:cubicBezTo>
                    <a:pt x="103" y="103"/>
                    <a:pt x="101" y="101"/>
                    <a:pt x="98" y="99"/>
                  </a:cubicBezTo>
                  <a:cubicBezTo>
                    <a:pt x="100" y="100"/>
                    <a:pt x="101" y="102"/>
                    <a:pt x="101" y="103"/>
                  </a:cubicBezTo>
                  <a:cubicBezTo>
                    <a:pt x="101" y="110"/>
                    <a:pt x="86" y="115"/>
                    <a:pt x="68" y="115"/>
                  </a:cubicBezTo>
                  <a:cubicBezTo>
                    <a:pt x="49" y="115"/>
                    <a:pt x="35" y="110"/>
                    <a:pt x="35" y="103"/>
                  </a:cubicBezTo>
                  <a:cubicBezTo>
                    <a:pt x="35" y="101"/>
                    <a:pt x="36" y="99"/>
                    <a:pt x="39" y="97"/>
                  </a:cubicBezTo>
                  <a:close/>
                  <a:moveTo>
                    <a:pt x="22" y="78"/>
                  </a:moveTo>
                  <a:cubicBezTo>
                    <a:pt x="23" y="79"/>
                    <a:pt x="21" y="80"/>
                    <a:pt x="21" y="80"/>
                  </a:cubicBezTo>
                  <a:cubicBezTo>
                    <a:pt x="23" y="83"/>
                    <a:pt x="27" y="81"/>
                    <a:pt x="25" y="76"/>
                  </a:cubicBezTo>
                  <a:cubicBezTo>
                    <a:pt x="22" y="72"/>
                    <a:pt x="16" y="71"/>
                    <a:pt x="11" y="68"/>
                  </a:cubicBezTo>
                  <a:cubicBezTo>
                    <a:pt x="7" y="65"/>
                    <a:pt x="8" y="55"/>
                    <a:pt x="13" y="55"/>
                  </a:cubicBezTo>
                  <a:cubicBezTo>
                    <a:pt x="19" y="54"/>
                    <a:pt x="22" y="60"/>
                    <a:pt x="24" y="65"/>
                  </a:cubicBezTo>
                  <a:cubicBezTo>
                    <a:pt x="25" y="67"/>
                    <a:pt x="26" y="69"/>
                    <a:pt x="27" y="72"/>
                  </a:cubicBezTo>
                  <a:cubicBezTo>
                    <a:pt x="32" y="93"/>
                    <a:pt x="48" y="108"/>
                    <a:pt x="67" y="108"/>
                  </a:cubicBezTo>
                  <a:cubicBezTo>
                    <a:pt x="91" y="108"/>
                    <a:pt x="110" y="85"/>
                    <a:pt x="110" y="56"/>
                  </a:cubicBezTo>
                  <a:cubicBezTo>
                    <a:pt x="110" y="55"/>
                    <a:pt x="110" y="55"/>
                    <a:pt x="110" y="55"/>
                  </a:cubicBezTo>
                  <a:cubicBezTo>
                    <a:pt x="110" y="55"/>
                    <a:pt x="110" y="55"/>
                    <a:pt x="110" y="55"/>
                  </a:cubicBezTo>
                  <a:cubicBezTo>
                    <a:pt x="110" y="55"/>
                    <a:pt x="110" y="55"/>
                    <a:pt x="110" y="55"/>
                  </a:cubicBezTo>
                  <a:cubicBezTo>
                    <a:pt x="110" y="55"/>
                    <a:pt x="110" y="55"/>
                    <a:pt x="110" y="55"/>
                  </a:cubicBezTo>
                  <a:cubicBezTo>
                    <a:pt x="109" y="49"/>
                    <a:pt x="100" y="44"/>
                    <a:pt x="87" y="42"/>
                  </a:cubicBezTo>
                  <a:cubicBezTo>
                    <a:pt x="98" y="44"/>
                    <a:pt x="105" y="49"/>
                    <a:pt x="105" y="53"/>
                  </a:cubicBezTo>
                  <a:cubicBezTo>
                    <a:pt x="105" y="55"/>
                    <a:pt x="104" y="57"/>
                    <a:pt x="102" y="59"/>
                  </a:cubicBezTo>
                  <a:cubicBezTo>
                    <a:pt x="101" y="54"/>
                    <a:pt x="86" y="50"/>
                    <a:pt x="67" y="50"/>
                  </a:cubicBezTo>
                  <a:cubicBezTo>
                    <a:pt x="48" y="50"/>
                    <a:pt x="33" y="54"/>
                    <a:pt x="33" y="59"/>
                  </a:cubicBezTo>
                  <a:cubicBezTo>
                    <a:pt x="30" y="57"/>
                    <a:pt x="29" y="55"/>
                    <a:pt x="29" y="53"/>
                  </a:cubicBezTo>
                  <a:cubicBezTo>
                    <a:pt x="29" y="49"/>
                    <a:pt x="37" y="44"/>
                    <a:pt x="48" y="42"/>
                  </a:cubicBezTo>
                  <a:cubicBezTo>
                    <a:pt x="34" y="44"/>
                    <a:pt x="25" y="49"/>
                    <a:pt x="24" y="55"/>
                  </a:cubicBezTo>
                  <a:cubicBezTo>
                    <a:pt x="24" y="55"/>
                    <a:pt x="24" y="55"/>
                    <a:pt x="24" y="55"/>
                  </a:cubicBezTo>
                  <a:cubicBezTo>
                    <a:pt x="24" y="55"/>
                    <a:pt x="24" y="55"/>
                    <a:pt x="24" y="55"/>
                  </a:cubicBezTo>
                  <a:cubicBezTo>
                    <a:pt x="24" y="55"/>
                    <a:pt x="24" y="55"/>
                    <a:pt x="24" y="55"/>
                  </a:cubicBezTo>
                  <a:cubicBezTo>
                    <a:pt x="24" y="56"/>
                    <a:pt x="24" y="56"/>
                    <a:pt x="24" y="56"/>
                  </a:cubicBezTo>
                  <a:cubicBezTo>
                    <a:pt x="24" y="56"/>
                    <a:pt x="24" y="56"/>
                    <a:pt x="24" y="56"/>
                  </a:cubicBezTo>
                  <a:cubicBezTo>
                    <a:pt x="21" y="50"/>
                    <a:pt x="14" y="48"/>
                    <a:pt x="9" y="50"/>
                  </a:cubicBezTo>
                  <a:cubicBezTo>
                    <a:pt x="4" y="52"/>
                    <a:pt x="0" y="59"/>
                    <a:pt x="4" y="66"/>
                  </a:cubicBezTo>
                  <a:cubicBezTo>
                    <a:pt x="8" y="73"/>
                    <a:pt x="15" y="75"/>
                    <a:pt x="16" y="75"/>
                  </a:cubicBezTo>
                  <a:cubicBezTo>
                    <a:pt x="18" y="76"/>
                    <a:pt x="22" y="76"/>
                    <a:pt x="22" y="78"/>
                  </a:cubicBezTo>
                  <a:close/>
                  <a:moveTo>
                    <a:pt x="67" y="70"/>
                  </a:moveTo>
                  <a:cubicBezTo>
                    <a:pt x="88" y="70"/>
                    <a:pt x="106" y="65"/>
                    <a:pt x="109" y="58"/>
                  </a:cubicBezTo>
                  <a:cubicBezTo>
                    <a:pt x="108" y="82"/>
                    <a:pt x="90" y="101"/>
                    <a:pt x="67" y="101"/>
                  </a:cubicBezTo>
                  <a:cubicBezTo>
                    <a:pt x="52" y="101"/>
                    <a:pt x="39" y="92"/>
                    <a:pt x="31" y="79"/>
                  </a:cubicBezTo>
                  <a:cubicBezTo>
                    <a:pt x="28" y="73"/>
                    <a:pt x="28" y="67"/>
                    <a:pt x="26" y="60"/>
                  </a:cubicBezTo>
                  <a:cubicBezTo>
                    <a:pt x="31" y="66"/>
                    <a:pt x="48" y="70"/>
                    <a:pt x="67" y="70"/>
                  </a:cubicBezTo>
                  <a:close/>
                  <a:moveTo>
                    <a:pt x="62" y="36"/>
                  </a:moveTo>
                  <a:cubicBezTo>
                    <a:pt x="63" y="41"/>
                    <a:pt x="59" y="44"/>
                    <a:pt x="59" y="44"/>
                  </a:cubicBezTo>
                  <a:cubicBezTo>
                    <a:pt x="61" y="44"/>
                    <a:pt x="64" y="43"/>
                    <a:pt x="65" y="39"/>
                  </a:cubicBezTo>
                  <a:cubicBezTo>
                    <a:pt x="67" y="35"/>
                    <a:pt x="66" y="30"/>
                    <a:pt x="64" y="27"/>
                  </a:cubicBezTo>
                  <a:cubicBezTo>
                    <a:pt x="62" y="24"/>
                    <a:pt x="59" y="22"/>
                    <a:pt x="58" y="18"/>
                  </a:cubicBezTo>
                  <a:cubicBezTo>
                    <a:pt x="56" y="14"/>
                    <a:pt x="61" y="8"/>
                    <a:pt x="61" y="8"/>
                  </a:cubicBezTo>
                  <a:cubicBezTo>
                    <a:pt x="59" y="8"/>
                    <a:pt x="54" y="11"/>
                    <a:pt x="53" y="16"/>
                  </a:cubicBezTo>
                  <a:cubicBezTo>
                    <a:pt x="52" y="22"/>
                    <a:pt x="56" y="26"/>
                    <a:pt x="57" y="28"/>
                  </a:cubicBezTo>
                  <a:cubicBezTo>
                    <a:pt x="58" y="29"/>
                    <a:pt x="60" y="32"/>
                    <a:pt x="62" y="36"/>
                  </a:cubicBezTo>
                  <a:close/>
                  <a:moveTo>
                    <a:pt x="72" y="28"/>
                  </a:moveTo>
                  <a:cubicBezTo>
                    <a:pt x="73" y="33"/>
                    <a:pt x="69" y="36"/>
                    <a:pt x="69" y="36"/>
                  </a:cubicBezTo>
                  <a:cubicBezTo>
                    <a:pt x="69" y="36"/>
                    <a:pt x="72" y="36"/>
                    <a:pt x="74" y="33"/>
                  </a:cubicBezTo>
                  <a:cubicBezTo>
                    <a:pt x="77" y="29"/>
                    <a:pt x="75" y="23"/>
                    <a:pt x="73" y="20"/>
                  </a:cubicBezTo>
                  <a:cubicBezTo>
                    <a:pt x="71" y="17"/>
                    <a:pt x="68" y="15"/>
                    <a:pt x="67" y="10"/>
                  </a:cubicBezTo>
                  <a:cubicBezTo>
                    <a:pt x="65" y="6"/>
                    <a:pt x="71" y="0"/>
                    <a:pt x="71" y="0"/>
                  </a:cubicBezTo>
                  <a:cubicBezTo>
                    <a:pt x="71" y="0"/>
                    <a:pt x="65" y="2"/>
                    <a:pt x="64" y="7"/>
                  </a:cubicBezTo>
                  <a:cubicBezTo>
                    <a:pt x="63" y="12"/>
                    <a:pt x="65" y="16"/>
                    <a:pt x="67" y="18"/>
                  </a:cubicBezTo>
                  <a:cubicBezTo>
                    <a:pt x="68" y="20"/>
                    <a:pt x="72" y="24"/>
                    <a:pt x="72" y="2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4" name="Freeform 120"/>
            <p:cNvSpPr>
              <a:spLocks noEditPoints="1"/>
            </p:cNvSpPr>
            <p:nvPr/>
          </p:nvSpPr>
          <p:spPr bwMode="auto">
            <a:xfrm>
              <a:off x="2326217" y="232834"/>
              <a:ext cx="188384" cy="150284"/>
            </a:xfrm>
            <a:custGeom>
              <a:avLst/>
              <a:gdLst>
                <a:gd name="T0" fmla="*/ 75 w 75"/>
                <a:gd name="T1" fmla="*/ 53 h 60"/>
                <a:gd name="T2" fmla="*/ 69 w 75"/>
                <a:gd name="T3" fmla="*/ 60 h 60"/>
                <a:gd name="T4" fmla="*/ 6 w 75"/>
                <a:gd name="T5" fmla="*/ 60 h 60"/>
                <a:gd name="T6" fmla="*/ 0 w 75"/>
                <a:gd name="T7" fmla="*/ 53 h 60"/>
                <a:gd name="T8" fmla="*/ 0 w 75"/>
                <a:gd name="T9" fmla="*/ 7 h 60"/>
                <a:gd name="T10" fmla="*/ 6 w 75"/>
                <a:gd name="T11" fmla="*/ 0 h 60"/>
                <a:gd name="T12" fmla="*/ 69 w 75"/>
                <a:gd name="T13" fmla="*/ 0 h 60"/>
                <a:gd name="T14" fmla="*/ 75 w 75"/>
                <a:gd name="T15" fmla="*/ 7 h 60"/>
                <a:gd name="T16" fmla="*/ 75 w 75"/>
                <a:gd name="T17" fmla="*/ 53 h 60"/>
                <a:gd name="T18" fmla="*/ 69 w 75"/>
                <a:gd name="T19" fmla="*/ 6 h 60"/>
                <a:gd name="T20" fmla="*/ 6 w 75"/>
                <a:gd name="T21" fmla="*/ 6 h 60"/>
                <a:gd name="T22" fmla="*/ 5 w 75"/>
                <a:gd name="T23" fmla="*/ 7 h 60"/>
                <a:gd name="T24" fmla="*/ 11 w 75"/>
                <a:gd name="T25" fmla="*/ 19 h 60"/>
                <a:gd name="T26" fmla="*/ 28 w 75"/>
                <a:gd name="T27" fmla="*/ 32 h 60"/>
                <a:gd name="T28" fmla="*/ 37 w 75"/>
                <a:gd name="T29" fmla="*/ 38 h 60"/>
                <a:gd name="T30" fmla="*/ 37 w 75"/>
                <a:gd name="T31" fmla="*/ 38 h 60"/>
                <a:gd name="T32" fmla="*/ 37 w 75"/>
                <a:gd name="T33" fmla="*/ 38 h 60"/>
                <a:gd name="T34" fmla="*/ 47 w 75"/>
                <a:gd name="T35" fmla="*/ 32 h 60"/>
                <a:gd name="T36" fmla="*/ 64 w 75"/>
                <a:gd name="T37" fmla="*/ 19 h 60"/>
                <a:gd name="T38" fmla="*/ 70 w 75"/>
                <a:gd name="T39" fmla="*/ 8 h 60"/>
                <a:gd name="T40" fmla="*/ 69 w 75"/>
                <a:gd name="T41" fmla="*/ 6 h 60"/>
                <a:gd name="T42" fmla="*/ 70 w 75"/>
                <a:gd name="T43" fmla="*/ 20 h 60"/>
                <a:gd name="T44" fmla="*/ 67 w 75"/>
                <a:gd name="T45" fmla="*/ 23 h 60"/>
                <a:gd name="T46" fmla="*/ 49 w 75"/>
                <a:gd name="T47" fmla="*/ 38 h 60"/>
                <a:gd name="T48" fmla="*/ 37 w 75"/>
                <a:gd name="T49" fmla="*/ 43 h 60"/>
                <a:gd name="T50" fmla="*/ 37 w 75"/>
                <a:gd name="T51" fmla="*/ 43 h 60"/>
                <a:gd name="T52" fmla="*/ 37 w 75"/>
                <a:gd name="T53" fmla="*/ 43 h 60"/>
                <a:gd name="T54" fmla="*/ 26 w 75"/>
                <a:gd name="T55" fmla="*/ 38 h 60"/>
                <a:gd name="T56" fmla="*/ 8 w 75"/>
                <a:gd name="T57" fmla="*/ 23 h 60"/>
                <a:gd name="T58" fmla="*/ 5 w 75"/>
                <a:gd name="T59" fmla="*/ 20 h 60"/>
                <a:gd name="T60" fmla="*/ 5 w 75"/>
                <a:gd name="T61" fmla="*/ 53 h 60"/>
                <a:gd name="T62" fmla="*/ 6 w 75"/>
                <a:gd name="T63" fmla="*/ 54 h 60"/>
                <a:gd name="T64" fmla="*/ 69 w 75"/>
                <a:gd name="T65" fmla="*/ 54 h 60"/>
                <a:gd name="T66" fmla="*/ 70 w 75"/>
                <a:gd name="T67" fmla="*/ 53 h 60"/>
                <a:gd name="T68" fmla="*/ 70 w 75"/>
                <a:gd name="T6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60">
                  <a:moveTo>
                    <a:pt x="75" y="53"/>
                  </a:moveTo>
                  <a:cubicBezTo>
                    <a:pt x="75" y="57"/>
                    <a:pt x="72" y="60"/>
                    <a:pt x="69" y="60"/>
                  </a:cubicBezTo>
                  <a:cubicBezTo>
                    <a:pt x="6" y="60"/>
                    <a:pt x="6" y="60"/>
                    <a:pt x="6" y="60"/>
                  </a:cubicBezTo>
                  <a:cubicBezTo>
                    <a:pt x="3" y="60"/>
                    <a:pt x="0" y="57"/>
                    <a:pt x="0" y="53"/>
                  </a:cubicBezTo>
                  <a:cubicBezTo>
                    <a:pt x="0" y="7"/>
                    <a:pt x="0" y="7"/>
                    <a:pt x="0" y="7"/>
                  </a:cubicBezTo>
                  <a:cubicBezTo>
                    <a:pt x="0" y="3"/>
                    <a:pt x="3" y="0"/>
                    <a:pt x="6" y="0"/>
                  </a:cubicBezTo>
                  <a:cubicBezTo>
                    <a:pt x="69" y="0"/>
                    <a:pt x="69" y="0"/>
                    <a:pt x="69" y="0"/>
                  </a:cubicBezTo>
                  <a:cubicBezTo>
                    <a:pt x="72" y="0"/>
                    <a:pt x="75" y="3"/>
                    <a:pt x="75" y="7"/>
                  </a:cubicBezTo>
                  <a:lnTo>
                    <a:pt x="75" y="53"/>
                  </a:lnTo>
                  <a:close/>
                  <a:moveTo>
                    <a:pt x="69" y="6"/>
                  </a:moveTo>
                  <a:cubicBezTo>
                    <a:pt x="6" y="6"/>
                    <a:pt x="6" y="6"/>
                    <a:pt x="6" y="6"/>
                  </a:cubicBezTo>
                  <a:cubicBezTo>
                    <a:pt x="6" y="6"/>
                    <a:pt x="5" y="6"/>
                    <a:pt x="5" y="7"/>
                  </a:cubicBezTo>
                  <a:cubicBezTo>
                    <a:pt x="5" y="12"/>
                    <a:pt x="7" y="16"/>
                    <a:pt x="11" y="19"/>
                  </a:cubicBezTo>
                  <a:cubicBezTo>
                    <a:pt x="17" y="23"/>
                    <a:pt x="23" y="28"/>
                    <a:pt x="28" y="32"/>
                  </a:cubicBezTo>
                  <a:cubicBezTo>
                    <a:pt x="30" y="34"/>
                    <a:pt x="34" y="38"/>
                    <a:pt x="37" y="38"/>
                  </a:cubicBezTo>
                  <a:cubicBezTo>
                    <a:pt x="37" y="38"/>
                    <a:pt x="37" y="38"/>
                    <a:pt x="37" y="38"/>
                  </a:cubicBezTo>
                  <a:cubicBezTo>
                    <a:pt x="37" y="38"/>
                    <a:pt x="37" y="38"/>
                    <a:pt x="37" y="38"/>
                  </a:cubicBezTo>
                  <a:cubicBezTo>
                    <a:pt x="40" y="38"/>
                    <a:pt x="45" y="34"/>
                    <a:pt x="47" y="32"/>
                  </a:cubicBezTo>
                  <a:cubicBezTo>
                    <a:pt x="52" y="28"/>
                    <a:pt x="58" y="23"/>
                    <a:pt x="64" y="19"/>
                  </a:cubicBezTo>
                  <a:cubicBezTo>
                    <a:pt x="66" y="17"/>
                    <a:pt x="70" y="12"/>
                    <a:pt x="70" y="8"/>
                  </a:cubicBezTo>
                  <a:cubicBezTo>
                    <a:pt x="70" y="7"/>
                    <a:pt x="70" y="6"/>
                    <a:pt x="69" y="6"/>
                  </a:cubicBezTo>
                  <a:close/>
                  <a:moveTo>
                    <a:pt x="70" y="20"/>
                  </a:moveTo>
                  <a:cubicBezTo>
                    <a:pt x="69" y="21"/>
                    <a:pt x="68" y="22"/>
                    <a:pt x="67" y="23"/>
                  </a:cubicBezTo>
                  <a:cubicBezTo>
                    <a:pt x="61" y="28"/>
                    <a:pt x="55" y="33"/>
                    <a:pt x="49" y="38"/>
                  </a:cubicBezTo>
                  <a:cubicBezTo>
                    <a:pt x="46" y="40"/>
                    <a:pt x="42" y="43"/>
                    <a:pt x="37" y="43"/>
                  </a:cubicBezTo>
                  <a:cubicBezTo>
                    <a:pt x="37" y="43"/>
                    <a:pt x="37" y="43"/>
                    <a:pt x="37" y="43"/>
                  </a:cubicBezTo>
                  <a:cubicBezTo>
                    <a:pt x="37" y="43"/>
                    <a:pt x="37" y="43"/>
                    <a:pt x="37" y="43"/>
                  </a:cubicBezTo>
                  <a:cubicBezTo>
                    <a:pt x="33" y="43"/>
                    <a:pt x="29" y="40"/>
                    <a:pt x="26" y="38"/>
                  </a:cubicBezTo>
                  <a:cubicBezTo>
                    <a:pt x="20" y="33"/>
                    <a:pt x="14" y="28"/>
                    <a:pt x="8" y="23"/>
                  </a:cubicBezTo>
                  <a:cubicBezTo>
                    <a:pt x="7" y="22"/>
                    <a:pt x="6" y="21"/>
                    <a:pt x="5" y="20"/>
                  </a:cubicBezTo>
                  <a:cubicBezTo>
                    <a:pt x="5" y="53"/>
                    <a:pt x="5" y="53"/>
                    <a:pt x="5" y="53"/>
                  </a:cubicBezTo>
                  <a:cubicBezTo>
                    <a:pt x="5" y="54"/>
                    <a:pt x="6" y="54"/>
                    <a:pt x="6" y="54"/>
                  </a:cubicBezTo>
                  <a:cubicBezTo>
                    <a:pt x="69" y="54"/>
                    <a:pt x="69" y="54"/>
                    <a:pt x="69" y="54"/>
                  </a:cubicBezTo>
                  <a:cubicBezTo>
                    <a:pt x="69" y="54"/>
                    <a:pt x="70" y="54"/>
                    <a:pt x="70" y="53"/>
                  </a:cubicBezTo>
                  <a:lnTo>
                    <a:pt x="70" y="2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5" name="Freeform 123"/>
            <p:cNvSpPr>
              <a:spLocks noEditPoints="1"/>
            </p:cNvSpPr>
            <p:nvPr/>
          </p:nvSpPr>
          <p:spPr bwMode="auto">
            <a:xfrm>
              <a:off x="3947584" y="1866900"/>
              <a:ext cx="186267" cy="171451"/>
            </a:xfrm>
            <a:custGeom>
              <a:avLst/>
              <a:gdLst>
                <a:gd name="T0" fmla="*/ 13 w 74"/>
                <a:gd name="T1" fmla="*/ 46 h 68"/>
                <a:gd name="T2" fmla="*/ 0 w 74"/>
                <a:gd name="T3" fmla="*/ 30 h 68"/>
                <a:gd name="T4" fmla="*/ 7 w 74"/>
                <a:gd name="T5" fmla="*/ 22 h 68"/>
                <a:gd name="T6" fmla="*/ 20 w 74"/>
                <a:gd name="T7" fmla="*/ 37 h 68"/>
                <a:gd name="T8" fmla="*/ 13 w 74"/>
                <a:gd name="T9" fmla="*/ 46 h 68"/>
                <a:gd name="T10" fmla="*/ 63 w 74"/>
                <a:gd name="T11" fmla="*/ 62 h 68"/>
                <a:gd name="T12" fmla="*/ 54 w 74"/>
                <a:gd name="T13" fmla="*/ 68 h 68"/>
                <a:gd name="T14" fmla="*/ 37 w 74"/>
                <a:gd name="T15" fmla="*/ 64 h 68"/>
                <a:gd name="T16" fmla="*/ 20 w 74"/>
                <a:gd name="T17" fmla="*/ 68 h 68"/>
                <a:gd name="T18" fmla="*/ 12 w 74"/>
                <a:gd name="T19" fmla="*/ 62 h 68"/>
                <a:gd name="T20" fmla="*/ 37 w 74"/>
                <a:gd name="T21" fmla="*/ 36 h 68"/>
                <a:gd name="T22" fmla="*/ 63 w 74"/>
                <a:gd name="T23" fmla="*/ 62 h 68"/>
                <a:gd name="T24" fmla="*/ 27 w 74"/>
                <a:gd name="T25" fmla="*/ 26 h 68"/>
                <a:gd name="T26" fmla="*/ 15 w 74"/>
                <a:gd name="T27" fmla="*/ 11 h 68"/>
                <a:gd name="T28" fmla="*/ 23 w 74"/>
                <a:gd name="T29" fmla="*/ 0 h 68"/>
                <a:gd name="T30" fmla="*/ 35 w 74"/>
                <a:gd name="T31" fmla="*/ 15 h 68"/>
                <a:gd name="T32" fmla="*/ 27 w 74"/>
                <a:gd name="T33" fmla="*/ 26 h 68"/>
                <a:gd name="T34" fmla="*/ 40 w 74"/>
                <a:gd name="T35" fmla="*/ 15 h 68"/>
                <a:gd name="T36" fmla="*/ 51 w 74"/>
                <a:gd name="T37" fmla="*/ 0 h 68"/>
                <a:gd name="T38" fmla="*/ 59 w 74"/>
                <a:gd name="T39" fmla="*/ 11 h 68"/>
                <a:gd name="T40" fmla="*/ 48 w 74"/>
                <a:gd name="T41" fmla="*/ 26 h 68"/>
                <a:gd name="T42" fmla="*/ 40 w 74"/>
                <a:gd name="T43" fmla="*/ 15 h 68"/>
                <a:gd name="T44" fmla="*/ 74 w 74"/>
                <a:gd name="T45" fmla="*/ 30 h 68"/>
                <a:gd name="T46" fmla="*/ 62 w 74"/>
                <a:gd name="T47" fmla="*/ 46 h 68"/>
                <a:gd name="T48" fmla="*/ 55 w 74"/>
                <a:gd name="T49" fmla="*/ 37 h 68"/>
                <a:gd name="T50" fmla="*/ 67 w 74"/>
                <a:gd name="T51" fmla="*/ 22 h 68"/>
                <a:gd name="T52" fmla="*/ 74 w 74"/>
                <a:gd name="T53"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68">
                  <a:moveTo>
                    <a:pt x="13" y="46"/>
                  </a:moveTo>
                  <a:cubicBezTo>
                    <a:pt x="5" y="46"/>
                    <a:pt x="0" y="37"/>
                    <a:pt x="0" y="30"/>
                  </a:cubicBezTo>
                  <a:cubicBezTo>
                    <a:pt x="0" y="26"/>
                    <a:pt x="3" y="22"/>
                    <a:pt x="7" y="22"/>
                  </a:cubicBezTo>
                  <a:cubicBezTo>
                    <a:pt x="15" y="22"/>
                    <a:pt x="20" y="30"/>
                    <a:pt x="20" y="37"/>
                  </a:cubicBezTo>
                  <a:cubicBezTo>
                    <a:pt x="20" y="41"/>
                    <a:pt x="17" y="46"/>
                    <a:pt x="13" y="46"/>
                  </a:cubicBezTo>
                  <a:close/>
                  <a:moveTo>
                    <a:pt x="63" y="62"/>
                  </a:moveTo>
                  <a:cubicBezTo>
                    <a:pt x="63" y="67"/>
                    <a:pt x="58" y="68"/>
                    <a:pt x="54" y="68"/>
                  </a:cubicBezTo>
                  <a:cubicBezTo>
                    <a:pt x="48" y="68"/>
                    <a:pt x="43" y="64"/>
                    <a:pt x="37" y="64"/>
                  </a:cubicBezTo>
                  <a:cubicBezTo>
                    <a:pt x="31" y="64"/>
                    <a:pt x="26" y="68"/>
                    <a:pt x="20" y="68"/>
                  </a:cubicBezTo>
                  <a:cubicBezTo>
                    <a:pt x="15" y="68"/>
                    <a:pt x="12" y="67"/>
                    <a:pt x="12" y="62"/>
                  </a:cubicBezTo>
                  <a:cubicBezTo>
                    <a:pt x="12" y="51"/>
                    <a:pt x="26" y="36"/>
                    <a:pt x="37" y="36"/>
                  </a:cubicBezTo>
                  <a:cubicBezTo>
                    <a:pt x="48" y="36"/>
                    <a:pt x="63" y="51"/>
                    <a:pt x="63" y="62"/>
                  </a:cubicBezTo>
                  <a:close/>
                  <a:moveTo>
                    <a:pt x="27" y="26"/>
                  </a:moveTo>
                  <a:cubicBezTo>
                    <a:pt x="19" y="26"/>
                    <a:pt x="15" y="17"/>
                    <a:pt x="15" y="11"/>
                  </a:cubicBezTo>
                  <a:cubicBezTo>
                    <a:pt x="15" y="6"/>
                    <a:pt x="18" y="0"/>
                    <a:pt x="23" y="0"/>
                  </a:cubicBezTo>
                  <a:cubicBezTo>
                    <a:pt x="31" y="0"/>
                    <a:pt x="35" y="9"/>
                    <a:pt x="35" y="15"/>
                  </a:cubicBezTo>
                  <a:cubicBezTo>
                    <a:pt x="35" y="20"/>
                    <a:pt x="32" y="26"/>
                    <a:pt x="27" y="26"/>
                  </a:cubicBezTo>
                  <a:close/>
                  <a:moveTo>
                    <a:pt x="40" y="15"/>
                  </a:moveTo>
                  <a:cubicBezTo>
                    <a:pt x="40" y="9"/>
                    <a:pt x="44" y="0"/>
                    <a:pt x="51" y="0"/>
                  </a:cubicBezTo>
                  <a:cubicBezTo>
                    <a:pt x="57" y="0"/>
                    <a:pt x="59" y="6"/>
                    <a:pt x="59" y="11"/>
                  </a:cubicBezTo>
                  <a:cubicBezTo>
                    <a:pt x="59" y="17"/>
                    <a:pt x="55" y="26"/>
                    <a:pt x="48" y="26"/>
                  </a:cubicBezTo>
                  <a:cubicBezTo>
                    <a:pt x="42" y="26"/>
                    <a:pt x="40" y="20"/>
                    <a:pt x="40" y="15"/>
                  </a:cubicBezTo>
                  <a:close/>
                  <a:moveTo>
                    <a:pt x="74" y="30"/>
                  </a:moveTo>
                  <a:cubicBezTo>
                    <a:pt x="74" y="37"/>
                    <a:pt x="69" y="46"/>
                    <a:pt x="62" y="46"/>
                  </a:cubicBezTo>
                  <a:cubicBezTo>
                    <a:pt x="57" y="46"/>
                    <a:pt x="55" y="41"/>
                    <a:pt x="55" y="37"/>
                  </a:cubicBezTo>
                  <a:cubicBezTo>
                    <a:pt x="55" y="30"/>
                    <a:pt x="60" y="22"/>
                    <a:pt x="67" y="22"/>
                  </a:cubicBezTo>
                  <a:cubicBezTo>
                    <a:pt x="72" y="22"/>
                    <a:pt x="74" y="26"/>
                    <a:pt x="74" y="3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6" name="Freeform 124"/>
            <p:cNvSpPr>
              <a:spLocks noEditPoints="1"/>
            </p:cNvSpPr>
            <p:nvPr/>
          </p:nvSpPr>
          <p:spPr bwMode="auto">
            <a:xfrm>
              <a:off x="2914651" y="643467"/>
              <a:ext cx="198967" cy="198967"/>
            </a:xfrm>
            <a:custGeom>
              <a:avLst/>
              <a:gdLst>
                <a:gd name="T0" fmla="*/ 78 w 79"/>
                <a:gd name="T1" fmla="*/ 48 h 79"/>
                <a:gd name="T2" fmla="*/ 39 w 79"/>
                <a:gd name="T3" fmla="*/ 79 h 79"/>
                <a:gd name="T4" fmla="*/ 12 w 79"/>
                <a:gd name="T5" fmla="*/ 68 h 79"/>
                <a:gd name="T6" fmla="*/ 5 w 79"/>
                <a:gd name="T7" fmla="*/ 75 h 79"/>
                <a:gd name="T8" fmla="*/ 3 w 79"/>
                <a:gd name="T9" fmla="*/ 76 h 79"/>
                <a:gd name="T10" fmla="*/ 0 w 79"/>
                <a:gd name="T11" fmla="*/ 73 h 79"/>
                <a:gd name="T12" fmla="*/ 0 w 79"/>
                <a:gd name="T13" fmla="*/ 49 h 79"/>
                <a:gd name="T14" fmla="*/ 3 w 79"/>
                <a:gd name="T15" fmla="*/ 46 h 79"/>
                <a:gd name="T16" fmla="*/ 26 w 79"/>
                <a:gd name="T17" fmla="*/ 46 h 79"/>
                <a:gd name="T18" fmla="*/ 30 w 79"/>
                <a:gd name="T19" fmla="*/ 49 h 79"/>
                <a:gd name="T20" fmla="*/ 29 w 79"/>
                <a:gd name="T21" fmla="*/ 52 h 79"/>
                <a:gd name="T22" fmla="*/ 21 w 79"/>
                <a:gd name="T23" fmla="*/ 59 h 79"/>
                <a:gd name="T24" fmla="*/ 39 w 79"/>
                <a:gd name="T25" fmla="*/ 66 h 79"/>
                <a:gd name="T26" fmla="*/ 62 w 79"/>
                <a:gd name="T27" fmla="*/ 53 h 79"/>
                <a:gd name="T28" fmla="*/ 65 w 79"/>
                <a:gd name="T29" fmla="*/ 47 h 79"/>
                <a:gd name="T30" fmla="*/ 66 w 79"/>
                <a:gd name="T31" fmla="*/ 46 h 79"/>
                <a:gd name="T32" fmla="*/ 76 w 79"/>
                <a:gd name="T33" fmla="*/ 46 h 79"/>
                <a:gd name="T34" fmla="*/ 78 w 79"/>
                <a:gd name="T35" fmla="*/ 48 h 79"/>
                <a:gd name="T36" fmla="*/ 79 w 79"/>
                <a:gd name="T37" fmla="*/ 30 h 79"/>
                <a:gd name="T38" fmla="*/ 76 w 79"/>
                <a:gd name="T39" fmla="*/ 33 h 79"/>
                <a:gd name="T40" fmla="*/ 53 w 79"/>
                <a:gd name="T41" fmla="*/ 33 h 79"/>
                <a:gd name="T42" fmla="*/ 49 w 79"/>
                <a:gd name="T43" fmla="*/ 30 h 79"/>
                <a:gd name="T44" fmla="*/ 50 w 79"/>
                <a:gd name="T45" fmla="*/ 27 h 79"/>
                <a:gd name="T46" fmla="*/ 57 w 79"/>
                <a:gd name="T47" fmla="*/ 20 h 79"/>
                <a:gd name="T48" fmla="*/ 39 w 79"/>
                <a:gd name="T49" fmla="*/ 13 h 79"/>
                <a:gd name="T50" fmla="*/ 17 w 79"/>
                <a:gd name="T51" fmla="*/ 26 h 79"/>
                <a:gd name="T52" fmla="*/ 14 w 79"/>
                <a:gd name="T53" fmla="*/ 32 h 79"/>
                <a:gd name="T54" fmla="*/ 13 w 79"/>
                <a:gd name="T55" fmla="*/ 33 h 79"/>
                <a:gd name="T56" fmla="*/ 2 w 79"/>
                <a:gd name="T57" fmla="*/ 33 h 79"/>
                <a:gd name="T58" fmla="*/ 1 w 79"/>
                <a:gd name="T59" fmla="*/ 31 h 79"/>
                <a:gd name="T60" fmla="*/ 1 w 79"/>
                <a:gd name="T61" fmla="*/ 31 h 79"/>
                <a:gd name="T62" fmla="*/ 39 w 79"/>
                <a:gd name="T63" fmla="*/ 0 h 79"/>
                <a:gd name="T64" fmla="*/ 67 w 79"/>
                <a:gd name="T65" fmla="*/ 11 h 79"/>
                <a:gd name="T66" fmla="*/ 73 w 79"/>
                <a:gd name="T67" fmla="*/ 4 h 79"/>
                <a:gd name="T68" fmla="*/ 76 w 79"/>
                <a:gd name="T69" fmla="*/ 3 h 79"/>
                <a:gd name="T70" fmla="*/ 79 w 79"/>
                <a:gd name="T71" fmla="*/ 7 h 79"/>
                <a:gd name="T72" fmla="*/ 79 w 79"/>
                <a:gd name="T73"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79">
                  <a:moveTo>
                    <a:pt x="78" y="48"/>
                  </a:moveTo>
                  <a:cubicBezTo>
                    <a:pt x="73" y="66"/>
                    <a:pt x="58" y="79"/>
                    <a:pt x="39" y="79"/>
                  </a:cubicBezTo>
                  <a:cubicBezTo>
                    <a:pt x="29" y="79"/>
                    <a:pt x="19" y="75"/>
                    <a:pt x="12" y="68"/>
                  </a:cubicBezTo>
                  <a:cubicBezTo>
                    <a:pt x="5" y="75"/>
                    <a:pt x="5" y="75"/>
                    <a:pt x="5" y="75"/>
                  </a:cubicBezTo>
                  <a:cubicBezTo>
                    <a:pt x="5" y="75"/>
                    <a:pt x="4" y="76"/>
                    <a:pt x="3" y="76"/>
                  </a:cubicBezTo>
                  <a:cubicBezTo>
                    <a:pt x="1" y="76"/>
                    <a:pt x="0" y="74"/>
                    <a:pt x="0" y="73"/>
                  </a:cubicBezTo>
                  <a:cubicBezTo>
                    <a:pt x="0" y="49"/>
                    <a:pt x="0" y="49"/>
                    <a:pt x="0" y="49"/>
                  </a:cubicBezTo>
                  <a:cubicBezTo>
                    <a:pt x="0" y="48"/>
                    <a:pt x="1" y="46"/>
                    <a:pt x="3" y="46"/>
                  </a:cubicBezTo>
                  <a:cubicBezTo>
                    <a:pt x="26" y="46"/>
                    <a:pt x="26" y="46"/>
                    <a:pt x="26" y="46"/>
                  </a:cubicBezTo>
                  <a:cubicBezTo>
                    <a:pt x="28" y="46"/>
                    <a:pt x="30" y="48"/>
                    <a:pt x="30" y="49"/>
                  </a:cubicBezTo>
                  <a:cubicBezTo>
                    <a:pt x="30" y="50"/>
                    <a:pt x="29" y="51"/>
                    <a:pt x="29" y="52"/>
                  </a:cubicBezTo>
                  <a:cubicBezTo>
                    <a:pt x="21" y="59"/>
                    <a:pt x="21" y="59"/>
                    <a:pt x="21" y="59"/>
                  </a:cubicBezTo>
                  <a:cubicBezTo>
                    <a:pt x="26" y="63"/>
                    <a:pt x="33" y="66"/>
                    <a:pt x="39" y="66"/>
                  </a:cubicBezTo>
                  <a:cubicBezTo>
                    <a:pt x="49" y="66"/>
                    <a:pt x="57" y="61"/>
                    <a:pt x="62" y="53"/>
                  </a:cubicBezTo>
                  <a:cubicBezTo>
                    <a:pt x="63" y="51"/>
                    <a:pt x="64" y="49"/>
                    <a:pt x="65" y="47"/>
                  </a:cubicBezTo>
                  <a:cubicBezTo>
                    <a:pt x="65" y="47"/>
                    <a:pt x="65" y="46"/>
                    <a:pt x="66" y="46"/>
                  </a:cubicBezTo>
                  <a:cubicBezTo>
                    <a:pt x="76" y="46"/>
                    <a:pt x="76" y="46"/>
                    <a:pt x="76" y="46"/>
                  </a:cubicBezTo>
                  <a:cubicBezTo>
                    <a:pt x="77" y="46"/>
                    <a:pt x="78" y="47"/>
                    <a:pt x="78" y="48"/>
                  </a:cubicBezTo>
                  <a:close/>
                  <a:moveTo>
                    <a:pt x="79" y="30"/>
                  </a:moveTo>
                  <a:cubicBezTo>
                    <a:pt x="79" y="31"/>
                    <a:pt x="77" y="33"/>
                    <a:pt x="76" y="33"/>
                  </a:cubicBezTo>
                  <a:cubicBezTo>
                    <a:pt x="53" y="33"/>
                    <a:pt x="53" y="33"/>
                    <a:pt x="53" y="33"/>
                  </a:cubicBezTo>
                  <a:cubicBezTo>
                    <a:pt x="51" y="33"/>
                    <a:pt x="49" y="31"/>
                    <a:pt x="49" y="30"/>
                  </a:cubicBezTo>
                  <a:cubicBezTo>
                    <a:pt x="49" y="29"/>
                    <a:pt x="50" y="28"/>
                    <a:pt x="50" y="27"/>
                  </a:cubicBezTo>
                  <a:cubicBezTo>
                    <a:pt x="57" y="20"/>
                    <a:pt x="57" y="20"/>
                    <a:pt x="57" y="20"/>
                  </a:cubicBezTo>
                  <a:cubicBezTo>
                    <a:pt x="52" y="16"/>
                    <a:pt x="46" y="13"/>
                    <a:pt x="39" y="13"/>
                  </a:cubicBezTo>
                  <a:cubicBezTo>
                    <a:pt x="30" y="13"/>
                    <a:pt x="22" y="18"/>
                    <a:pt x="17" y="26"/>
                  </a:cubicBezTo>
                  <a:cubicBezTo>
                    <a:pt x="16" y="28"/>
                    <a:pt x="15" y="30"/>
                    <a:pt x="14" y="32"/>
                  </a:cubicBezTo>
                  <a:cubicBezTo>
                    <a:pt x="14" y="32"/>
                    <a:pt x="13" y="33"/>
                    <a:pt x="13" y="33"/>
                  </a:cubicBezTo>
                  <a:cubicBezTo>
                    <a:pt x="2" y="33"/>
                    <a:pt x="2" y="33"/>
                    <a:pt x="2" y="33"/>
                  </a:cubicBezTo>
                  <a:cubicBezTo>
                    <a:pt x="1" y="33"/>
                    <a:pt x="1" y="32"/>
                    <a:pt x="1" y="31"/>
                  </a:cubicBezTo>
                  <a:cubicBezTo>
                    <a:pt x="1" y="31"/>
                    <a:pt x="1" y="31"/>
                    <a:pt x="1" y="31"/>
                  </a:cubicBezTo>
                  <a:cubicBezTo>
                    <a:pt x="5" y="13"/>
                    <a:pt x="20" y="0"/>
                    <a:pt x="39" y="0"/>
                  </a:cubicBezTo>
                  <a:cubicBezTo>
                    <a:pt x="49" y="0"/>
                    <a:pt x="59" y="4"/>
                    <a:pt x="67" y="11"/>
                  </a:cubicBezTo>
                  <a:cubicBezTo>
                    <a:pt x="73" y="4"/>
                    <a:pt x="73" y="4"/>
                    <a:pt x="73" y="4"/>
                  </a:cubicBezTo>
                  <a:cubicBezTo>
                    <a:pt x="74" y="4"/>
                    <a:pt x="75" y="3"/>
                    <a:pt x="76" y="3"/>
                  </a:cubicBezTo>
                  <a:cubicBezTo>
                    <a:pt x="77" y="3"/>
                    <a:pt x="79" y="5"/>
                    <a:pt x="79" y="7"/>
                  </a:cubicBezTo>
                  <a:lnTo>
                    <a:pt x="79" y="3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7" name="Freeform 130"/>
            <p:cNvSpPr>
              <a:spLocks noEditPoints="1"/>
            </p:cNvSpPr>
            <p:nvPr/>
          </p:nvSpPr>
          <p:spPr bwMode="auto">
            <a:xfrm>
              <a:off x="6987117" y="3964518"/>
              <a:ext cx="69851" cy="52917"/>
            </a:xfrm>
            <a:custGeom>
              <a:avLst/>
              <a:gdLst>
                <a:gd name="T0" fmla="*/ 27 w 28"/>
                <a:gd name="T1" fmla="*/ 14 h 21"/>
                <a:gd name="T2" fmla="*/ 23 w 28"/>
                <a:gd name="T3" fmla="*/ 19 h 21"/>
                <a:gd name="T4" fmla="*/ 19 w 28"/>
                <a:gd name="T5" fmla="*/ 21 h 21"/>
                <a:gd name="T6" fmla="*/ 3 w 28"/>
                <a:gd name="T7" fmla="*/ 21 h 21"/>
                <a:gd name="T8" fmla="*/ 0 w 28"/>
                <a:gd name="T9" fmla="*/ 18 h 21"/>
                <a:gd name="T10" fmla="*/ 0 w 28"/>
                <a:gd name="T11" fmla="*/ 3 h 21"/>
                <a:gd name="T12" fmla="*/ 3 w 28"/>
                <a:gd name="T13" fmla="*/ 0 h 21"/>
                <a:gd name="T14" fmla="*/ 8 w 28"/>
                <a:gd name="T15" fmla="*/ 0 h 21"/>
                <a:gd name="T16" fmla="*/ 11 w 28"/>
                <a:gd name="T17" fmla="*/ 3 h 21"/>
                <a:gd name="T18" fmla="*/ 11 w 28"/>
                <a:gd name="T19" fmla="*/ 4 h 21"/>
                <a:gd name="T20" fmla="*/ 19 w 28"/>
                <a:gd name="T21" fmla="*/ 4 h 21"/>
                <a:gd name="T22" fmla="*/ 22 w 28"/>
                <a:gd name="T23" fmla="*/ 7 h 21"/>
                <a:gd name="T24" fmla="*/ 22 w 28"/>
                <a:gd name="T25" fmla="*/ 10 h 21"/>
                <a:gd name="T26" fmla="*/ 25 w 28"/>
                <a:gd name="T27" fmla="*/ 10 h 21"/>
                <a:gd name="T28" fmla="*/ 27 w 28"/>
                <a:gd name="T29" fmla="*/ 11 h 21"/>
                <a:gd name="T30" fmla="*/ 28 w 28"/>
                <a:gd name="T31" fmla="*/ 12 h 21"/>
                <a:gd name="T32" fmla="*/ 27 w 28"/>
                <a:gd name="T33" fmla="*/ 14 h 21"/>
                <a:gd name="T34" fmla="*/ 20 w 28"/>
                <a:gd name="T35" fmla="*/ 10 h 21"/>
                <a:gd name="T36" fmla="*/ 20 w 28"/>
                <a:gd name="T37" fmla="*/ 7 h 21"/>
                <a:gd name="T38" fmla="*/ 19 w 28"/>
                <a:gd name="T39" fmla="*/ 6 h 21"/>
                <a:gd name="T40" fmla="*/ 10 w 28"/>
                <a:gd name="T41" fmla="*/ 6 h 21"/>
                <a:gd name="T42" fmla="*/ 9 w 28"/>
                <a:gd name="T43" fmla="*/ 4 h 21"/>
                <a:gd name="T44" fmla="*/ 9 w 28"/>
                <a:gd name="T45" fmla="*/ 3 h 21"/>
                <a:gd name="T46" fmla="*/ 8 w 28"/>
                <a:gd name="T47" fmla="*/ 2 h 21"/>
                <a:gd name="T48" fmla="*/ 3 w 28"/>
                <a:gd name="T49" fmla="*/ 2 h 21"/>
                <a:gd name="T50" fmla="*/ 1 w 28"/>
                <a:gd name="T51" fmla="*/ 3 h 21"/>
                <a:gd name="T52" fmla="*/ 1 w 28"/>
                <a:gd name="T53" fmla="*/ 16 h 21"/>
                <a:gd name="T54" fmla="*/ 5 w 28"/>
                <a:gd name="T55" fmla="*/ 11 h 21"/>
                <a:gd name="T56" fmla="*/ 9 w 28"/>
                <a:gd name="T57" fmla="*/ 10 h 21"/>
                <a:gd name="T58" fmla="*/ 20 w 28"/>
                <a:gd name="T59" fmla="*/ 10 h 21"/>
                <a:gd name="T60" fmla="*/ 25 w 28"/>
                <a:gd name="T61" fmla="*/ 11 h 21"/>
                <a:gd name="T62" fmla="*/ 9 w 28"/>
                <a:gd name="T63" fmla="*/ 11 h 21"/>
                <a:gd name="T64" fmla="*/ 7 w 28"/>
                <a:gd name="T65" fmla="*/ 13 h 21"/>
                <a:gd name="T66" fmla="*/ 2 w 28"/>
                <a:gd name="T67" fmla="*/ 18 h 21"/>
                <a:gd name="T68" fmla="*/ 2 w 28"/>
                <a:gd name="T69" fmla="*/ 18 h 21"/>
                <a:gd name="T70" fmla="*/ 3 w 28"/>
                <a:gd name="T71" fmla="*/ 19 h 21"/>
                <a:gd name="T72" fmla="*/ 19 w 28"/>
                <a:gd name="T73" fmla="*/ 19 h 21"/>
                <a:gd name="T74" fmla="*/ 21 w 28"/>
                <a:gd name="T75" fmla="*/ 18 h 21"/>
                <a:gd name="T76" fmla="*/ 25 w 28"/>
                <a:gd name="T77" fmla="*/ 13 h 21"/>
                <a:gd name="T78" fmla="*/ 26 w 28"/>
                <a:gd name="T79" fmla="*/ 12 h 21"/>
                <a:gd name="T80" fmla="*/ 25 w 28"/>
                <a:gd name="T8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21">
                  <a:moveTo>
                    <a:pt x="27" y="14"/>
                  </a:moveTo>
                  <a:cubicBezTo>
                    <a:pt x="23" y="19"/>
                    <a:pt x="23" y="19"/>
                    <a:pt x="23" y="19"/>
                  </a:cubicBezTo>
                  <a:cubicBezTo>
                    <a:pt x="22" y="20"/>
                    <a:pt x="20" y="21"/>
                    <a:pt x="19" y="21"/>
                  </a:cubicBezTo>
                  <a:cubicBezTo>
                    <a:pt x="3" y="21"/>
                    <a:pt x="3" y="21"/>
                    <a:pt x="3" y="21"/>
                  </a:cubicBezTo>
                  <a:cubicBezTo>
                    <a:pt x="1" y="21"/>
                    <a:pt x="0" y="19"/>
                    <a:pt x="0" y="18"/>
                  </a:cubicBezTo>
                  <a:cubicBezTo>
                    <a:pt x="0" y="3"/>
                    <a:pt x="0" y="3"/>
                    <a:pt x="0" y="3"/>
                  </a:cubicBezTo>
                  <a:cubicBezTo>
                    <a:pt x="0" y="2"/>
                    <a:pt x="1" y="0"/>
                    <a:pt x="3" y="0"/>
                  </a:cubicBezTo>
                  <a:cubicBezTo>
                    <a:pt x="8" y="0"/>
                    <a:pt x="8" y="0"/>
                    <a:pt x="8" y="0"/>
                  </a:cubicBezTo>
                  <a:cubicBezTo>
                    <a:pt x="9" y="0"/>
                    <a:pt x="11" y="2"/>
                    <a:pt x="11" y="3"/>
                  </a:cubicBezTo>
                  <a:cubicBezTo>
                    <a:pt x="11" y="4"/>
                    <a:pt x="11" y="4"/>
                    <a:pt x="11" y="4"/>
                  </a:cubicBezTo>
                  <a:cubicBezTo>
                    <a:pt x="19" y="4"/>
                    <a:pt x="19" y="4"/>
                    <a:pt x="19" y="4"/>
                  </a:cubicBezTo>
                  <a:cubicBezTo>
                    <a:pt x="21" y="4"/>
                    <a:pt x="22" y="5"/>
                    <a:pt x="22" y="7"/>
                  </a:cubicBezTo>
                  <a:cubicBezTo>
                    <a:pt x="22" y="10"/>
                    <a:pt x="22" y="10"/>
                    <a:pt x="22" y="10"/>
                  </a:cubicBezTo>
                  <a:cubicBezTo>
                    <a:pt x="25" y="10"/>
                    <a:pt x="25" y="10"/>
                    <a:pt x="25" y="10"/>
                  </a:cubicBezTo>
                  <a:cubicBezTo>
                    <a:pt x="26" y="10"/>
                    <a:pt x="27" y="10"/>
                    <a:pt x="27" y="11"/>
                  </a:cubicBezTo>
                  <a:cubicBezTo>
                    <a:pt x="28" y="12"/>
                    <a:pt x="28" y="12"/>
                    <a:pt x="28" y="12"/>
                  </a:cubicBezTo>
                  <a:cubicBezTo>
                    <a:pt x="28" y="13"/>
                    <a:pt x="27" y="13"/>
                    <a:pt x="27" y="14"/>
                  </a:cubicBezTo>
                  <a:close/>
                  <a:moveTo>
                    <a:pt x="20" y="10"/>
                  </a:moveTo>
                  <a:cubicBezTo>
                    <a:pt x="20" y="7"/>
                    <a:pt x="20" y="7"/>
                    <a:pt x="20" y="7"/>
                  </a:cubicBezTo>
                  <a:cubicBezTo>
                    <a:pt x="20" y="6"/>
                    <a:pt x="20" y="6"/>
                    <a:pt x="19" y="6"/>
                  </a:cubicBezTo>
                  <a:cubicBezTo>
                    <a:pt x="10" y="6"/>
                    <a:pt x="10" y="6"/>
                    <a:pt x="10" y="6"/>
                  </a:cubicBezTo>
                  <a:cubicBezTo>
                    <a:pt x="10" y="6"/>
                    <a:pt x="9" y="5"/>
                    <a:pt x="9" y="4"/>
                  </a:cubicBezTo>
                  <a:cubicBezTo>
                    <a:pt x="9" y="3"/>
                    <a:pt x="9" y="3"/>
                    <a:pt x="9" y="3"/>
                  </a:cubicBezTo>
                  <a:cubicBezTo>
                    <a:pt x="9" y="3"/>
                    <a:pt x="8" y="2"/>
                    <a:pt x="8" y="2"/>
                  </a:cubicBezTo>
                  <a:cubicBezTo>
                    <a:pt x="3" y="2"/>
                    <a:pt x="3" y="2"/>
                    <a:pt x="3" y="2"/>
                  </a:cubicBezTo>
                  <a:cubicBezTo>
                    <a:pt x="2" y="2"/>
                    <a:pt x="1" y="3"/>
                    <a:pt x="1" y="3"/>
                  </a:cubicBezTo>
                  <a:cubicBezTo>
                    <a:pt x="1" y="16"/>
                    <a:pt x="1" y="16"/>
                    <a:pt x="1" y="16"/>
                  </a:cubicBezTo>
                  <a:cubicBezTo>
                    <a:pt x="5" y="11"/>
                    <a:pt x="5" y="11"/>
                    <a:pt x="5" y="11"/>
                  </a:cubicBezTo>
                  <a:cubicBezTo>
                    <a:pt x="6" y="10"/>
                    <a:pt x="8" y="10"/>
                    <a:pt x="9" y="10"/>
                  </a:cubicBezTo>
                  <a:lnTo>
                    <a:pt x="20" y="10"/>
                  </a:lnTo>
                  <a:close/>
                  <a:moveTo>
                    <a:pt x="25" y="11"/>
                  </a:moveTo>
                  <a:cubicBezTo>
                    <a:pt x="9" y="11"/>
                    <a:pt x="9" y="11"/>
                    <a:pt x="9" y="11"/>
                  </a:cubicBezTo>
                  <a:cubicBezTo>
                    <a:pt x="8" y="11"/>
                    <a:pt x="7" y="12"/>
                    <a:pt x="7" y="13"/>
                  </a:cubicBezTo>
                  <a:cubicBezTo>
                    <a:pt x="2" y="18"/>
                    <a:pt x="2" y="18"/>
                    <a:pt x="2" y="18"/>
                  </a:cubicBezTo>
                  <a:cubicBezTo>
                    <a:pt x="2" y="18"/>
                    <a:pt x="2" y="18"/>
                    <a:pt x="2" y="18"/>
                  </a:cubicBezTo>
                  <a:cubicBezTo>
                    <a:pt x="2" y="19"/>
                    <a:pt x="3" y="19"/>
                    <a:pt x="3" y="19"/>
                  </a:cubicBezTo>
                  <a:cubicBezTo>
                    <a:pt x="19" y="19"/>
                    <a:pt x="19" y="19"/>
                    <a:pt x="19" y="19"/>
                  </a:cubicBezTo>
                  <a:cubicBezTo>
                    <a:pt x="20" y="19"/>
                    <a:pt x="21" y="18"/>
                    <a:pt x="21" y="18"/>
                  </a:cubicBezTo>
                  <a:cubicBezTo>
                    <a:pt x="25" y="13"/>
                    <a:pt x="25" y="13"/>
                    <a:pt x="25" y="13"/>
                  </a:cubicBezTo>
                  <a:cubicBezTo>
                    <a:pt x="26" y="12"/>
                    <a:pt x="26" y="12"/>
                    <a:pt x="26" y="12"/>
                  </a:cubicBezTo>
                  <a:cubicBezTo>
                    <a:pt x="26" y="12"/>
                    <a:pt x="25" y="11"/>
                    <a:pt x="25" y="11"/>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8" name="Freeform 134"/>
            <p:cNvSpPr>
              <a:spLocks noEditPoints="1"/>
            </p:cNvSpPr>
            <p:nvPr/>
          </p:nvSpPr>
          <p:spPr bwMode="auto">
            <a:xfrm>
              <a:off x="7029451" y="3403601"/>
              <a:ext cx="57151" cy="74084"/>
            </a:xfrm>
            <a:custGeom>
              <a:avLst/>
              <a:gdLst>
                <a:gd name="T0" fmla="*/ 16 w 23"/>
                <a:gd name="T1" fmla="*/ 16 h 30"/>
                <a:gd name="T2" fmla="*/ 16 w 23"/>
                <a:gd name="T3" fmla="*/ 16 h 30"/>
                <a:gd name="T4" fmla="*/ 14 w 23"/>
                <a:gd name="T5" fmla="*/ 12 h 30"/>
                <a:gd name="T6" fmla="*/ 14 w 23"/>
                <a:gd name="T7" fmla="*/ 20 h 30"/>
                <a:gd name="T8" fmla="*/ 11 w 23"/>
                <a:gd name="T9" fmla="*/ 24 h 30"/>
                <a:gd name="T10" fmla="*/ 6 w 23"/>
                <a:gd name="T11" fmla="*/ 22 h 30"/>
                <a:gd name="T12" fmla="*/ 9 w 23"/>
                <a:gd name="T13" fmla="*/ 18 h 30"/>
                <a:gd name="T14" fmla="*/ 12 w 23"/>
                <a:gd name="T15" fmla="*/ 18 h 30"/>
                <a:gd name="T16" fmla="*/ 12 w 23"/>
                <a:gd name="T17" fmla="*/ 6 h 30"/>
                <a:gd name="T18" fmla="*/ 14 w 23"/>
                <a:gd name="T19" fmla="*/ 6 h 30"/>
                <a:gd name="T20" fmla="*/ 16 w 23"/>
                <a:gd name="T21" fmla="*/ 16 h 30"/>
                <a:gd name="T22" fmla="*/ 20 w 23"/>
                <a:gd name="T23" fmla="*/ 0 h 30"/>
                <a:gd name="T24" fmla="*/ 3 w 23"/>
                <a:gd name="T25" fmla="*/ 0 h 30"/>
                <a:gd name="T26" fmla="*/ 0 w 23"/>
                <a:gd name="T27" fmla="*/ 3 h 30"/>
                <a:gd name="T28" fmla="*/ 0 w 23"/>
                <a:gd name="T29" fmla="*/ 27 h 30"/>
                <a:gd name="T30" fmla="*/ 3 w 23"/>
                <a:gd name="T31" fmla="*/ 30 h 30"/>
                <a:gd name="T32" fmla="*/ 20 w 23"/>
                <a:gd name="T33" fmla="*/ 30 h 30"/>
                <a:gd name="T34" fmla="*/ 23 w 23"/>
                <a:gd name="T35" fmla="*/ 27 h 30"/>
                <a:gd name="T36" fmla="*/ 23 w 23"/>
                <a:gd name="T37" fmla="*/ 3 h 30"/>
                <a:gd name="T38" fmla="*/ 20 w 23"/>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0">
                  <a:moveTo>
                    <a:pt x="16" y="16"/>
                  </a:moveTo>
                  <a:cubicBezTo>
                    <a:pt x="16" y="16"/>
                    <a:pt x="16" y="16"/>
                    <a:pt x="16" y="16"/>
                  </a:cubicBezTo>
                  <a:cubicBezTo>
                    <a:pt x="16" y="15"/>
                    <a:pt x="16" y="12"/>
                    <a:pt x="14" y="12"/>
                  </a:cubicBezTo>
                  <a:cubicBezTo>
                    <a:pt x="14" y="20"/>
                    <a:pt x="14" y="20"/>
                    <a:pt x="14" y="20"/>
                  </a:cubicBezTo>
                  <a:cubicBezTo>
                    <a:pt x="14" y="22"/>
                    <a:pt x="13" y="23"/>
                    <a:pt x="11" y="24"/>
                  </a:cubicBezTo>
                  <a:cubicBezTo>
                    <a:pt x="9" y="24"/>
                    <a:pt x="7" y="24"/>
                    <a:pt x="6" y="22"/>
                  </a:cubicBezTo>
                  <a:cubicBezTo>
                    <a:pt x="6" y="21"/>
                    <a:pt x="7" y="19"/>
                    <a:pt x="9" y="18"/>
                  </a:cubicBezTo>
                  <a:cubicBezTo>
                    <a:pt x="10" y="18"/>
                    <a:pt x="11" y="18"/>
                    <a:pt x="12" y="18"/>
                  </a:cubicBezTo>
                  <a:cubicBezTo>
                    <a:pt x="12" y="6"/>
                    <a:pt x="12" y="6"/>
                    <a:pt x="12" y="6"/>
                  </a:cubicBezTo>
                  <a:cubicBezTo>
                    <a:pt x="14" y="6"/>
                    <a:pt x="14" y="6"/>
                    <a:pt x="14" y="6"/>
                  </a:cubicBezTo>
                  <a:cubicBezTo>
                    <a:pt x="14" y="8"/>
                    <a:pt x="19" y="11"/>
                    <a:pt x="16" y="16"/>
                  </a:cubicBezTo>
                  <a:close/>
                  <a:moveTo>
                    <a:pt x="20" y="0"/>
                  </a:moveTo>
                  <a:cubicBezTo>
                    <a:pt x="3" y="0"/>
                    <a:pt x="3" y="0"/>
                    <a:pt x="3" y="0"/>
                  </a:cubicBezTo>
                  <a:cubicBezTo>
                    <a:pt x="2" y="0"/>
                    <a:pt x="0" y="1"/>
                    <a:pt x="0" y="3"/>
                  </a:cubicBezTo>
                  <a:cubicBezTo>
                    <a:pt x="0" y="27"/>
                    <a:pt x="0" y="27"/>
                    <a:pt x="0" y="27"/>
                  </a:cubicBezTo>
                  <a:cubicBezTo>
                    <a:pt x="0" y="29"/>
                    <a:pt x="2" y="30"/>
                    <a:pt x="3" y="30"/>
                  </a:cubicBezTo>
                  <a:cubicBezTo>
                    <a:pt x="20" y="30"/>
                    <a:pt x="20" y="30"/>
                    <a:pt x="20" y="30"/>
                  </a:cubicBezTo>
                  <a:cubicBezTo>
                    <a:pt x="22" y="30"/>
                    <a:pt x="23" y="29"/>
                    <a:pt x="23" y="27"/>
                  </a:cubicBezTo>
                  <a:cubicBezTo>
                    <a:pt x="23" y="3"/>
                    <a:pt x="23" y="3"/>
                    <a:pt x="23" y="3"/>
                  </a:cubicBezTo>
                  <a:cubicBezTo>
                    <a:pt x="23" y="1"/>
                    <a:pt x="22" y="0"/>
                    <a:pt x="20"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89" name="Freeform 135"/>
            <p:cNvSpPr>
              <a:spLocks noEditPoints="1"/>
            </p:cNvSpPr>
            <p:nvPr/>
          </p:nvSpPr>
          <p:spPr bwMode="auto">
            <a:xfrm>
              <a:off x="3337984" y="347134"/>
              <a:ext cx="306917" cy="311151"/>
            </a:xfrm>
            <a:custGeom>
              <a:avLst/>
              <a:gdLst>
                <a:gd name="T0" fmla="*/ 120 w 122"/>
                <a:gd name="T1" fmla="*/ 41 h 125"/>
                <a:gd name="T2" fmla="*/ 112 w 122"/>
                <a:gd name="T3" fmla="*/ 39 h 125"/>
                <a:gd name="T4" fmla="*/ 101 w 122"/>
                <a:gd name="T5" fmla="*/ 45 h 125"/>
                <a:gd name="T6" fmla="*/ 99 w 122"/>
                <a:gd name="T7" fmla="*/ 53 h 125"/>
                <a:gd name="T8" fmla="*/ 104 w 122"/>
                <a:gd name="T9" fmla="*/ 56 h 125"/>
                <a:gd name="T10" fmla="*/ 107 w 122"/>
                <a:gd name="T11" fmla="*/ 56 h 125"/>
                <a:gd name="T12" fmla="*/ 118 w 122"/>
                <a:gd name="T13" fmla="*/ 49 h 125"/>
                <a:gd name="T14" fmla="*/ 120 w 122"/>
                <a:gd name="T15" fmla="*/ 41 h 125"/>
                <a:gd name="T16" fmla="*/ 69 w 122"/>
                <a:gd name="T17" fmla="*/ 24 h 125"/>
                <a:gd name="T18" fmla="*/ 72 w 122"/>
                <a:gd name="T19" fmla="*/ 24 h 125"/>
                <a:gd name="T20" fmla="*/ 77 w 122"/>
                <a:gd name="T21" fmla="*/ 21 h 125"/>
                <a:gd name="T22" fmla="*/ 83 w 122"/>
                <a:gd name="T23" fmla="*/ 10 h 125"/>
                <a:gd name="T24" fmla="*/ 81 w 122"/>
                <a:gd name="T25" fmla="*/ 2 h 125"/>
                <a:gd name="T26" fmla="*/ 73 w 122"/>
                <a:gd name="T27" fmla="*/ 4 h 125"/>
                <a:gd name="T28" fmla="*/ 67 w 122"/>
                <a:gd name="T29" fmla="*/ 16 h 125"/>
                <a:gd name="T30" fmla="*/ 69 w 122"/>
                <a:gd name="T31" fmla="*/ 24 h 125"/>
                <a:gd name="T32" fmla="*/ 90 w 122"/>
                <a:gd name="T33" fmla="*/ 38 h 125"/>
                <a:gd name="T34" fmla="*/ 94 w 122"/>
                <a:gd name="T35" fmla="*/ 36 h 125"/>
                <a:gd name="T36" fmla="*/ 105 w 122"/>
                <a:gd name="T37" fmla="*/ 25 h 125"/>
                <a:gd name="T38" fmla="*/ 105 w 122"/>
                <a:gd name="T39" fmla="*/ 17 h 125"/>
                <a:gd name="T40" fmla="*/ 97 w 122"/>
                <a:gd name="T41" fmla="*/ 17 h 125"/>
                <a:gd name="T42" fmla="*/ 86 w 122"/>
                <a:gd name="T43" fmla="*/ 28 h 125"/>
                <a:gd name="T44" fmla="*/ 86 w 122"/>
                <a:gd name="T45" fmla="*/ 36 h 125"/>
                <a:gd name="T46" fmla="*/ 90 w 122"/>
                <a:gd name="T47" fmla="*/ 38 h 125"/>
                <a:gd name="T48" fmla="*/ 89 w 122"/>
                <a:gd name="T49" fmla="*/ 84 h 125"/>
                <a:gd name="T50" fmla="*/ 58 w 122"/>
                <a:gd name="T51" fmla="*/ 67 h 125"/>
                <a:gd name="T52" fmla="*/ 41 w 122"/>
                <a:gd name="T53" fmla="*/ 36 h 125"/>
                <a:gd name="T54" fmla="*/ 72 w 122"/>
                <a:gd name="T55" fmla="*/ 53 h 125"/>
                <a:gd name="T56" fmla="*/ 89 w 122"/>
                <a:gd name="T57" fmla="*/ 84 h 125"/>
                <a:gd name="T58" fmla="*/ 35 w 122"/>
                <a:gd name="T59" fmla="*/ 28 h 125"/>
                <a:gd name="T60" fmla="*/ 24 w 122"/>
                <a:gd name="T61" fmla="*/ 100 h 125"/>
                <a:gd name="T62" fmla="*/ 97 w 122"/>
                <a:gd name="T63" fmla="*/ 90 h 125"/>
                <a:gd name="T64" fmla="*/ 78 w 122"/>
                <a:gd name="T65" fmla="*/ 47 h 125"/>
                <a:gd name="T66" fmla="*/ 35 w 122"/>
                <a:gd name="T67"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25">
                  <a:moveTo>
                    <a:pt x="120" y="41"/>
                  </a:moveTo>
                  <a:cubicBezTo>
                    <a:pt x="119" y="38"/>
                    <a:pt x="115" y="37"/>
                    <a:pt x="112" y="39"/>
                  </a:cubicBezTo>
                  <a:cubicBezTo>
                    <a:pt x="101" y="45"/>
                    <a:pt x="101" y="45"/>
                    <a:pt x="101" y="45"/>
                  </a:cubicBezTo>
                  <a:cubicBezTo>
                    <a:pt x="98" y="47"/>
                    <a:pt x="97" y="50"/>
                    <a:pt x="99" y="53"/>
                  </a:cubicBezTo>
                  <a:cubicBezTo>
                    <a:pt x="100" y="55"/>
                    <a:pt x="102" y="56"/>
                    <a:pt x="104" y="56"/>
                  </a:cubicBezTo>
                  <a:cubicBezTo>
                    <a:pt x="105" y="56"/>
                    <a:pt x="106" y="56"/>
                    <a:pt x="107" y="56"/>
                  </a:cubicBezTo>
                  <a:cubicBezTo>
                    <a:pt x="118" y="49"/>
                    <a:pt x="118" y="49"/>
                    <a:pt x="118" y="49"/>
                  </a:cubicBezTo>
                  <a:cubicBezTo>
                    <a:pt x="121" y="48"/>
                    <a:pt x="122" y="44"/>
                    <a:pt x="120" y="41"/>
                  </a:cubicBezTo>
                  <a:close/>
                  <a:moveTo>
                    <a:pt x="69" y="24"/>
                  </a:moveTo>
                  <a:cubicBezTo>
                    <a:pt x="70" y="24"/>
                    <a:pt x="71" y="24"/>
                    <a:pt x="72" y="24"/>
                  </a:cubicBezTo>
                  <a:cubicBezTo>
                    <a:pt x="74" y="24"/>
                    <a:pt x="76" y="23"/>
                    <a:pt x="77" y="21"/>
                  </a:cubicBezTo>
                  <a:cubicBezTo>
                    <a:pt x="83" y="10"/>
                    <a:pt x="83" y="10"/>
                    <a:pt x="83" y="10"/>
                  </a:cubicBezTo>
                  <a:cubicBezTo>
                    <a:pt x="85" y="7"/>
                    <a:pt x="84" y="4"/>
                    <a:pt x="81" y="2"/>
                  </a:cubicBezTo>
                  <a:cubicBezTo>
                    <a:pt x="78" y="0"/>
                    <a:pt x="75" y="1"/>
                    <a:pt x="73" y="4"/>
                  </a:cubicBezTo>
                  <a:cubicBezTo>
                    <a:pt x="67" y="16"/>
                    <a:pt x="67" y="16"/>
                    <a:pt x="67" y="16"/>
                  </a:cubicBezTo>
                  <a:cubicBezTo>
                    <a:pt x="65" y="18"/>
                    <a:pt x="66" y="22"/>
                    <a:pt x="69" y="24"/>
                  </a:cubicBezTo>
                  <a:close/>
                  <a:moveTo>
                    <a:pt x="90" y="38"/>
                  </a:moveTo>
                  <a:cubicBezTo>
                    <a:pt x="92" y="38"/>
                    <a:pt x="93" y="37"/>
                    <a:pt x="94" y="36"/>
                  </a:cubicBezTo>
                  <a:cubicBezTo>
                    <a:pt x="105" y="25"/>
                    <a:pt x="105" y="25"/>
                    <a:pt x="105" y="25"/>
                  </a:cubicBezTo>
                  <a:cubicBezTo>
                    <a:pt x="108" y="23"/>
                    <a:pt x="108" y="19"/>
                    <a:pt x="105" y="17"/>
                  </a:cubicBezTo>
                  <a:cubicBezTo>
                    <a:pt x="103" y="15"/>
                    <a:pt x="99" y="15"/>
                    <a:pt x="97" y="17"/>
                  </a:cubicBezTo>
                  <a:cubicBezTo>
                    <a:pt x="86" y="28"/>
                    <a:pt x="86" y="28"/>
                    <a:pt x="86" y="28"/>
                  </a:cubicBezTo>
                  <a:cubicBezTo>
                    <a:pt x="84" y="30"/>
                    <a:pt x="84" y="34"/>
                    <a:pt x="86" y="36"/>
                  </a:cubicBezTo>
                  <a:cubicBezTo>
                    <a:pt x="87" y="37"/>
                    <a:pt x="89" y="38"/>
                    <a:pt x="90" y="38"/>
                  </a:cubicBezTo>
                  <a:close/>
                  <a:moveTo>
                    <a:pt x="89" y="84"/>
                  </a:moveTo>
                  <a:cubicBezTo>
                    <a:pt x="87" y="86"/>
                    <a:pt x="72" y="82"/>
                    <a:pt x="58" y="67"/>
                  </a:cubicBezTo>
                  <a:cubicBezTo>
                    <a:pt x="43" y="53"/>
                    <a:pt x="39" y="38"/>
                    <a:pt x="41" y="36"/>
                  </a:cubicBezTo>
                  <a:cubicBezTo>
                    <a:pt x="43" y="34"/>
                    <a:pt x="58" y="38"/>
                    <a:pt x="72" y="53"/>
                  </a:cubicBezTo>
                  <a:cubicBezTo>
                    <a:pt x="87" y="67"/>
                    <a:pt x="91" y="82"/>
                    <a:pt x="89" y="84"/>
                  </a:cubicBezTo>
                  <a:close/>
                  <a:moveTo>
                    <a:pt x="35" y="28"/>
                  </a:moveTo>
                  <a:cubicBezTo>
                    <a:pt x="28" y="35"/>
                    <a:pt x="0" y="76"/>
                    <a:pt x="24" y="100"/>
                  </a:cubicBezTo>
                  <a:cubicBezTo>
                    <a:pt x="49" y="125"/>
                    <a:pt x="90" y="97"/>
                    <a:pt x="97" y="90"/>
                  </a:cubicBezTo>
                  <a:cubicBezTo>
                    <a:pt x="103" y="83"/>
                    <a:pt x="95" y="64"/>
                    <a:pt x="78" y="47"/>
                  </a:cubicBezTo>
                  <a:cubicBezTo>
                    <a:pt x="61" y="30"/>
                    <a:pt x="42" y="21"/>
                    <a:pt x="35" y="2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0" name="Freeform 137"/>
            <p:cNvSpPr>
              <a:spLocks noEditPoints="1"/>
            </p:cNvSpPr>
            <p:nvPr/>
          </p:nvSpPr>
          <p:spPr bwMode="auto">
            <a:xfrm>
              <a:off x="5071536" y="3930652"/>
              <a:ext cx="80433" cy="80433"/>
            </a:xfrm>
            <a:custGeom>
              <a:avLst/>
              <a:gdLst>
                <a:gd name="T0" fmla="*/ 26 w 32"/>
                <a:gd name="T1" fmla="*/ 28 h 32"/>
                <a:gd name="T2" fmla="*/ 28 w 32"/>
                <a:gd name="T3" fmla="*/ 26 h 32"/>
                <a:gd name="T4" fmla="*/ 24 w 32"/>
                <a:gd name="T5" fmla="*/ 25 h 32"/>
                <a:gd name="T6" fmla="*/ 6 w 32"/>
                <a:gd name="T7" fmla="*/ 4 h 32"/>
                <a:gd name="T8" fmla="*/ 4 w 32"/>
                <a:gd name="T9" fmla="*/ 6 h 32"/>
                <a:gd name="T10" fmla="*/ 7 w 32"/>
                <a:gd name="T11" fmla="*/ 7 h 32"/>
                <a:gd name="T12" fmla="*/ 6 w 32"/>
                <a:gd name="T13" fmla="*/ 4 h 32"/>
                <a:gd name="T14" fmla="*/ 4 w 32"/>
                <a:gd name="T15" fmla="*/ 26 h 32"/>
                <a:gd name="T16" fmla="*/ 6 w 32"/>
                <a:gd name="T17" fmla="*/ 28 h 32"/>
                <a:gd name="T18" fmla="*/ 7 w 32"/>
                <a:gd name="T19" fmla="*/ 25 h 32"/>
                <a:gd name="T20" fmla="*/ 28 w 32"/>
                <a:gd name="T21" fmla="*/ 6 h 32"/>
                <a:gd name="T22" fmla="*/ 26 w 32"/>
                <a:gd name="T23" fmla="*/ 4 h 32"/>
                <a:gd name="T24" fmla="*/ 24 w 32"/>
                <a:gd name="T25" fmla="*/ 7 h 32"/>
                <a:gd name="T26" fmla="*/ 28 w 32"/>
                <a:gd name="T27" fmla="*/ 6 h 32"/>
                <a:gd name="T28" fmla="*/ 14 w 32"/>
                <a:gd name="T29" fmla="*/ 29 h 32"/>
                <a:gd name="T30" fmla="*/ 16 w 32"/>
                <a:gd name="T31" fmla="*/ 32 h 32"/>
                <a:gd name="T32" fmla="*/ 17 w 32"/>
                <a:gd name="T33" fmla="*/ 29 h 32"/>
                <a:gd name="T34" fmla="*/ 16 w 32"/>
                <a:gd name="T35" fmla="*/ 5 h 32"/>
                <a:gd name="T36" fmla="*/ 17 w 32"/>
                <a:gd name="T37" fmla="*/ 2 h 32"/>
                <a:gd name="T38" fmla="*/ 14 w 32"/>
                <a:gd name="T39" fmla="*/ 2 h 32"/>
                <a:gd name="T40" fmla="*/ 16 w 32"/>
                <a:gd name="T41" fmla="*/ 5 h 32"/>
                <a:gd name="T42" fmla="*/ 3 w 32"/>
                <a:gd name="T43" fmla="*/ 15 h 32"/>
                <a:gd name="T44" fmla="*/ 0 w 32"/>
                <a:gd name="T45" fmla="*/ 16 h 32"/>
                <a:gd name="T46" fmla="*/ 3 w 32"/>
                <a:gd name="T47" fmla="*/ 17 h 32"/>
                <a:gd name="T48" fmla="*/ 16 w 32"/>
                <a:gd name="T49" fmla="*/ 23 h 32"/>
                <a:gd name="T50" fmla="*/ 16 w 32"/>
                <a:gd name="T51" fmla="*/ 10 h 32"/>
                <a:gd name="T52" fmla="*/ 16 w 32"/>
                <a:gd name="T53" fmla="*/ 23 h 32"/>
                <a:gd name="T54" fmla="*/ 7 w 32"/>
                <a:gd name="T55" fmla="*/ 16 h 32"/>
                <a:gd name="T56" fmla="*/ 25 w 32"/>
                <a:gd name="T57" fmla="*/ 16 h 32"/>
                <a:gd name="T58" fmla="*/ 30 w 32"/>
                <a:gd name="T59" fmla="*/ 15 h 32"/>
                <a:gd name="T60" fmla="*/ 27 w 32"/>
                <a:gd name="T61" fmla="*/ 16 h 32"/>
                <a:gd name="T62" fmla="*/ 30 w 32"/>
                <a:gd name="T63" fmla="*/ 17 h 32"/>
                <a:gd name="T64" fmla="*/ 30 w 32"/>
                <a:gd name="T6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2">
                  <a:moveTo>
                    <a:pt x="25" y="27"/>
                  </a:moveTo>
                  <a:cubicBezTo>
                    <a:pt x="26" y="28"/>
                    <a:pt x="26" y="28"/>
                    <a:pt x="26" y="28"/>
                  </a:cubicBezTo>
                  <a:cubicBezTo>
                    <a:pt x="26" y="29"/>
                    <a:pt x="27" y="29"/>
                    <a:pt x="28" y="28"/>
                  </a:cubicBezTo>
                  <a:cubicBezTo>
                    <a:pt x="28" y="28"/>
                    <a:pt x="28" y="27"/>
                    <a:pt x="28" y="26"/>
                  </a:cubicBezTo>
                  <a:cubicBezTo>
                    <a:pt x="26" y="25"/>
                    <a:pt x="26" y="25"/>
                    <a:pt x="26" y="25"/>
                  </a:cubicBezTo>
                  <a:cubicBezTo>
                    <a:pt x="26" y="24"/>
                    <a:pt x="25" y="24"/>
                    <a:pt x="24" y="25"/>
                  </a:cubicBezTo>
                  <a:cubicBezTo>
                    <a:pt x="24" y="25"/>
                    <a:pt x="24" y="26"/>
                    <a:pt x="25" y="27"/>
                  </a:cubicBezTo>
                  <a:close/>
                  <a:moveTo>
                    <a:pt x="6" y="4"/>
                  </a:moveTo>
                  <a:cubicBezTo>
                    <a:pt x="5" y="4"/>
                    <a:pt x="4" y="3"/>
                    <a:pt x="4" y="4"/>
                  </a:cubicBezTo>
                  <a:cubicBezTo>
                    <a:pt x="3" y="4"/>
                    <a:pt x="3" y="5"/>
                    <a:pt x="4" y="6"/>
                  </a:cubicBezTo>
                  <a:cubicBezTo>
                    <a:pt x="5" y="7"/>
                    <a:pt x="5" y="7"/>
                    <a:pt x="5" y="7"/>
                  </a:cubicBezTo>
                  <a:cubicBezTo>
                    <a:pt x="6" y="8"/>
                    <a:pt x="6" y="8"/>
                    <a:pt x="7" y="7"/>
                  </a:cubicBezTo>
                  <a:cubicBezTo>
                    <a:pt x="7" y="7"/>
                    <a:pt x="7" y="6"/>
                    <a:pt x="7" y="5"/>
                  </a:cubicBezTo>
                  <a:lnTo>
                    <a:pt x="6" y="4"/>
                  </a:lnTo>
                  <a:close/>
                  <a:moveTo>
                    <a:pt x="5" y="25"/>
                  </a:moveTo>
                  <a:cubicBezTo>
                    <a:pt x="4" y="26"/>
                    <a:pt x="4" y="26"/>
                    <a:pt x="4" y="26"/>
                  </a:cubicBezTo>
                  <a:cubicBezTo>
                    <a:pt x="3" y="27"/>
                    <a:pt x="3" y="28"/>
                    <a:pt x="4" y="28"/>
                  </a:cubicBezTo>
                  <a:cubicBezTo>
                    <a:pt x="4" y="29"/>
                    <a:pt x="5" y="29"/>
                    <a:pt x="6" y="28"/>
                  </a:cubicBezTo>
                  <a:cubicBezTo>
                    <a:pt x="7" y="27"/>
                    <a:pt x="7" y="27"/>
                    <a:pt x="7" y="27"/>
                  </a:cubicBezTo>
                  <a:cubicBezTo>
                    <a:pt x="7" y="26"/>
                    <a:pt x="7" y="25"/>
                    <a:pt x="7" y="25"/>
                  </a:cubicBezTo>
                  <a:cubicBezTo>
                    <a:pt x="6" y="24"/>
                    <a:pt x="6" y="24"/>
                    <a:pt x="5" y="25"/>
                  </a:cubicBezTo>
                  <a:close/>
                  <a:moveTo>
                    <a:pt x="28" y="6"/>
                  </a:moveTo>
                  <a:cubicBezTo>
                    <a:pt x="28" y="5"/>
                    <a:pt x="28" y="4"/>
                    <a:pt x="28" y="4"/>
                  </a:cubicBezTo>
                  <a:cubicBezTo>
                    <a:pt x="27" y="3"/>
                    <a:pt x="26" y="4"/>
                    <a:pt x="26" y="4"/>
                  </a:cubicBezTo>
                  <a:cubicBezTo>
                    <a:pt x="25" y="5"/>
                    <a:pt x="25" y="5"/>
                    <a:pt x="25" y="5"/>
                  </a:cubicBezTo>
                  <a:cubicBezTo>
                    <a:pt x="24" y="6"/>
                    <a:pt x="24" y="7"/>
                    <a:pt x="24" y="7"/>
                  </a:cubicBezTo>
                  <a:cubicBezTo>
                    <a:pt x="25" y="8"/>
                    <a:pt x="26" y="8"/>
                    <a:pt x="26" y="7"/>
                  </a:cubicBezTo>
                  <a:lnTo>
                    <a:pt x="28" y="6"/>
                  </a:lnTo>
                  <a:close/>
                  <a:moveTo>
                    <a:pt x="16" y="27"/>
                  </a:moveTo>
                  <a:cubicBezTo>
                    <a:pt x="15" y="27"/>
                    <a:pt x="14" y="28"/>
                    <a:pt x="14" y="29"/>
                  </a:cubicBezTo>
                  <a:cubicBezTo>
                    <a:pt x="14" y="31"/>
                    <a:pt x="14" y="31"/>
                    <a:pt x="14" y="31"/>
                  </a:cubicBezTo>
                  <a:cubicBezTo>
                    <a:pt x="14" y="32"/>
                    <a:pt x="15" y="32"/>
                    <a:pt x="16" y="32"/>
                  </a:cubicBezTo>
                  <a:cubicBezTo>
                    <a:pt x="16" y="32"/>
                    <a:pt x="17" y="32"/>
                    <a:pt x="17" y="31"/>
                  </a:cubicBezTo>
                  <a:cubicBezTo>
                    <a:pt x="17" y="29"/>
                    <a:pt x="17" y="29"/>
                    <a:pt x="17" y="29"/>
                  </a:cubicBezTo>
                  <a:cubicBezTo>
                    <a:pt x="17" y="28"/>
                    <a:pt x="16" y="27"/>
                    <a:pt x="16" y="27"/>
                  </a:cubicBezTo>
                  <a:close/>
                  <a:moveTo>
                    <a:pt x="16" y="5"/>
                  </a:moveTo>
                  <a:cubicBezTo>
                    <a:pt x="16" y="5"/>
                    <a:pt x="17" y="4"/>
                    <a:pt x="17" y="3"/>
                  </a:cubicBezTo>
                  <a:cubicBezTo>
                    <a:pt x="17" y="2"/>
                    <a:pt x="17" y="2"/>
                    <a:pt x="17" y="2"/>
                  </a:cubicBezTo>
                  <a:cubicBezTo>
                    <a:pt x="17" y="1"/>
                    <a:pt x="16" y="0"/>
                    <a:pt x="16" y="0"/>
                  </a:cubicBezTo>
                  <a:cubicBezTo>
                    <a:pt x="15" y="0"/>
                    <a:pt x="14" y="1"/>
                    <a:pt x="14" y="2"/>
                  </a:cubicBezTo>
                  <a:cubicBezTo>
                    <a:pt x="14" y="3"/>
                    <a:pt x="14" y="3"/>
                    <a:pt x="14" y="3"/>
                  </a:cubicBezTo>
                  <a:cubicBezTo>
                    <a:pt x="14" y="4"/>
                    <a:pt x="15" y="5"/>
                    <a:pt x="16" y="5"/>
                  </a:cubicBezTo>
                  <a:close/>
                  <a:moveTo>
                    <a:pt x="4" y="16"/>
                  </a:moveTo>
                  <a:cubicBezTo>
                    <a:pt x="4" y="15"/>
                    <a:pt x="4" y="15"/>
                    <a:pt x="3" y="15"/>
                  </a:cubicBezTo>
                  <a:cubicBezTo>
                    <a:pt x="1" y="15"/>
                    <a:pt x="1" y="15"/>
                    <a:pt x="1" y="15"/>
                  </a:cubicBezTo>
                  <a:cubicBezTo>
                    <a:pt x="0" y="15"/>
                    <a:pt x="0" y="15"/>
                    <a:pt x="0" y="16"/>
                  </a:cubicBezTo>
                  <a:cubicBezTo>
                    <a:pt x="0" y="17"/>
                    <a:pt x="0" y="17"/>
                    <a:pt x="1" y="17"/>
                  </a:cubicBezTo>
                  <a:cubicBezTo>
                    <a:pt x="3" y="17"/>
                    <a:pt x="3" y="17"/>
                    <a:pt x="3" y="17"/>
                  </a:cubicBezTo>
                  <a:cubicBezTo>
                    <a:pt x="4" y="17"/>
                    <a:pt x="4" y="17"/>
                    <a:pt x="4" y="16"/>
                  </a:cubicBezTo>
                  <a:close/>
                  <a:moveTo>
                    <a:pt x="16" y="23"/>
                  </a:moveTo>
                  <a:cubicBezTo>
                    <a:pt x="12" y="23"/>
                    <a:pt x="9" y="20"/>
                    <a:pt x="9" y="16"/>
                  </a:cubicBezTo>
                  <a:cubicBezTo>
                    <a:pt x="9" y="13"/>
                    <a:pt x="12" y="10"/>
                    <a:pt x="16" y="10"/>
                  </a:cubicBezTo>
                  <a:cubicBezTo>
                    <a:pt x="19" y="10"/>
                    <a:pt x="22" y="13"/>
                    <a:pt x="22" y="16"/>
                  </a:cubicBezTo>
                  <a:cubicBezTo>
                    <a:pt x="22" y="20"/>
                    <a:pt x="19" y="23"/>
                    <a:pt x="16" y="23"/>
                  </a:cubicBezTo>
                  <a:close/>
                  <a:moveTo>
                    <a:pt x="16" y="7"/>
                  </a:moveTo>
                  <a:cubicBezTo>
                    <a:pt x="11" y="7"/>
                    <a:pt x="7" y="11"/>
                    <a:pt x="7" y="16"/>
                  </a:cubicBezTo>
                  <a:cubicBezTo>
                    <a:pt x="7" y="21"/>
                    <a:pt x="11" y="25"/>
                    <a:pt x="16" y="25"/>
                  </a:cubicBezTo>
                  <a:cubicBezTo>
                    <a:pt x="21" y="25"/>
                    <a:pt x="25" y="21"/>
                    <a:pt x="25" y="16"/>
                  </a:cubicBezTo>
                  <a:cubicBezTo>
                    <a:pt x="25" y="11"/>
                    <a:pt x="21" y="7"/>
                    <a:pt x="16" y="7"/>
                  </a:cubicBezTo>
                  <a:close/>
                  <a:moveTo>
                    <a:pt x="30" y="15"/>
                  </a:moveTo>
                  <a:cubicBezTo>
                    <a:pt x="29" y="15"/>
                    <a:pt x="29" y="15"/>
                    <a:pt x="29" y="15"/>
                  </a:cubicBezTo>
                  <a:cubicBezTo>
                    <a:pt x="28" y="15"/>
                    <a:pt x="27" y="15"/>
                    <a:pt x="27" y="16"/>
                  </a:cubicBezTo>
                  <a:cubicBezTo>
                    <a:pt x="27" y="17"/>
                    <a:pt x="28" y="17"/>
                    <a:pt x="29" y="17"/>
                  </a:cubicBezTo>
                  <a:cubicBezTo>
                    <a:pt x="30" y="17"/>
                    <a:pt x="30" y="17"/>
                    <a:pt x="30" y="17"/>
                  </a:cubicBezTo>
                  <a:cubicBezTo>
                    <a:pt x="31" y="17"/>
                    <a:pt x="32" y="17"/>
                    <a:pt x="32" y="16"/>
                  </a:cubicBezTo>
                  <a:cubicBezTo>
                    <a:pt x="32" y="15"/>
                    <a:pt x="31" y="15"/>
                    <a:pt x="30" y="15"/>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1" name="Freeform 138"/>
            <p:cNvSpPr>
              <a:spLocks noEditPoints="1"/>
            </p:cNvSpPr>
            <p:nvPr/>
          </p:nvSpPr>
          <p:spPr bwMode="auto">
            <a:xfrm>
              <a:off x="8430685" y="764117"/>
              <a:ext cx="275167" cy="18626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2" name="Freeform 139"/>
            <p:cNvSpPr>
              <a:spLocks noEditPoints="1"/>
            </p:cNvSpPr>
            <p:nvPr/>
          </p:nvSpPr>
          <p:spPr bwMode="auto">
            <a:xfrm>
              <a:off x="1932517" y="-4233"/>
              <a:ext cx="228600" cy="152400"/>
            </a:xfrm>
            <a:custGeom>
              <a:avLst/>
              <a:gdLst>
                <a:gd name="T0" fmla="*/ 90 w 91"/>
                <a:gd name="T1" fmla="*/ 17 h 61"/>
                <a:gd name="T2" fmla="*/ 46 w 91"/>
                <a:gd name="T3" fmla="*/ 31 h 61"/>
                <a:gd name="T4" fmla="*/ 45 w 91"/>
                <a:gd name="T5" fmla="*/ 31 h 61"/>
                <a:gd name="T6" fmla="*/ 45 w 91"/>
                <a:gd name="T7" fmla="*/ 31 h 61"/>
                <a:gd name="T8" fmla="*/ 19 w 91"/>
                <a:gd name="T9" fmla="*/ 22 h 61"/>
                <a:gd name="T10" fmla="*/ 15 w 91"/>
                <a:gd name="T11" fmla="*/ 34 h 61"/>
                <a:gd name="T12" fmla="*/ 18 w 91"/>
                <a:gd name="T13" fmla="*/ 38 h 61"/>
                <a:gd name="T14" fmla="*/ 16 w 91"/>
                <a:gd name="T15" fmla="*/ 42 h 61"/>
                <a:gd name="T16" fmla="*/ 18 w 91"/>
                <a:gd name="T17" fmla="*/ 59 h 61"/>
                <a:gd name="T18" fmla="*/ 17 w 91"/>
                <a:gd name="T19" fmla="*/ 60 h 61"/>
                <a:gd name="T20" fmla="*/ 17 w 91"/>
                <a:gd name="T21" fmla="*/ 61 h 61"/>
                <a:gd name="T22" fmla="*/ 9 w 91"/>
                <a:gd name="T23" fmla="*/ 61 h 61"/>
                <a:gd name="T24" fmla="*/ 8 w 91"/>
                <a:gd name="T25" fmla="*/ 60 h 61"/>
                <a:gd name="T26" fmla="*/ 8 w 91"/>
                <a:gd name="T27" fmla="*/ 59 h 61"/>
                <a:gd name="T28" fmla="*/ 10 w 91"/>
                <a:gd name="T29" fmla="*/ 42 h 61"/>
                <a:gd name="T30" fmla="*/ 8 w 91"/>
                <a:gd name="T31" fmla="*/ 38 h 61"/>
                <a:gd name="T32" fmla="*/ 10 w 91"/>
                <a:gd name="T33" fmla="*/ 34 h 61"/>
                <a:gd name="T34" fmla="*/ 14 w 91"/>
                <a:gd name="T35" fmla="*/ 21 h 61"/>
                <a:gd name="T36" fmla="*/ 1 w 91"/>
                <a:gd name="T37" fmla="*/ 17 h 61"/>
                <a:gd name="T38" fmla="*/ 0 w 91"/>
                <a:gd name="T39" fmla="*/ 16 h 61"/>
                <a:gd name="T40" fmla="*/ 1 w 91"/>
                <a:gd name="T41" fmla="*/ 14 h 61"/>
                <a:gd name="T42" fmla="*/ 45 w 91"/>
                <a:gd name="T43" fmla="*/ 1 h 61"/>
                <a:gd name="T44" fmla="*/ 45 w 91"/>
                <a:gd name="T45" fmla="*/ 0 h 61"/>
                <a:gd name="T46" fmla="*/ 46 w 91"/>
                <a:gd name="T47" fmla="*/ 1 h 61"/>
                <a:gd name="T48" fmla="*/ 90 w 91"/>
                <a:gd name="T49" fmla="*/ 14 h 61"/>
                <a:gd name="T50" fmla="*/ 91 w 91"/>
                <a:gd name="T51" fmla="*/ 16 h 61"/>
                <a:gd name="T52" fmla="*/ 90 w 91"/>
                <a:gd name="T53" fmla="*/ 17 h 61"/>
                <a:gd name="T54" fmla="*/ 71 w 91"/>
                <a:gd name="T55" fmla="*/ 41 h 61"/>
                <a:gd name="T56" fmla="*/ 45 w 91"/>
                <a:gd name="T57" fmla="*/ 51 h 61"/>
                <a:gd name="T58" fmla="*/ 20 w 91"/>
                <a:gd name="T59" fmla="*/ 41 h 61"/>
                <a:gd name="T60" fmla="*/ 21 w 91"/>
                <a:gd name="T61" fmla="*/ 28 h 61"/>
                <a:gd name="T62" fmla="*/ 44 w 91"/>
                <a:gd name="T63" fmla="*/ 35 h 61"/>
                <a:gd name="T64" fmla="*/ 45 w 91"/>
                <a:gd name="T65" fmla="*/ 36 h 61"/>
                <a:gd name="T66" fmla="*/ 47 w 91"/>
                <a:gd name="T67" fmla="*/ 35 h 61"/>
                <a:gd name="T68" fmla="*/ 70 w 91"/>
                <a:gd name="T69" fmla="*/ 28 h 61"/>
                <a:gd name="T70" fmla="*/ 71 w 91"/>
                <a:gd name="T71"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61">
                  <a:moveTo>
                    <a:pt x="90" y="17"/>
                  </a:moveTo>
                  <a:cubicBezTo>
                    <a:pt x="46" y="31"/>
                    <a:pt x="46" y="31"/>
                    <a:pt x="46" y="31"/>
                  </a:cubicBezTo>
                  <a:cubicBezTo>
                    <a:pt x="45" y="31"/>
                    <a:pt x="45" y="31"/>
                    <a:pt x="45" y="31"/>
                  </a:cubicBezTo>
                  <a:cubicBezTo>
                    <a:pt x="45" y="31"/>
                    <a:pt x="45" y="31"/>
                    <a:pt x="45" y="31"/>
                  </a:cubicBezTo>
                  <a:cubicBezTo>
                    <a:pt x="19" y="22"/>
                    <a:pt x="19" y="22"/>
                    <a:pt x="19" y="22"/>
                  </a:cubicBezTo>
                  <a:cubicBezTo>
                    <a:pt x="17" y="24"/>
                    <a:pt x="16" y="29"/>
                    <a:pt x="15" y="34"/>
                  </a:cubicBezTo>
                  <a:cubicBezTo>
                    <a:pt x="17" y="35"/>
                    <a:pt x="18" y="36"/>
                    <a:pt x="18" y="38"/>
                  </a:cubicBezTo>
                  <a:cubicBezTo>
                    <a:pt x="18" y="40"/>
                    <a:pt x="17" y="41"/>
                    <a:pt x="16" y="42"/>
                  </a:cubicBezTo>
                  <a:cubicBezTo>
                    <a:pt x="18" y="59"/>
                    <a:pt x="18" y="59"/>
                    <a:pt x="18" y="59"/>
                  </a:cubicBezTo>
                  <a:cubicBezTo>
                    <a:pt x="18" y="60"/>
                    <a:pt x="18" y="60"/>
                    <a:pt x="17" y="60"/>
                  </a:cubicBezTo>
                  <a:cubicBezTo>
                    <a:pt x="17" y="61"/>
                    <a:pt x="17" y="61"/>
                    <a:pt x="17" y="61"/>
                  </a:cubicBezTo>
                  <a:cubicBezTo>
                    <a:pt x="9" y="61"/>
                    <a:pt x="9" y="61"/>
                    <a:pt x="9" y="61"/>
                  </a:cubicBezTo>
                  <a:cubicBezTo>
                    <a:pt x="8" y="60"/>
                    <a:pt x="8" y="60"/>
                    <a:pt x="8" y="60"/>
                  </a:cubicBezTo>
                  <a:cubicBezTo>
                    <a:pt x="8" y="60"/>
                    <a:pt x="8" y="60"/>
                    <a:pt x="8" y="59"/>
                  </a:cubicBezTo>
                  <a:cubicBezTo>
                    <a:pt x="10" y="42"/>
                    <a:pt x="10" y="42"/>
                    <a:pt x="10" y="42"/>
                  </a:cubicBezTo>
                  <a:cubicBezTo>
                    <a:pt x="9" y="41"/>
                    <a:pt x="8" y="40"/>
                    <a:pt x="8" y="38"/>
                  </a:cubicBezTo>
                  <a:cubicBezTo>
                    <a:pt x="8" y="36"/>
                    <a:pt x="9" y="35"/>
                    <a:pt x="10" y="34"/>
                  </a:cubicBezTo>
                  <a:cubicBezTo>
                    <a:pt x="11" y="29"/>
                    <a:pt x="12" y="24"/>
                    <a:pt x="14" y="21"/>
                  </a:cubicBezTo>
                  <a:cubicBezTo>
                    <a:pt x="1" y="17"/>
                    <a:pt x="1" y="17"/>
                    <a:pt x="1" y="17"/>
                  </a:cubicBezTo>
                  <a:cubicBezTo>
                    <a:pt x="1" y="17"/>
                    <a:pt x="0" y="16"/>
                    <a:pt x="0" y="16"/>
                  </a:cubicBezTo>
                  <a:cubicBezTo>
                    <a:pt x="0" y="15"/>
                    <a:pt x="1" y="15"/>
                    <a:pt x="1" y="14"/>
                  </a:cubicBezTo>
                  <a:cubicBezTo>
                    <a:pt x="45" y="1"/>
                    <a:pt x="45" y="1"/>
                    <a:pt x="45" y="1"/>
                  </a:cubicBezTo>
                  <a:cubicBezTo>
                    <a:pt x="45" y="0"/>
                    <a:pt x="45" y="0"/>
                    <a:pt x="45" y="0"/>
                  </a:cubicBezTo>
                  <a:cubicBezTo>
                    <a:pt x="46" y="1"/>
                    <a:pt x="46" y="1"/>
                    <a:pt x="46" y="1"/>
                  </a:cubicBezTo>
                  <a:cubicBezTo>
                    <a:pt x="90" y="14"/>
                    <a:pt x="90" y="14"/>
                    <a:pt x="90" y="14"/>
                  </a:cubicBezTo>
                  <a:cubicBezTo>
                    <a:pt x="90" y="15"/>
                    <a:pt x="91" y="15"/>
                    <a:pt x="91" y="16"/>
                  </a:cubicBezTo>
                  <a:cubicBezTo>
                    <a:pt x="91" y="16"/>
                    <a:pt x="90" y="17"/>
                    <a:pt x="90" y="17"/>
                  </a:cubicBezTo>
                  <a:close/>
                  <a:moveTo>
                    <a:pt x="71" y="41"/>
                  </a:moveTo>
                  <a:cubicBezTo>
                    <a:pt x="71" y="46"/>
                    <a:pt x="59" y="51"/>
                    <a:pt x="45" y="51"/>
                  </a:cubicBezTo>
                  <a:cubicBezTo>
                    <a:pt x="32" y="51"/>
                    <a:pt x="20" y="46"/>
                    <a:pt x="20" y="41"/>
                  </a:cubicBezTo>
                  <a:cubicBezTo>
                    <a:pt x="21" y="28"/>
                    <a:pt x="21" y="28"/>
                    <a:pt x="21" y="28"/>
                  </a:cubicBezTo>
                  <a:cubicBezTo>
                    <a:pt x="44" y="35"/>
                    <a:pt x="44" y="35"/>
                    <a:pt x="44" y="35"/>
                  </a:cubicBezTo>
                  <a:cubicBezTo>
                    <a:pt x="44" y="36"/>
                    <a:pt x="45" y="36"/>
                    <a:pt x="45" y="36"/>
                  </a:cubicBezTo>
                  <a:cubicBezTo>
                    <a:pt x="46" y="36"/>
                    <a:pt x="47" y="36"/>
                    <a:pt x="47" y="35"/>
                  </a:cubicBezTo>
                  <a:cubicBezTo>
                    <a:pt x="70" y="28"/>
                    <a:pt x="70" y="28"/>
                    <a:pt x="70" y="28"/>
                  </a:cubicBezTo>
                  <a:lnTo>
                    <a:pt x="71" y="41"/>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3" name="Freeform 140"/>
            <p:cNvSpPr>
              <a:spLocks noEditPoints="1"/>
            </p:cNvSpPr>
            <p:nvPr/>
          </p:nvSpPr>
          <p:spPr bwMode="auto">
            <a:xfrm>
              <a:off x="3786718" y="152400"/>
              <a:ext cx="319617" cy="177800"/>
            </a:xfrm>
            <a:custGeom>
              <a:avLst/>
              <a:gdLst>
                <a:gd name="T0" fmla="*/ 103 w 127"/>
                <a:gd name="T1" fmla="*/ 71 h 71"/>
                <a:gd name="T2" fmla="*/ 78 w 127"/>
                <a:gd name="T3" fmla="*/ 46 h 71"/>
                <a:gd name="T4" fmla="*/ 86 w 127"/>
                <a:gd name="T5" fmla="*/ 28 h 71"/>
                <a:gd name="T6" fmla="*/ 82 w 127"/>
                <a:gd name="T7" fmla="*/ 23 h 71"/>
                <a:gd name="T8" fmla="*/ 63 w 127"/>
                <a:gd name="T9" fmla="*/ 49 h 71"/>
                <a:gd name="T10" fmla="*/ 60 w 127"/>
                <a:gd name="T11" fmla="*/ 50 h 71"/>
                <a:gd name="T12" fmla="*/ 49 w 127"/>
                <a:gd name="T13" fmla="*/ 50 h 71"/>
                <a:gd name="T14" fmla="*/ 25 w 127"/>
                <a:gd name="T15" fmla="*/ 71 h 71"/>
                <a:gd name="T16" fmla="*/ 0 w 127"/>
                <a:gd name="T17" fmla="*/ 46 h 71"/>
                <a:gd name="T18" fmla="*/ 25 w 127"/>
                <a:gd name="T19" fmla="*/ 22 h 71"/>
                <a:gd name="T20" fmla="*/ 36 w 127"/>
                <a:gd name="T21" fmla="*/ 25 h 71"/>
                <a:gd name="T22" fmla="*/ 44 w 127"/>
                <a:gd name="T23" fmla="*/ 15 h 71"/>
                <a:gd name="T24" fmla="*/ 32 w 127"/>
                <a:gd name="T25" fmla="*/ 15 h 71"/>
                <a:gd name="T26" fmla="*/ 28 w 127"/>
                <a:gd name="T27" fmla="*/ 11 h 71"/>
                <a:gd name="T28" fmla="*/ 32 w 127"/>
                <a:gd name="T29" fmla="*/ 7 h 71"/>
                <a:gd name="T30" fmla="*/ 53 w 127"/>
                <a:gd name="T31" fmla="*/ 7 h 71"/>
                <a:gd name="T32" fmla="*/ 53 w 127"/>
                <a:gd name="T33" fmla="*/ 15 h 71"/>
                <a:gd name="T34" fmla="*/ 77 w 127"/>
                <a:gd name="T35" fmla="*/ 15 h 71"/>
                <a:gd name="T36" fmla="*/ 72 w 127"/>
                <a:gd name="T37" fmla="*/ 7 h 71"/>
                <a:gd name="T38" fmla="*/ 60 w 127"/>
                <a:gd name="T39" fmla="*/ 7 h 71"/>
                <a:gd name="T40" fmla="*/ 56 w 127"/>
                <a:gd name="T41" fmla="*/ 4 h 71"/>
                <a:gd name="T42" fmla="*/ 60 w 127"/>
                <a:gd name="T43" fmla="*/ 0 h 71"/>
                <a:gd name="T44" fmla="*/ 74 w 127"/>
                <a:gd name="T45" fmla="*/ 0 h 71"/>
                <a:gd name="T46" fmla="*/ 77 w 127"/>
                <a:gd name="T47" fmla="*/ 2 h 71"/>
                <a:gd name="T48" fmla="*/ 92 w 127"/>
                <a:gd name="T49" fmla="*/ 24 h 71"/>
                <a:gd name="T50" fmla="*/ 103 w 127"/>
                <a:gd name="T51" fmla="*/ 22 h 71"/>
                <a:gd name="T52" fmla="*/ 127 w 127"/>
                <a:gd name="T53" fmla="*/ 46 h 71"/>
                <a:gd name="T54" fmla="*/ 103 w 127"/>
                <a:gd name="T55" fmla="*/ 71 h 71"/>
                <a:gd name="T56" fmla="*/ 25 w 127"/>
                <a:gd name="T57" fmla="*/ 50 h 71"/>
                <a:gd name="T58" fmla="*/ 22 w 127"/>
                <a:gd name="T59" fmla="*/ 44 h 71"/>
                <a:gd name="T60" fmla="*/ 32 w 127"/>
                <a:gd name="T61" fmla="*/ 30 h 71"/>
                <a:gd name="T62" fmla="*/ 25 w 127"/>
                <a:gd name="T63" fmla="*/ 29 h 71"/>
                <a:gd name="T64" fmla="*/ 7 w 127"/>
                <a:gd name="T65" fmla="*/ 46 h 71"/>
                <a:gd name="T66" fmla="*/ 25 w 127"/>
                <a:gd name="T67" fmla="*/ 64 h 71"/>
                <a:gd name="T68" fmla="*/ 42 w 127"/>
                <a:gd name="T69" fmla="*/ 50 h 71"/>
                <a:gd name="T70" fmla="*/ 25 w 127"/>
                <a:gd name="T71" fmla="*/ 50 h 71"/>
                <a:gd name="T72" fmla="*/ 42 w 127"/>
                <a:gd name="T73" fmla="*/ 43 h 71"/>
                <a:gd name="T74" fmla="*/ 38 w 127"/>
                <a:gd name="T75" fmla="*/ 35 h 71"/>
                <a:gd name="T76" fmla="*/ 32 w 127"/>
                <a:gd name="T77" fmla="*/ 43 h 71"/>
                <a:gd name="T78" fmla="*/ 42 w 127"/>
                <a:gd name="T79" fmla="*/ 43 h 71"/>
                <a:gd name="T80" fmla="*/ 74 w 127"/>
                <a:gd name="T81" fmla="*/ 22 h 71"/>
                <a:gd name="T82" fmla="*/ 48 w 127"/>
                <a:gd name="T83" fmla="*/ 22 h 71"/>
                <a:gd name="T84" fmla="*/ 42 w 127"/>
                <a:gd name="T85" fmla="*/ 29 h 71"/>
                <a:gd name="T86" fmla="*/ 49 w 127"/>
                <a:gd name="T87" fmla="*/ 43 h 71"/>
                <a:gd name="T88" fmla="*/ 58 w 127"/>
                <a:gd name="T89" fmla="*/ 43 h 71"/>
                <a:gd name="T90" fmla="*/ 74 w 127"/>
                <a:gd name="T91" fmla="*/ 22 h 71"/>
                <a:gd name="T92" fmla="*/ 103 w 127"/>
                <a:gd name="T93" fmla="*/ 29 h 71"/>
                <a:gd name="T94" fmla="*/ 96 w 127"/>
                <a:gd name="T95" fmla="*/ 30 h 71"/>
                <a:gd name="T96" fmla="*/ 106 w 127"/>
                <a:gd name="T97" fmla="*/ 44 h 71"/>
                <a:gd name="T98" fmla="*/ 105 w 127"/>
                <a:gd name="T99" fmla="*/ 49 h 71"/>
                <a:gd name="T100" fmla="*/ 103 w 127"/>
                <a:gd name="T101" fmla="*/ 50 h 71"/>
                <a:gd name="T102" fmla="*/ 100 w 127"/>
                <a:gd name="T103" fmla="*/ 48 h 71"/>
                <a:gd name="T104" fmla="*/ 90 w 127"/>
                <a:gd name="T105" fmla="*/ 34 h 71"/>
                <a:gd name="T106" fmla="*/ 85 w 127"/>
                <a:gd name="T107" fmla="*/ 46 h 71"/>
                <a:gd name="T108" fmla="*/ 103 w 127"/>
                <a:gd name="T109" fmla="*/ 64 h 71"/>
                <a:gd name="T110" fmla="*/ 120 w 127"/>
                <a:gd name="T111" fmla="*/ 46 h 71"/>
                <a:gd name="T112" fmla="*/ 103 w 127"/>
                <a:gd name="T11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7" h="71">
                  <a:moveTo>
                    <a:pt x="103" y="71"/>
                  </a:moveTo>
                  <a:cubicBezTo>
                    <a:pt x="89" y="71"/>
                    <a:pt x="78" y="60"/>
                    <a:pt x="78" y="46"/>
                  </a:cubicBezTo>
                  <a:cubicBezTo>
                    <a:pt x="78" y="39"/>
                    <a:pt x="81" y="33"/>
                    <a:pt x="86" y="28"/>
                  </a:cubicBezTo>
                  <a:cubicBezTo>
                    <a:pt x="82" y="23"/>
                    <a:pt x="82" y="23"/>
                    <a:pt x="82" y="23"/>
                  </a:cubicBezTo>
                  <a:cubicBezTo>
                    <a:pt x="63" y="49"/>
                    <a:pt x="63" y="49"/>
                    <a:pt x="63" y="49"/>
                  </a:cubicBezTo>
                  <a:cubicBezTo>
                    <a:pt x="62" y="50"/>
                    <a:pt x="61" y="50"/>
                    <a:pt x="60" y="50"/>
                  </a:cubicBezTo>
                  <a:cubicBezTo>
                    <a:pt x="49" y="50"/>
                    <a:pt x="49" y="50"/>
                    <a:pt x="49" y="50"/>
                  </a:cubicBezTo>
                  <a:cubicBezTo>
                    <a:pt x="47" y="62"/>
                    <a:pt x="37" y="71"/>
                    <a:pt x="25" y="71"/>
                  </a:cubicBezTo>
                  <a:cubicBezTo>
                    <a:pt x="11" y="71"/>
                    <a:pt x="0" y="60"/>
                    <a:pt x="0" y="46"/>
                  </a:cubicBezTo>
                  <a:cubicBezTo>
                    <a:pt x="0" y="33"/>
                    <a:pt x="11" y="22"/>
                    <a:pt x="25" y="22"/>
                  </a:cubicBezTo>
                  <a:cubicBezTo>
                    <a:pt x="29" y="22"/>
                    <a:pt x="33" y="23"/>
                    <a:pt x="36" y="25"/>
                  </a:cubicBezTo>
                  <a:cubicBezTo>
                    <a:pt x="44" y="15"/>
                    <a:pt x="44" y="15"/>
                    <a:pt x="44" y="15"/>
                  </a:cubicBezTo>
                  <a:cubicBezTo>
                    <a:pt x="32" y="15"/>
                    <a:pt x="32" y="15"/>
                    <a:pt x="32" y="15"/>
                  </a:cubicBezTo>
                  <a:cubicBezTo>
                    <a:pt x="30" y="15"/>
                    <a:pt x="28" y="13"/>
                    <a:pt x="28" y="11"/>
                  </a:cubicBezTo>
                  <a:cubicBezTo>
                    <a:pt x="28" y="9"/>
                    <a:pt x="30" y="7"/>
                    <a:pt x="32" y="7"/>
                  </a:cubicBezTo>
                  <a:cubicBezTo>
                    <a:pt x="53" y="7"/>
                    <a:pt x="53" y="7"/>
                    <a:pt x="53" y="7"/>
                  </a:cubicBezTo>
                  <a:cubicBezTo>
                    <a:pt x="53" y="15"/>
                    <a:pt x="53" y="15"/>
                    <a:pt x="53" y="15"/>
                  </a:cubicBezTo>
                  <a:cubicBezTo>
                    <a:pt x="77" y="15"/>
                    <a:pt x="77" y="15"/>
                    <a:pt x="77" y="15"/>
                  </a:cubicBezTo>
                  <a:cubicBezTo>
                    <a:pt x="72" y="7"/>
                    <a:pt x="72" y="7"/>
                    <a:pt x="72" y="7"/>
                  </a:cubicBezTo>
                  <a:cubicBezTo>
                    <a:pt x="60" y="7"/>
                    <a:pt x="60" y="7"/>
                    <a:pt x="60" y="7"/>
                  </a:cubicBezTo>
                  <a:cubicBezTo>
                    <a:pt x="58" y="7"/>
                    <a:pt x="56" y="6"/>
                    <a:pt x="56" y="4"/>
                  </a:cubicBezTo>
                  <a:cubicBezTo>
                    <a:pt x="56" y="2"/>
                    <a:pt x="58" y="0"/>
                    <a:pt x="60" y="0"/>
                  </a:cubicBezTo>
                  <a:cubicBezTo>
                    <a:pt x="74" y="0"/>
                    <a:pt x="74" y="0"/>
                    <a:pt x="74" y="0"/>
                  </a:cubicBezTo>
                  <a:cubicBezTo>
                    <a:pt x="75" y="0"/>
                    <a:pt x="76" y="1"/>
                    <a:pt x="77" y="2"/>
                  </a:cubicBezTo>
                  <a:cubicBezTo>
                    <a:pt x="92" y="24"/>
                    <a:pt x="92" y="24"/>
                    <a:pt x="92" y="24"/>
                  </a:cubicBezTo>
                  <a:cubicBezTo>
                    <a:pt x="95" y="23"/>
                    <a:pt x="99" y="22"/>
                    <a:pt x="103" y="22"/>
                  </a:cubicBezTo>
                  <a:cubicBezTo>
                    <a:pt x="116" y="22"/>
                    <a:pt x="127" y="33"/>
                    <a:pt x="127" y="46"/>
                  </a:cubicBezTo>
                  <a:cubicBezTo>
                    <a:pt x="127" y="60"/>
                    <a:pt x="116" y="71"/>
                    <a:pt x="103" y="71"/>
                  </a:cubicBezTo>
                  <a:close/>
                  <a:moveTo>
                    <a:pt x="25" y="50"/>
                  </a:moveTo>
                  <a:cubicBezTo>
                    <a:pt x="22" y="50"/>
                    <a:pt x="20" y="47"/>
                    <a:pt x="22" y="44"/>
                  </a:cubicBezTo>
                  <a:cubicBezTo>
                    <a:pt x="32" y="30"/>
                    <a:pt x="32" y="30"/>
                    <a:pt x="32" y="30"/>
                  </a:cubicBezTo>
                  <a:cubicBezTo>
                    <a:pt x="30" y="29"/>
                    <a:pt x="27" y="29"/>
                    <a:pt x="25" y="29"/>
                  </a:cubicBezTo>
                  <a:cubicBezTo>
                    <a:pt x="15" y="29"/>
                    <a:pt x="7" y="37"/>
                    <a:pt x="7" y="46"/>
                  </a:cubicBezTo>
                  <a:cubicBezTo>
                    <a:pt x="7" y="56"/>
                    <a:pt x="15" y="64"/>
                    <a:pt x="25" y="64"/>
                  </a:cubicBezTo>
                  <a:cubicBezTo>
                    <a:pt x="33" y="64"/>
                    <a:pt x="40" y="58"/>
                    <a:pt x="42" y="50"/>
                  </a:cubicBezTo>
                  <a:lnTo>
                    <a:pt x="25" y="50"/>
                  </a:lnTo>
                  <a:close/>
                  <a:moveTo>
                    <a:pt x="42" y="43"/>
                  </a:moveTo>
                  <a:cubicBezTo>
                    <a:pt x="41" y="40"/>
                    <a:pt x="40" y="37"/>
                    <a:pt x="38" y="35"/>
                  </a:cubicBezTo>
                  <a:cubicBezTo>
                    <a:pt x="32" y="43"/>
                    <a:pt x="32" y="43"/>
                    <a:pt x="32" y="43"/>
                  </a:cubicBezTo>
                  <a:lnTo>
                    <a:pt x="42" y="43"/>
                  </a:lnTo>
                  <a:close/>
                  <a:moveTo>
                    <a:pt x="74" y="22"/>
                  </a:moveTo>
                  <a:cubicBezTo>
                    <a:pt x="48" y="22"/>
                    <a:pt x="48" y="22"/>
                    <a:pt x="48" y="22"/>
                  </a:cubicBezTo>
                  <a:cubicBezTo>
                    <a:pt x="42" y="29"/>
                    <a:pt x="42" y="29"/>
                    <a:pt x="42" y="29"/>
                  </a:cubicBezTo>
                  <a:cubicBezTo>
                    <a:pt x="46" y="33"/>
                    <a:pt x="48" y="37"/>
                    <a:pt x="49" y="43"/>
                  </a:cubicBezTo>
                  <a:cubicBezTo>
                    <a:pt x="58" y="43"/>
                    <a:pt x="58" y="43"/>
                    <a:pt x="58" y="43"/>
                  </a:cubicBezTo>
                  <a:lnTo>
                    <a:pt x="74" y="22"/>
                  </a:lnTo>
                  <a:close/>
                  <a:moveTo>
                    <a:pt x="103" y="29"/>
                  </a:moveTo>
                  <a:cubicBezTo>
                    <a:pt x="100" y="29"/>
                    <a:pt x="98" y="29"/>
                    <a:pt x="96" y="30"/>
                  </a:cubicBezTo>
                  <a:cubicBezTo>
                    <a:pt x="106" y="44"/>
                    <a:pt x="106" y="44"/>
                    <a:pt x="106" y="44"/>
                  </a:cubicBezTo>
                  <a:cubicBezTo>
                    <a:pt x="107" y="46"/>
                    <a:pt x="106" y="48"/>
                    <a:pt x="105" y="49"/>
                  </a:cubicBezTo>
                  <a:cubicBezTo>
                    <a:pt x="104" y="50"/>
                    <a:pt x="103" y="50"/>
                    <a:pt x="103" y="50"/>
                  </a:cubicBezTo>
                  <a:cubicBezTo>
                    <a:pt x="101" y="50"/>
                    <a:pt x="100" y="49"/>
                    <a:pt x="100" y="48"/>
                  </a:cubicBezTo>
                  <a:cubicBezTo>
                    <a:pt x="90" y="34"/>
                    <a:pt x="90" y="34"/>
                    <a:pt x="90" y="34"/>
                  </a:cubicBezTo>
                  <a:cubicBezTo>
                    <a:pt x="87" y="37"/>
                    <a:pt x="85" y="42"/>
                    <a:pt x="85" y="46"/>
                  </a:cubicBezTo>
                  <a:cubicBezTo>
                    <a:pt x="85" y="56"/>
                    <a:pt x="93" y="64"/>
                    <a:pt x="103" y="64"/>
                  </a:cubicBezTo>
                  <a:cubicBezTo>
                    <a:pt x="112" y="64"/>
                    <a:pt x="120" y="56"/>
                    <a:pt x="120" y="46"/>
                  </a:cubicBezTo>
                  <a:cubicBezTo>
                    <a:pt x="120" y="37"/>
                    <a:pt x="112" y="29"/>
                    <a:pt x="103" y="2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4" name="Freeform 141"/>
            <p:cNvSpPr>
              <a:spLocks noEditPoints="1"/>
            </p:cNvSpPr>
            <p:nvPr/>
          </p:nvSpPr>
          <p:spPr bwMode="auto">
            <a:xfrm>
              <a:off x="5513918" y="2275418"/>
              <a:ext cx="319617" cy="281517"/>
            </a:xfrm>
            <a:custGeom>
              <a:avLst/>
              <a:gdLst>
                <a:gd name="T0" fmla="*/ 66 w 128"/>
                <a:gd name="T1" fmla="*/ 79 h 112"/>
                <a:gd name="T2" fmla="*/ 49 w 128"/>
                <a:gd name="T3" fmla="*/ 60 h 112"/>
                <a:gd name="T4" fmla="*/ 54 w 128"/>
                <a:gd name="T5" fmla="*/ 45 h 112"/>
                <a:gd name="T6" fmla="*/ 59 w 128"/>
                <a:gd name="T7" fmla="*/ 35 h 112"/>
                <a:gd name="T8" fmla="*/ 57 w 128"/>
                <a:gd name="T9" fmla="*/ 30 h 112"/>
                <a:gd name="T10" fmla="*/ 59 w 128"/>
                <a:gd name="T11" fmla="*/ 20 h 112"/>
                <a:gd name="T12" fmla="*/ 38 w 128"/>
                <a:gd name="T13" fmla="*/ 0 h 112"/>
                <a:gd name="T14" fmla="*/ 18 w 128"/>
                <a:gd name="T15" fmla="*/ 20 h 112"/>
                <a:gd name="T16" fmla="*/ 19 w 128"/>
                <a:gd name="T17" fmla="*/ 30 h 112"/>
                <a:gd name="T18" fmla="*/ 17 w 128"/>
                <a:gd name="T19" fmla="*/ 35 h 112"/>
                <a:gd name="T20" fmla="*/ 22 w 128"/>
                <a:gd name="T21" fmla="*/ 45 h 112"/>
                <a:gd name="T22" fmla="*/ 28 w 128"/>
                <a:gd name="T23" fmla="*/ 60 h 112"/>
                <a:gd name="T24" fmla="*/ 11 w 128"/>
                <a:gd name="T25" fmla="*/ 79 h 112"/>
                <a:gd name="T26" fmla="*/ 0 w 128"/>
                <a:gd name="T27" fmla="*/ 89 h 112"/>
                <a:gd name="T28" fmla="*/ 0 w 128"/>
                <a:gd name="T29" fmla="*/ 112 h 112"/>
                <a:gd name="T30" fmla="*/ 89 w 128"/>
                <a:gd name="T31" fmla="*/ 112 h 112"/>
                <a:gd name="T32" fmla="*/ 89 w 128"/>
                <a:gd name="T33" fmla="*/ 95 h 112"/>
                <a:gd name="T34" fmla="*/ 66 w 128"/>
                <a:gd name="T35" fmla="*/ 79 h 112"/>
                <a:gd name="T36" fmla="*/ 128 w 128"/>
                <a:gd name="T37" fmla="*/ 112 h 112"/>
                <a:gd name="T38" fmla="*/ 127 w 128"/>
                <a:gd name="T39" fmla="*/ 86 h 112"/>
                <a:gd name="T40" fmla="*/ 110 w 128"/>
                <a:gd name="T41" fmla="*/ 75 h 112"/>
                <a:gd name="T42" fmla="*/ 97 w 128"/>
                <a:gd name="T43" fmla="*/ 61 h 112"/>
                <a:gd name="T44" fmla="*/ 101 w 128"/>
                <a:gd name="T45" fmla="*/ 50 h 112"/>
                <a:gd name="T46" fmla="*/ 105 w 128"/>
                <a:gd name="T47" fmla="*/ 42 h 112"/>
                <a:gd name="T48" fmla="*/ 103 w 128"/>
                <a:gd name="T49" fmla="*/ 39 h 112"/>
                <a:gd name="T50" fmla="*/ 104 w 128"/>
                <a:gd name="T51" fmla="*/ 31 h 112"/>
                <a:gd name="T52" fmla="*/ 89 w 128"/>
                <a:gd name="T53" fmla="*/ 16 h 112"/>
                <a:gd name="T54" fmla="*/ 74 w 128"/>
                <a:gd name="T55" fmla="*/ 31 h 112"/>
                <a:gd name="T56" fmla="*/ 75 w 128"/>
                <a:gd name="T57" fmla="*/ 39 h 112"/>
                <a:gd name="T58" fmla="*/ 73 w 128"/>
                <a:gd name="T59" fmla="*/ 42 h 112"/>
                <a:gd name="T60" fmla="*/ 77 w 128"/>
                <a:gd name="T61" fmla="*/ 50 h 112"/>
                <a:gd name="T62" fmla="*/ 81 w 128"/>
                <a:gd name="T63" fmla="*/ 61 h 112"/>
                <a:gd name="T64" fmla="*/ 76 w 128"/>
                <a:gd name="T65" fmla="*/ 72 h 112"/>
                <a:gd name="T66" fmla="*/ 99 w 128"/>
                <a:gd name="T67" fmla="*/ 93 h 112"/>
                <a:gd name="T68" fmla="*/ 99 w 128"/>
                <a:gd name="T69" fmla="*/ 112 h 112"/>
                <a:gd name="T70" fmla="*/ 128 w 128"/>
                <a:gd name="T7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2">
                  <a:moveTo>
                    <a:pt x="66" y="79"/>
                  </a:moveTo>
                  <a:cubicBezTo>
                    <a:pt x="53" y="74"/>
                    <a:pt x="49" y="69"/>
                    <a:pt x="49" y="60"/>
                  </a:cubicBezTo>
                  <a:cubicBezTo>
                    <a:pt x="49" y="54"/>
                    <a:pt x="53" y="56"/>
                    <a:pt x="54" y="45"/>
                  </a:cubicBezTo>
                  <a:cubicBezTo>
                    <a:pt x="55" y="41"/>
                    <a:pt x="59" y="45"/>
                    <a:pt x="59" y="35"/>
                  </a:cubicBezTo>
                  <a:cubicBezTo>
                    <a:pt x="59" y="31"/>
                    <a:pt x="57" y="30"/>
                    <a:pt x="57" y="30"/>
                  </a:cubicBezTo>
                  <a:cubicBezTo>
                    <a:pt x="57" y="30"/>
                    <a:pt x="58" y="24"/>
                    <a:pt x="59" y="20"/>
                  </a:cubicBezTo>
                  <a:cubicBezTo>
                    <a:pt x="59" y="14"/>
                    <a:pt x="56" y="0"/>
                    <a:pt x="38" y="0"/>
                  </a:cubicBezTo>
                  <a:cubicBezTo>
                    <a:pt x="21" y="0"/>
                    <a:pt x="17" y="14"/>
                    <a:pt x="18" y="20"/>
                  </a:cubicBezTo>
                  <a:cubicBezTo>
                    <a:pt x="18" y="24"/>
                    <a:pt x="19" y="30"/>
                    <a:pt x="19" y="30"/>
                  </a:cubicBezTo>
                  <a:cubicBezTo>
                    <a:pt x="19" y="30"/>
                    <a:pt x="17" y="31"/>
                    <a:pt x="17" y="35"/>
                  </a:cubicBezTo>
                  <a:cubicBezTo>
                    <a:pt x="18" y="45"/>
                    <a:pt x="21" y="41"/>
                    <a:pt x="22" y="45"/>
                  </a:cubicBezTo>
                  <a:cubicBezTo>
                    <a:pt x="24" y="56"/>
                    <a:pt x="28" y="54"/>
                    <a:pt x="28" y="60"/>
                  </a:cubicBezTo>
                  <a:cubicBezTo>
                    <a:pt x="28" y="69"/>
                    <a:pt x="24" y="74"/>
                    <a:pt x="11" y="79"/>
                  </a:cubicBezTo>
                  <a:cubicBezTo>
                    <a:pt x="7" y="81"/>
                    <a:pt x="0" y="83"/>
                    <a:pt x="0" y="89"/>
                  </a:cubicBezTo>
                  <a:cubicBezTo>
                    <a:pt x="0" y="112"/>
                    <a:pt x="0" y="112"/>
                    <a:pt x="0" y="112"/>
                  </a:cubicBezTo>
                  <a:cubicBezTo>
                    <a:pt x="89" y="112"/>
                    <a:pt x="89" y="112"/>
                    <a:pt x="89" y="112"/>
                  </a:cubicBezTo>
                  <a:cubicBezTo>
                    <a:pt x="89" y="112"/>
                    <a:pt x="89" y="99"/>
                    <a:pt x="89" y="95"/>
                  </a:cubicBezTo>
                  <a:cubicBezTo>
                    <a:pt x="89" y="89"/>
                    <a:pt x="78" y="84"/>
                    <a:pt x="66" y="79"/>
                  </a:cubicBezTo>
                  <a:close/>
                  <a:moveTo>
                    <a:pt x="128" y="112"/>
                  </a:moveTo>
                  <a:cubicBezTo>
                    <a:pt x="128" y="112"/>
                    <a:pt x="128" y="88"/>
                    <a:pt x="127" y="86"/>
                  </a:cubicBezTo>
                  <a:cubicBezTo>
                    <a:pt x="124" y="82"/>
                    <a:pt x="119" y="79"/>
                    <a:pt x="110" y="75"/>
                  </a:cubicBezTo>
                  <a:cubicBezTo>
                    <a:pt x="100" y="71"/>
                    <a:pt x="97" y="68"/>
                    <a:pt x="97" y="61"/>
                  </a:cubicBezTo>
                  <a:cubicBezTo>
                    <a:pt x="97" y="56"/>
                    <a:pt x="100" y="58"/>
                    <a:pt x="101" y="50"/>
                  </a:cubicBezTo>
                  <a:cubicBezTo>
                    <a:pt x="102" y="47"/>
                    <a:pt x="104" y="50"/>
                    <a:pt x="105" y="42"/>
                  </a:cubicBezTo>
                  <a:cubicBezTo>
                    <a:pt x="105" y="39"/>
                    <a:pt x="103" y="39"/>
                    <a:pt x="103" y="39"/>
                  </a:cubicBezTo>
                  <a:cubicBezTo>
                    <a:pt x="103" y="39"/>
                    <a:pt x="104" y="34"/>
                    <a:pt x="104" y="31"/>
                  </a:cubicBezTo>
                  <a:cubicBezTo>
                    <a:pt x="105" y="27"/>
                    <a:pt x="102" y="16"/>
                    <a:pt x="89" y="16"/>
                  </a:cubicBezTo>
                  <a:cubicBezTo>
                    <a:pt x="76" y="16"/>
                    <a:pt x="73" y="27"/>
                    <a:pt x="74" y="31"/>
                  </a:cubicBezTo>
                  <a:cubicBezTo>
                    <a:pt x="74" y="34"/>
                    <a:pt x="75" y="39"/>
                    <a:pt x="75" y="39"/>
                  </a:cubicBezTo>
                  <a:cubicBezTo>
                    <a:pt x="75" y="39"/>
                    <a:pt x="73" y="39"/>
                    <a:pt x="73" y="42"/>
                  </a:cubicBezTo>
                  <a:cubicBezTo>
                    <a:pt x="74" y="50"/>
                    <a:pt x="76" y="47"/>
                    <a:pt x="77" y="50"/>
                  </a:cubicBezTo>
                  <a:cubicBezTo>
                    <a:pt x="78" y="58"/>
                    <a:pt x="81" y="56"/>
                    <a:pt x="81" y="61"/>
                  </a:cubicBezTo>
                  <a:cubicBezTo>
                    <a:pt x="81" y="66"/>
                    <a:pt x="80" y="69"/>
                    <a:pt x="76" y="72"/>
                  </a:cubicBezTo>
                  <a:cubicBezTo>
                    <a:pt x="97" y="82"/>
                    <a:pt x="99" y="84"/>
                    <a:pt x="99" y="93"/>
                  </a:cubicBezTo>
                  <a:cubicBezTo>
                    <a:pt x="99" y="112"/>
                    <a:pt x="99" y="112"/>
                    <a:pt x="99" y="112"/>
                  </a:cubicBezTo>
                  <a:lnTo>
                    <a:pt x="128" y="11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5" name="Freeform 142"/>
            <p:cNvSpPr>
              <a:spLocks noEditPoints="1"/>
            </p:cNvSpPr>
            <p:nvPr/>
          </p:nvSpPr>
          <p:spPr bwMode="auto">
            <a:xfrm>
              <a:off x="8473018" y="982133"/>
              <a:ext cx="325967" cy="273051"/>
            </a:xfrm>
            <a:custGeom>
              <a:avLst/>
              <a:gdLst>
                <a:gd name="T0" fmla="*/ 99 w 130"/>
                <a:gd name="T1" fmla="*/ 33 h 109"/>
                <a:gd name="T2" fmla="*/ 77 w 130"/>
                <a:gd name="T3" fmla="*/ 33 h 109"/>
                <a:gd name="T4" fmla="*/ 77 w 130"/>
                <a:gd name="T5" fmla="*/ 0 h 109"/>
                <a:gd name="T6" fmla="*/ 53 w 130"/>
                <a:gd name="T7" fmla="*/ 0 h 109"/>
                <a:gd name="T8" fmla="*/ 53 w 130"/>
                <a:gd name="T9" fmla="*/ 33 h 109"/>
                <a:gd name="T10" fmla="*/ 32 w 130"/>
                <a:gd name="T11" fmla="*/ 33 h 109"/>
                <a:gd name="T12" fmla="*/ 65 w 130"/>
                <a:gd name="T13" fmla="*/ 64 h 109"/>
                <a:gd name="T14" fmla="*/ 99 w 130"/>
                <a:gd name="T15" fmla="*/ 33 h 109"/>
                <a:gd name="T16" fmla="*/ 125 w 130"/>
                <a:gd name="T17" fmla="*/ 74 h 109"/>
                <a:gd name="T18" fmla="*/ 105 w 130"/>
                <a:gd name="T19" fmla="*/ 60 h 109"/>
                <a:gd name="T20" fmla="*/ 92 w 130"/>
                <a:gd name="T21" fmla="*/ 60 h 109"/>
                <a:gd name="T22" fmla="*/ 114 w 130"/>
                <a:gd name="T23" fmla="*/ 77 h 109"/>
                <a:gd name="T24" fmla="*/ 91 w 130"/>
                <a:gd name="T25" fmla="*/ 77 h 109"/>
                <a:gd name="T26" fmla="*/ 90 w 130"/>
                <a:gd name="T27" fmla="*/ 78 h 109"/>
                <a:gd name="T28" fmla="*/ 84 w 130"/>
                <a:gd name="T29" fmla="*/ 93 h 109"/>
                <a:gd name="T30" fmla="*/ 46 w 130"/>
                <a:gd name="T31" fmla="*/ 93 h 109"/>
                <a:gd name="T32" fmla="*/ 41 w 130"/>
                <a:gd name="T33" fmla="*/ 78 h 109"/>
                <a:gd name="T34" fmla="*/ 39 w 130"/>
                <a:gd name="T35" fmla="*/ 77 h 109"/>
                <a:gd name="T36" fmla="*/ 16 w 130"/>
                <a:gd name="T37" fmla="*/ 77 h 109"/>
                <a:gd name="T38" fmla="*/ 38 w 130"/>
                <a:gd name="T39" fmla="*/ 60 h 109"/>
                <a:gd name="T40" fmla="*/ 25 w 130"/>
                <a:gd name="T41" fmla="*/ 60 h 109"/>
                <a:gd name="T42" fmla="*/ 5 w 130"/>
                <a:gd name="T43" fmla="*/ 74 h 109"/>
                <a:gd name="T44" fmla="*/ 1 w 130"/>
                <a:gd name="T45" fmla="*/ 84 h 109"/>
                <a:gd name="T46" fmla="*/ 5 w 130"/>
                <a:gd name="T47" fmla="*/ 103 h 109"/>
                <a:gd name="T48" fmla="*/ 13 w 130"/>
                <a:gd name="T49" fmla="*/ 109 h 109"/>
                <a:gd name="T50" fmla="*/ 118 w 130"/>
                <a:gd name="T51" fmla="*/ 109 h 109"/>
                <a:gd name="T52" fmla="*/ 126 w 130"/>
                <a:gd name="T53" fmla="*/ 103 h 109"/>
                <a:gd name="T54" fmla="*/ 129 w 130"/>
                <a:gd name="T55" fmla="*/ 84 h 109"/>
                <a:gd name="T56" fmla="*/ 125 w 130"/>
                <a:gd name="T57"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09">
                  <a:moveTo>
                    <a:pt x="99" y="33"/>
                  </a:moveTo>
                  <a:cubicBezTo>
                    <a:pt x="77" y="33"/>
                    <a:pt x="77" y="33"/>
                    <a:pt x="77" y="33"/>
                  </a:cubicBezTo>
                  <a:cubicBezTo>
                    <a:pt x="77" y="0"/>
                    <a:pt x="77" y="0"/>
                    <a:pt x="77" y="0"/>
                  </a:cubicBezTo>
                  <a:cubicBezTo>
                    <a:pt x="53" y="0"/>
                    <a:pt x="53" y="0"/>
                    <a:pt x="53" y="0"/>
                  </a:cubicBezTo>
                  <a:cubicBezTo>
                    <a:pt x="53" y="33"/>
                    <a:pt x="53" y="33"/>
                    <a:pt x="53" y="33"/>
                  </a:cubicBezTo>
                  <a:cubicBezTo>
                    <a:pt x="32" y="33"/>
                    <a:pt x="32" y="33"/>
                    <a:pt x="32" y="33"/>
                  </a:cubicBezTo>
                  <a:cubicBezTo>
                    <a:pt x="65" y="64"/>
                    <a:pt x="65" y="64"/>
                    <a:pt x="65" y="64"/>
                  </a:cubicBezTo>
                  <a:lnTo>
                    <a:pt x="99" y="33"/>
                  </a:lnTo>
                  <a:close/>
                  <a:moveTo>
                    <a:pt x="125" y="74"/>
                  </a:moveTo>
                  <a:cubicBezTo>
                    <a:pt x="105" y="60"/>
                    <a:pt x="105" y="60"/>
                    <a:pt x="105" y="60"/>
                  </a:cubicBezTo>
                  <a:cubicBezTo>
                    <a:pt x="92" y="60"/>
                    <a:pt x="92" y="60"/>
                    <a:pt x="92" y="60"/>
                  </a:cubicBezTo>
                  <a:cubicBezTo>
                    <a:pt x="114" y="77"/>
                    <a:pt x="114" y="77"/>
                    <a:pt x="114" y="77"/>
                  </a:cubicBezTo>
                  <a:cubicBezTo>
                    <a:pt x="91" y="77"/>
                    <a:pt x="91" y="77"/>
                    <a:pt x="91" y="77"/>
                  </a:cubicBezTo>
                  <a:cubicBezTo>
                    <a:pt x="91" y="77"/>
                    <a:pt x="90" y="78"/>
                    <a:pt x="90" y="78"/>
                  </a:cubicBezTo>
                  <a:cubicBezTo>
                    <a:pt x="84" y="93"/>
                    <a:pt x="84" y="93"/>
                    <a:pt x="84" y="93"/>
                  </a:cubicBezTo>
                  <a:cubicBezTo>
                    <a:pt x="46" y="93"/>
                    <a:pt x="46" y="93"/>
                    <a:pt x="46" y="93"/>
                  </a:cubicBezTo>
                  <a:cubicBezTo>
                    <a:pt x="41" y="78"/>
                    <a:pt x="41" y="78"/>
                    <a:pt x="41" y="78"/>
                  </a:cubicBezTo>
                  <a:cubicBezTo>
                    <a:pt x="40" y="78"/>
                    <a:pt x="40" y="77"/>
                    <a:pt x="39" y="77"/>
                  </a:cubicBezTo>
                  <a:cubicBezTo>
                    <a:pt x="16" y="77"/>
                    <a:pt x="16" y="77"/>
                    <a:pt x="16" y="77"/>
                  </a:cubicBezTo>
                  <a:cubicBezTo>
                    <a:pt x="38" y="60"/>
                    <a:pt x="38" y="60"/>
                    <a:pt x="38" y="60"/>
                  </a:cubicBezTo>
                  <a:cubicBezTo>
                    <a:pt x="25" y="60"/>
                    <a:pt x="25" y="60"/>
                    <a:pt x="25" y="60"/>
                  </a:cubicBezTo>
                  <a:cubicBezTo>
                    <a:pt x="5" y="74"/>
                    <a:pt x="5" y="74"/>
                    <a:pt x="5" y="74"/>
                  </a:cubicBezTo>
                  <a:cubicBezTo>
                    <a:pt x="2" y="76"/>
                    <a:pt x="0" y="80"/>
                    <a:pt x="1" y="84"/>
                  </a:cubicBezTo>
                  <a:cubicBezTo>
                    <a:pt x="5" y="103"/>
                    <a:pt x="5" y="103"/>
                    <a:pt x="5" y="103"/>
                  </a:cubicBezTo>
                  <a:cubicBezTo>
                    <a:pt x="5" y="107"/>
                    <a:pt x="9" y="109"/>
                    <a:pt x="13" y="109"/>
                  </a:cubicBezTo>
                  <a:cubicBezTo>
                    <a:pt x="118" y="109"/>
                    <a:pt x="118" y="109"/>
                    <a:pt x="118" y="109"/>
                  </a:cubicBezTo>
                  <a:cubicBezTo>
                    <a:pt x="121" y="109"/>
                    <a:pt x="125" y="107"/>
                    <a:pt x="126" y="103"/>
                  </a:cubicBezTo>
                  <a:cubicBezTo>
                    <a:pt x="129" y="84"/>
                    <a:pt x="129" y="84"/>
                    <a:pt x="129" y="84"/>
                  </a:cubicBezTo>
                  <a:cubicBezTo>
                    <a:pt x="130" y="80"/>
                    <a:pt x="128" y="76"/>
                    <a:pt x="125" y="7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6" name="Freeform 143"/>
            <p:cNvSpPr>
              <a:spLocks noEditPoints="1"/>
            </p:cNvSpPr>
            <p:nvPr/>
          </p:nvSpPr>
          <p:spPr bwMode="auto">
            <a:xfrm>
              <a:off x="2980268" y="243417"/>
              <a:ext cx="330200" cy="330200"/>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7" name="Freeform 144"/>
            <p:cNvSpPr>
              <a:spLocks noEditPoints="1"/>
            </p:cNvSpPr>
            <p:nvPr/>
          </p:nvSpPr>
          <p:spPr bwMode="auto">
            <a:xfrm>
              <a:off x="5566836" y="2074334"/>
              <a:ext cx="156633" cy="158751"/>
            </a:xfrm>
            <a:custGeom>
              <a:avLst/>
              <a:gdLst>
                <a:gd name="T0" fmla="*/ 63 w 63"/>
                <a:gd name="T1" fmla="*/ 32 h 63"/>
                <a:gd name="T2" fmla="*/ 31 w 63"/>
                <a:gd name="T3" fmla="*/ 63 h 63"/>
                <a:gd name="T4" fmla="*/ 0 w 63"/>
                <a:gd name="T5" fmla="*/ 32 h 63"/>
                <a:gd name="T6" fmla="*/ 31 w 63"/>
                <a:gd name="T7" fmla="*/ 0 h 63"/>
                <a:gd name="T8" fmla="*/ 63 w 63"/>
                <a:gd name="T9" fmla="*/ 32 h 63"/>
                <a:gd name="T10" fmla="*/ 58 w 63"/>
                <a:gd name="T11" fmla="*/ 32 h 63"/>
                <a:gd name="T12" fmla="*/ 58 w 63"/>
                <a:gd name="T13" fmla="*/ 32 h 63"/>
                <a:gd name="T14" fmla="*/ 54 w 63"/>
                <a:gd name="T15" fmla="*/ 35 h 63"/>
                <a:gd name="T16" fmla="*/ 46 w 63"/>
                <a:gd name="T17" fmla="*/ 27 h 63"/>
                <a:gd name="T18" fmla="*/ 48 w 63"/>
                <a:gd name="T19" fmla="*/ 16 h 63"/>
                <a:gd name="T20" fmla="*/ 53 w 63"/>
                <a:gd name="T21" fmla="*/ 16 h 63"/>
                <a:gd name="T22" fmla="*/ 39 w 63"/>
                <a:gd name="T23" fmla="*/ 6 h 63"/>
                <a:gd name="T24" fmla="*/ 41 w 63"/>
                <a:gd name="T25" fmla="*/ 11 h 63"/>
                <a:gd name="T26" fmla="*/ 31 w 63"/>
                <a:gd name="T27" fmla="*/ 16 h 63"/>
                <a:gd name="T28" fmla="*/ 21 w 63"/>
                <a:gd name="T29" fmla="*/ 11 h 63"/>
                <a:gd name="T30" fmla="*/ 23 w 63"/>
                <a:gd name="T31" fmla="*/ 6 h 63"/>
                <a:gd name="T32" fmla="*/ 9 w 63"/>
                <a:gd name="T33" fmla="*/ 16 h 63"/>
                <a:gd name="T34" fmla="*/ 14 w 63"/>
                <a:gd name="T35" fmla="*/ 16 h 63"/>
                <a:gd name="T36" fmla="*/ 16 w 63"/>
                <a:gd name="T37" fmla="*/ 27 h 63"/>
                <a:gd name="T38" fmla="*/ 8 w 63"/>
                <a:gd name="T39" fmla="*/ 35 h 63"/>
                <a:gd name="T40" fmla="*/ 4 w 63"/>
                <a:gd name="T41" fmla="*/ 32 h 63"/>
                <a:gd name="T42" fmla="*/ 4 w 63"/>
                <a:gd name="T43" fmla="*/ 32 h 63"/>
                <a:gd name="T44" fmla="*/ 9 w 63"/>
                <a:gd name="T45" fmla="*/ 48 h 63"/>
                <a:gd name="T46" fmla="*/ 10 w 63"/>
                <a:gd name="T47" fmla="*/ 43 h 63"/>
                <a:gd name="T48" fmla="*/ 22 w 63"/>
                <a:gd name="T49" fmla="*/ 45 h 63"/>
                <a:gd name="T50" fmla="*/ 27 w 63"/>
                <a:gd name="T51" fmla="*/ 55 h 63"/>
                <a:gd name="T52" fmla="*/ 23 w 63"/>
                <a:gd name="T53" fmla="*/ 57 h 63"/>
                <a:gd name="T54" fmla="*/ 31 w 63"/>
                <a:gd name="T55" fmla="*/ 59 h 63"/>
                <a:gd name="T56" fmla="*/ 39 w 63"/>
                <a:gd name="T57" fmla="*/ 57 h 63"/>
                <a:gd name="T58" fmla="*/ 35 w 63"/>
                <a:gd name="T59" fmla="*/ 55 h 63"/>
                <a:gd name="T60" fmla="*/ 40 w 63"/>
                <a:gd name="T61" fmla="*/ 45 h 63"/>
                <a:gd name="T62" fmla="*/ 52 w 63"/>
                <a:gd name="T63" fmla="*/ 43 h 63"/>
                <a:gd name="T64" fmla="*/ 53 w 63"/>
                <a:gd name="T65" fmla="*/ 48 h 63"/>
                <a:gd name="T66" fmla="*/ 58 w 63"/>
                <a:gd name="T67" fmla="*/ 32 h 63"/>
                <a:gd name="T68" fmla="*/ 31 w 63"/>
                <a:gd name="T69" fmla="*/ 22 h 63"/>
                <a:gd name="T70" fmla="*/ 41 w 63"/>
                <a:gd name="T71" fmla="*/ 29 h 63"/>
                <a:gd name="T72" fmla="*/ 37 w 63"/>
                <a:gd name="T73" fmla="*/ 41 h 63"/>
                <a:gd name="T74" fmla="*/ 25 w 63"/>
                <a:gd name="T75" fmla="*/ 41 h 63"/>
                <a:gd name="T76" fmla="*/ 21 w 63"/>
                <a:gd name="T77" fmla="*/ 29 h 63"/>
                <a:gd name="T78" fmla="*/ 31 w 63"/>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 h="63">
                  <a:moveTo>
                    <a:pt x="63" y="32"/>
                  </a:moveTo>
                  <a:cubicBezTo>
                    <a:pt x="63" y="49"/>
                    <a:pt x="48" y="63"/>
                    <a:pt x="31" y="63"/>
                  </a:cubicBezTo>
                  <a:cubicBezTo>
                    <a:pt x="14" y="63"/>
                    <a:pt x="0" y="49"/>
                    <a:pt x="0" y="32"/>
                  </a:cubicBezTo>
                  <a:cubicBezTo>
                    <a:pt x="0" y="14"/>
                    <a:pt x="14" y="0"/>
                    <a:pt x="31" y="0"/>
                  </a:cubicBezTo>
                  <a:cubicBezTo>
                    <a:pt x="48" y="0"/>
                    <a:pt x="63" y="14"/>
                    <a:pt x="63" y="32"/>
                  </a:cubicBezTo>
                  <a:close/>
                  <a:moveTo>
                    <a:pt x="58" y="32"/>
                  </a:moveTo>
                  <a:cubicBezTo>
                    <a:pt x="58" y="32"/>
                    <a:pt x="58" y="32"/>
                    <a:pt x="58" y="32"/>
                  </a:cubicBezTo>
                  <a:cubicBezTo>
                    <a:pt x="54" y="35"/>
                    <a:pt x="54" y="35"/>
                    <a:pt x="54" y="35"/>
                  </a:cubicBezTo>
                  <a:cubicBezTo>
                    <a:pt x="46" y="27"/>
                    <a:pt x="46" y="27"/>
                    <a:pt x="46" y="27"/>
                  </a:cubicBezTo>
                  <a:cubicBezTo>
                    <a:pt x="48" y="16"/>
                    <a:pt x="48" y="16"/>
                    <a:pt x="48" y="16"/>
                  </a:cubicBezTo>
                  <a:cubicBezTo>
                    <a:pt x="53" y="16"/>
                    <a:pt x="53" y="16"/>
                    <a:pt x="53" y="16"/>
                  </a:cubicBezTo>
                  <a:cubicBezTo>
                    <a:pt x="50" y="11"/>
                    <a:pt x="45" y="8"/>
                    <a:pt x="39" y="6"/>
                  </a:cubicBezTo>
                  <a:cubicBezTo>
                    <a:pt x="41" y="11"/>
                    <a:pt x="41" y="11"/>
                    <a:pt x="41" y="11"/>
                  </a:cubicBezTo>
                  <a:cubicBezTo>
                    <a:pt x="31" y="16"/>
                    <a:pt x="31" y="16"/>
                    <a:pt x="31" y="16"/>
                  </a:cubicBezTo>
                  <a:cubicBezTo>
                    <a:pt x="21" y="11"/>
                    <a:pt x="21" y="11"/>
                    <a:pt x="21" y="11"/>
                  </a:cubicBezTo>
                  <a:cubicBezTo>
                    <a:pt x="23" y="6"/>
                    <a:pt x="23" y="6"/>
                    <a:pt x="23" y="6"/>
                  </a:cubicBezTo>
                  <a:cubicBezTo>
                    <a:pt x="17" y="8"/>
                    <a:pt x="12" y="11"/>
                    <a:pt x="9" y="16"/>
                  </a:cubicBezTo>
                  <a:cubicBezTo>
                    <a:pt x="14" y="16"/>
                    <a:pt x="14" y="16"/>
                    <a:pt x="14" y="16"/>
                  </a:cubicBezTo>
                  <a:cubicBezTo>
                    <a:pt x="16" y="27"/>
                    <a:pt x="16" y="27"/>
                    <a:pt x="16" y="27"/>
                  </a:cubicBezTo>
                  <a:cubicBezTo>
                    <a:pt x="8" y="35"/>
                    <a:pt x="8" y="35"/>
                    <a:pt x="8" y="35"/>
                  </a:cubicBezTo>
                  <a:cubicBezTo>
                    <a:pt x="4" y="32"/>
                    <a:pt x="4" y="32"/>
                    <a:pt x="4" y="32"/>
                  </a:cubicBezTo>
                  <a:cubicBezTo>
                    <a:pt x="4" y="32"/>
                    <a:pt x="4" y="32"/>
                    <a:pt x="4" y="32"/>
                  </a:cubicBezTo>
                  <a:cubicBezTo>
                    <a:pt x="4" y="38"/>
                    <a:pt x="6" y="43"/>
                    <a:pt x="9" y="48"/>
                  </a:cubicBezTo>
                  <a:cubicBezTo>
                    <a:pt x="10" y="43"/>
                    <a:pt x="10" y="43"/>
                    <a:pt x="10" y="43"/>
                  </a:cubicBezTo>
                  <a:cubicBezTo>
                    <a:pt x="22" y="45"/>
                    <a:pt x="22" y="45"/>
                    <a:pt x="22" y="45"/>
                  </a:cubicBezTo>
                  <a:cubicBezTo>
                    <a:pt x="27" y="55"/>
                    <a:pt x="27" y="55"/>
                    <a:pt x="27" y="55"/>
                  </a:cubicBezTo>
                  <a:cubicBezTo>
                    <a:pt x="23" y="57"/>
                    <a:pt x="23" y="57"/>
                    <a:pt x="23" y="57"/>
                  </a:cubicBezTo>
                  <a:cubicBezTo>
                    <a:pt x="25" y="58"/>
                    <a:pt x="28" y="59"/>
                    <a:pt x="31" y="59"/>
                  </a:cubicBezTo>
                  <a:cubicBezTo>
                    <a:pt x="34" y="59"/>
                    <a:pt x="37" y="58"/>
                    <a:pt x="39" y="57"/>
                  </a:cubicBezTo>
                  <a:cubicBezTo>
                    <a:pt x="35" y="55"/>
                    <a:pt x="35" y="55"/>
                    <a:pt x="35" y="55"/>
                  </a:cubicBezTo>
                  <a:cubicBezTo>
                    <a:pt x="40" y="45"/>
                    <a:pt x="40" y="45"/>
                    <a:pt x="40" y="45"/>
                  </a:cubicBezTo>
                  <a:cubicBezTo>
                    <a:pt x="52" y="43"/>
                    <a:pt x="52" y="43"/>
                    <a:pt x="52" y="43"/>
                  </a:cubicBezTo>
                  <a:cubicBezTo>
                    <a:pt x="53" y="48"/>
                    <a:pt x="53" y="48"/>
                    <a:pt x="53" y="48"/>
                  </a:cubicBezTo>
                  <a:cubicBezTo>
                    <a:pt x="56" y="43"/>
                    <a:pt x="58" y="38"/>
                    <a:pt x="58" y="32"/>
                  </a:cubicBezTo>
                  <a:close/>
                  <a:moveTo>
                    <a:pt x="31" y="22"/>
                  </a:moveTo>
                  <a:cubicBezTo>
                    <a:pt x="41" y="29"/>
                    <a:pt x="41" y="29"/>
                    <a:pt x="41" y="29"/>
                  </a:cubicBezTo>
                  <a:cubicBezTo>
                    <a:pt x="37" y="41"/>
                    <a:pt x="37" y="41"/>
                    <a:pt x="37" y="41"/>
                  </a:cubicBezTo>
                  <a:cubicBezTo>
                    <a:pt x="25" y="41"/>
                    <a:pt x="25" y="41"/>
                    <a:pt x="25" y="41"/>
                  </a:cubicBezTo>
                  <a:cubicBezTo>
                    <a:pt x="21" y="29"/>
                    <a:pt x="21" y="29"/>
                    <a:pt x="21" y="29"/>
                  </a:cubicBezTo>
                  <a:lnTo>
                    <a:pt x="31" y="2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8" name="Freeform 148"/>
            <p:cNvSpPr>
              <a:spLocks noEditPoints="1"/>
            </p:cNvSpPr>
            <p:nvPr/>
          </p:nvSpPr>
          <p:spPr bwMode="auto">
            <a:xfrm>
              <a:off x="5763684" y="3268134"/>
              <a:ext cx="93133" cy="80433"/>
            </a:xfrm>
            <a:custGeom>
              <a:avLst/>
              <a:gdLst>
                <a:gd name="T0" fmla="*/ 6 w 37"/>
                <a:gd name="T1" fmla="*/ 32 h 32"/>
                <a:gd name="T2" fmla="*/ 5 w 37"/>
                <a:gd name="T3" fmla="*/ 32 h 32"/>
                <a:gd name="T4" fmla="*/ 0 w 37"/>
                <a:gd name="T5" fmla="*/ 27 h 32"/>
                <a:gd name="T6" fmla="*/ 0 w 37"/>
                <a:gd name="T7" fmla="*/ 10 h 32"/>
                <a:gd name="T8" fmla="*/ 5 w 37"/>
                <a:gd name="T9" fmla="*/ 5 h 32"/>
                <a:gd name="T10" fmla="*/ 6 w 37"/>
                <a:gd name="T11" fmla="*/ 5 h 32"/>
                <a:gd name="T12" fmla="*/ 6 w 37"/>
                <a:gd name="T13" fmla="*/ 32 h 32"/>
                <a:gd name="T14" fmla="*/ 29 w 37"/>
                <a:gd name="T15" fmla="*/ 32 h 32"/>
                <a:gd name="T16" fmla="*/ 8 w 37"/>
                <a:gd name="T17" fmla="*/ 32 h 32"/>
                <a:gd name="T18" fmla="*/ 8 w 37"/>
                <a:gd name="T19" fmla="*/ 5 h 32"/>
                <a:gd name="T20" fmla="*/ 11 w 37"/>
                <a:gd name="T21" fmla="*/ 5 h 32"/>
                <a:gd name="T22" fmla="*/ 11 w 37"/>
                <a:gd name="T23" fmla="*/ 2 h 32"/>
                <a:gd name="T24" fmla="*/ 13 w 37"/>
                <a:gd name="T25" fmla="*/ 0 h 32"/>
                <a:gd name="T26" fmla="*/ 25 w 37"/>
                <a:gd name="T27" fmla="*/ 0 h 32"/>
                <a:gd name="T28" fmla="*/ 27 w 37"/>
                <a:gd name="T29" fmla="*/ 2 h 32"/>
                <a:gd name="T30" fmla="*/ 27 w 37"/>
                <a:gd name="T31" fmla="*/ 5 h 32"/>
                <a:gd name="T32" fmla="*/ 29 w 37"/>
                <a:gd name="T33" fmla="*/ 5 h 32"/>
                <a:gd name="T34" fmla="*/ 29 w 37"/>
                <a:gd name="T35" fmla="*/ 32 h 32"/>
                <a:gd name="T36" fmla="*/ 24 w 37"/>
                <a:gd name="T37" fmla="*/ 5 h 32"/>
                <a:gd name="T38" fmla="*/ 24 w 37"/>
                <a:gd name="T39" fmla="*/ 2 h 32"/>
                <a:gd name="T40" fmla="*/ 13 w 37"/>
                <a:gd name="T41" fmla="*/ 2 h 32"/>
                <a:gd name="T42" fmla="*/ 13 w 37"/>
                <a:gd name="T43" fmla="*/ 5 h 32"/>
                <a:gd name="T44" fmla="*/ 24 w 37"/>
                <a:gd name="T45" fmla="*/ 5 h 32"/>
                <a:gd name="T46" fmla="*/ 37 w 37"/>
                <a:gd name="T47" fmla="*/ 27 h 32"/>
                <a:gd name="T48" fmla="*/ 33 w 37"/>
                <a:gd name="T49" fmla="*/ 32 h 32"/>
                <a:gd name="T50" fmla="*/ 31 w 37"/>
                <a:gd name="T51" fmla="*/ 32 h 32"/>
                <a:gd name="T52" fmla="*/ 31 w 37"/>
                <a:gd name="T53" fmla="*/ 5 h 32"/>
                <a:gd name="T54" fmla="*/ 33 w 37"/>
                <a:gd name="T55" fmla="*/ 5 h 32"/>
                <a:gd name="T56" fmla="*/ 37 w 37"/>
                <a:gd name="T57" fmla="*/ 10 h 32"/>
                <a:gd name="T58" fmla="*/ 37 w 37"/>
                <a:gd name="T5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2">
                  <a:moveTo>
                    <a:pt x="6" y="32"/>
                  </a:moveTo>
                  <a:cubicBezTo>
                    <a:pt x="5" y="32"/>
                    <a:pt x="5" y="32"/>
                    <a:pt x="5" y="32"/>
                  </a:cubicBezTo>
                  <a:cubicBezTo>
                    <a:pt x="2" y="32"/>
                    <a:pt x="0" y="30"/>
                    <a:pt x="0" y="27"/>
                  </a:cubicBezTo>
                  <a:cubicBezTo>
                    <a:pt x="0" y="10"/>
                    <a:pt x="0" y="10"/>
                    <a:pt x="0" y="10"/>
                  </a:cubicBezTo>
                  <a:cubicBezTo>
                    <a:pt x="0" y="7"/>
                    <a:pt x="2" y="5"/>
                    <a:pt x="5" y="5"/>
                  </a:cubicBezTo>
                  <a:cubicBezTo>
                    <a:pt x="6" y="5"/>
                    <a:pt x="6" y="5"/>
                    <a:pt x="6" y="5"/>
                  </a:cubicBezTo>
                  <a:lnTo>
                    <a:pt x="6" y="32"/>
                  </a:lnTo>
                  <a:close/>
                  <a:moveTo>
                    <a:pt x="29" y="32"/>
                  </a:moveTo>
                  <a:cubicBezTo>
                    <a:pt x="8" y="32"/>
                    <a:pt x="8" y="32"/>
                    <a:pt x="8" y="32"/>
                  </a:cubicBezTo>
                  <a:cubicBezTo>
                    <a:pt x="8" y="5"/>
                    <a:pt x="8" y="5"/>
                    <a:pt x="8" y="5"/>
                  </a:cubicBezTo>
                  <a:cubicBezTo>
                    <a:pt x="11" y="5"/>
                    <a:pt x="11" y="5"/>
                    <a:pt x="11" y="5"/>
                  </a:cubicBezTo>
                  <a:cubicBezTo>
                    <a:pt x="11" y="2"/>
                    <a:pt x="11" y="2"/>
                    <a:pt x="11" y="2"/>
                  </a:cubicBezTo>
                  <a:cubicBezTo>
                    <a:pt x="11" y="0"/>
                    <a:pt x="12" y="0"/>
                    <a:pt x="13" y="0"/>
                  </a:cubicBezTo>
                  <a:cubicBezTo>
                    <a:pt x="25" y="0"/>
                    <a:pt x="25" y="0"/>
                    <a:pt x="25" y="0"/>
                  </a:cubicBezTo>
                  <a:cubicBezTo>
                    <a:pt x="26" y="0"/>
                    <a:pt x="27" y="0"/>
                    <a:pt x="27" y="2"/>
                  </a:cubicBezTo>
                  <a:cubicBezTo>
                    <a:pt x="27" y="5"/>
                    <a:pt x="27" y="5"/>
                    <a:pt x="27" y="5"/>
                  </a:cubicBezTo>
                  <a:cubicBezTo>
                    <a:pt x="29" y="5"/>
                    <a:pt x="29" y="5"/>
                    <a:pt x="29" y="5"/>
                  </a:cubicBezTo>
                  <a:lnTo>
                    <a:pt x="29" y="32"/>
                  </a:lnTo>
                  <a:close/>
                  <a:moveTo>
                    <a:pt x="24" y="5"/>
                  </a:moveTo>
                  <a:cubicBezTo>
                    <a:pt x="24" y="2"/>
                    <a:pt x="24" y="2"/>
                    <a:pt x="24" y="2"/>
                  </a:cubicBezTo>
                  <a:cubicBezTo>
                    <a:pt x="13" y="2"/>
                    <a:pt x="13" y="2"/>
                    <a:pt x="13" y="2"/>
                  </a:cubicBezTo>
                  <a:cubicBezTo>
                    <a:pt x="13" y="5"/>
                    <a:pt x="13" y="5"/>
                    <a:pt x="13" y="5"/>
                  </a:cubicBezTo>
                  <a:lnTo>
                    <a:pt x="24" y="5"/>
                  </a:lnTo>
                  <a:close/>
                  <a:moveTo>
                    <a:pt x="37" y="27"/>
                  </a:moveTo>
                  <a:cubicBezTo>
                    <a:pt x="37" y="30"/>
                    <a:pt x="35" y="32"/>
                    <a:pt x="33" y="32"/>
                  </a:cubicBezTo>
                  <a:cubicBezTo>
                    <a:pt x="31" y="32"/>
                    <a:pt x="31" y="32"/>
                    <a:pt x="31" y="32"/>
                  </a:cubicBezTo>
                  <a:cubicBezTo>
                    <a:pt x="31" y="5"/>
                    <a:pt x="31" y="5"/>
                    <a:pt x="31" y="5"/>
                  </a:cubicBezTo>
                  <a:cubicBezTo>
                    <a:pt x="33" y="5"/>
                    <a:pt x="33" y="5"/>
                    <a:pt x="33" y="5"/>
                  </a:cubicBezTo>
                  <a:cubicBezTo>
                    <a:pt x="35" y="5"/>
                    <a:pt x="37" y="7"/>
                    <a:pt x="37" y="10"/>
                  </a:cubicBezTo>
                  <a:lnTo>
                    <a:pt x="37" y="27"/>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499" name="Freeform 149"/>
            <p:cNvSpPr>
              <a:spLocks noEditPoints="1"/>
            </p:cNvSpPr>
            <p:nvPr/>
          </p:nvSpPr>
          <p:spPr bwMode="auto">
            <a:xfrm>
              <a:off x="6656918" y="3416301"/>
              <a:ext cx="107951" cy="116417"/>
            </a:xfrm>
            <a:custGeom>
              <a:avLst/>
              <a:gdLst>
                <a:gd name="T0" fmla="*/ 43 w 43"/>
                <a:gd name="T1" fmla="*/ 11 h 47"/>
                <a:gd name="T2" fmla="*/ 42 w 43"/>
                <a:gd name="T3" fmla="*/ 12 h 47"/>
                <a:gd name="T4" fmla="*/ 39 w 43"/>
                <a:gd name="T5" fmla="*/ 12 h 47"/>
                <a:gd name="T6" fmla="*/ 39 w 43"/>
                <a:gd name="T7" fmla="*/ 41 h 47"/>
                <a:gd name="T8" fmla="*/ 34 w 43"/>
                <a:gd name="T9" fmla="*/ 47 h 47"/>
                <a:gd name="T10" fmla="*/ 9 w 43"/>
                <a:gd name="T11" fmla="*/ 47 h 47"/>
                <a:gd name="T12" fmla="*/ 4 w 43"/>
                <a:gd name="T13" fmla="*/ 41 h 47"/>
                <a:gd name="T14" fmla="*/ 4 w 43"/>
                <a:gd name="T15" fmla="*/ 12 h 47"/>
                <a:gd name="T16" fmla="*/ 1 w 43"/>
                <a:gd name="T17" fmla="*/ 12 h 47"/>
                <a:gd name="T18" fmla="*/ 0 w 43"/>
                <a:gd name="T19" fmla="*/ 11 h 47"/>
                <a:gd name="T20" fmla="*/ 0 w 43"/>
                <a:gd name="T21" fmla="*/ 9 h 47"/>
                <a:gd name="T22" fmla="*/ 1 w 43"/>
                <a:gd name="T23" fmla="*/ 8 h 47"/>
                <a:gd name="T24" fmla="*/ 10 w 43"/>
                <a:gd name="T25" fmla="*/ 8 h 47"/>
                <a:gd name="T26" fmla="*/ 13 w 43"/>
                <a:gd name="T27" fmla="*/ 3 h 47"/>
                <a:gd name="T28" fmla="*/ 17 w 43"/>
                <a:gd name="T29" fmla="*/ 0 h 47"/>
                <a:gd name="T30" fmla="*/ 27 w 43"/>
                <a:gd name="T31" fmla="*/ 0 h 47"/>
                <a:gd name="T32" fmla="*/ 31 w 43"/>
                <a:gd name="T33" fmla="*/ 3 h 47"/>
                <a:gd name="T34" fmla="*/ 33 w 43"/>
                <a:gd name="T35" fmla="*/ 8 h 47"/>
                <a:gd name="T36" fmla="*/ 42 w 43"/>
                <a:gd name="T37" fmla="*/ 8 h 47"/>
                <a:gd name="T38" fmla="*/ 43 w 43"/>
                <a:gd name="T39" fmla="*/ 9 h 47"/>
                <a:gd name="T40" fmla="*/ 43 w 43"/>
                <a:gd name="T41" fmla="*/ 11 h 47"/>
                <a:gd name="T42" fmla="*/ 35 w 43"/>
                <a:gd name="T43" fmla="*/ 12 h 47"/>
                <a:gd name="T44" fmla="*/ 8 w 43"/>
                <a:gd name="T45" fmla="*/ 12 h 47"/>
                <a:gd name="T46" fmla="*/ 8 w 43"/>
                <a:gd name="T47" fmla="*/ 41 h 47"/>
                <a:gd name="T48" fmla="*/ 9 w 43"/>
                <a:gd name="T49" fmla="*/ 43 h 47"/>
                <a:gd name="T50" fmla="*/ 34 w 43"/>
                <a:gd name="T51" fmla="*/ 43 h 47"/>
                <a:gd name="T52" fmla="*/ 35 w 43"/>
                <a:gd name="T53" fmla="*/ 41 h 47"/>
                <a:gd name="T54" fmla="*/ 35 w 43"/>
                <a:gd name="T55" fmla="*/ 12 h 47"/>
                <a:gd name="T56" fmla="*/ 16 w 43"/>
                <a:gd name="T57" fmla="*/ 36 h 47"/>
                <a:gd name="T58" fmla="*/ 15 w 43"/>
                <a:gd name="T59" fmla="*/ 37 h 47"/>
                <a:gd name="T60" fmla="*/ 13 w 43"/>
                <a:gd name="T61" fmla="*/ 37 h 47"/>
                <a:gd name="T62" fmla="*/ 12 w 43"/>
                <a:gd name="T63" fmla="*/ 36 h 47"/>
                <a:gd name="T64" fmla="*/ 12 w 43"/>
                <a:gd name="T65" fmla="*/ 19 h 47"/>
                <a:gd name="T66" fmla="*/ 13 w 43"/>
                <a:gd name="T67" fmla="*/ 18 h 47"/>
                <a:gd name="T68" fmla="*/ 15 w 43"/>
                <a:gd name="T69" fmla="*/ 18 h 47"/>
                <a:gd name="T70" fmla="*/ 16 w 43"/>
                <a:gd name="T71" fmla="*/ 19 h 47"/>
                <a:gd name="T72" fmla="*/ 16 w 43"/>
                <a:gd name="T73" fmla="*/ 36 h 47"/>
                <a:gd name="T74" fmla="*/ 29 w 43"/>
                <a:gd name="T75" fmla="*/ 8 h 47"/>
                <a:gd name="T76" fmla="*/ 27 w 43"/>
                <a:gd name="T77" fmla="*/ 4 h 47"/>
                <a:gd name="T78" fmla="*/ 27 w 43"/>
                <a:gd name="T79" fmla="*/ 4 h 47"/>
                <a:gd name="T80" fmla="*/ 17 w 43"/>
                <a:gd name="T81" fmla="*/ 4 h 47"/>
                <a:gd name="T82" fmla="*/ 16 w 43"/>
                <a:gd name="T83" fmla="*/ 4 h 47"/>
                <a:gd name="T84" fmla="*/ 15 w 43"/>
                <a:gd name="T85" fmla="*/ 8 h 47"/>
                <a:gd name="T86" fmla="*/ 29 w 43"/>
                <a:gd name="T87" fmla="*/ 8 h 47"/>
                <a:gd name="T88" fmla="*/ 24 w 43"/>
                <a:gd name="T89" fmla="*/ 36 h 47"/>
                <a:gd name="T90" fmla="*/ 23 w 43"/>
                <a:gd name="T91" fmla="*/ 37 h 47"/>
                <a:gd name="T92" fmla="*/ 21 w 43"/>
                <a:gd name="T93" fmla="*/ 37 h 47"/>
                <a:gd name="T94" fmla="*/ 20 w 43"/>
                <a:gd name="T95" fmla="*/ 36 h 47"/>
                <a:gd name="T96" fmla="*/ 20 w 43"/>
                <a:gd name="T97" fmla="*/ 19 h 47"/>
                <a:gd name="T98" fmla="*/ 21 w 43"/>
                <a:gd name="T99" fmla="*/ 18 h 47"/>
                <a:gd name="T100" fmla="*/ 23 w 43"/>
                <a:gd name="T101" fmla="*/ 18 h 47"/>
                <a:gd name="T102" fmla="*/ 24 w 43"/>
                <a:gd name="T103" fmla="*/ 19 h 47"/>
                <a:gd name="T104" fmla="*/ 24 w 43"/>
                <a:gd name="T105" fmla="*/ 36 h 47"/>
                <a:gd name="T106" fmla="*/ 32 w 43"/>
                <a:gd name="T107" fmla="*/ 36 h 47"/>
                <a:gd name="T108" fmla="*/ 31 w 43"/>
                <a:gd name="T109" fmla="*/ 37 h 47"/>
                <a:gd name="T110" fmla="*/ 29 w 43"/>
                <a:gd name="T111" fmla="*/ 37 h 47"/>
                <a:gd name="T112" fmla="*/ 28 w 43"/>
                <a:gd name="T113" fmla="*/ 36 h 47"/>
                <a:gd name="T114" fmla="*/ 28 w 43"/>
                <a:gd name="T115" fmla="*/ 19 h 47"/>
                <a:gd name="T116" fmla="*/ 29 w 43"/>
                <a:gd name="T117" fmla="*/ 18 h 47"/>
                <a:gd name="T118" fmla="*/ 31 w 43"/>
                <a:gd name="T119" fmla="*/ 18 h 47"/>
                <a:gd name="T120" fmla="*/ 32 w 43"/>
                <a:gd name="T121" fmla="*/ 19 h 47"/>
                <a:gd name="T122" fmla="*/ 32 w 43"/>
                <a:gd name="T123"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47">
                  <a:moveTo>
                    <a:pt x="43" y="11"/>
                  </a:moveTo>
                  <a:cubicBezTo>
                    <a:pt x="43" y="11"/>
                    <a:pt x="43" y="12"/>
                    <a:pt x="42" y="12"/>
                  </a:cubicBezTo>
                  <a:cubicBezTo>
                    <a:pt x="39" y="12"/>
                    <a:pt x="39" y="12"/>
                    <a:pt x="39" y="12"/>
                  </a:cubicBezTo>
                  <a:cubicBezTo>
                    <a:pt x="39" y="41"/>
                    <a:pt x="39" y="41"/>
                    <a:pt x="39" y="41"/>
                  </a:cubicBezTo>
                  <a:cubicBezTo>
                    <a:pt x="39" y="44"/>
                    <a:pt x="37" y="47"/>
                    <a:pt x="34" y="47"/>
                  </a:cubicBezTo>
                  <a:cubicBezTo>
                    <a:pt x="9" y="47"/>
                    <a:pt x="9" y="47"/>
                    <a:pt x="9" y="47"/>
                  </a:cubicBezTo>
                  <a:cubicBezTo>
                    <a:pt x="6" y="47"/>
                    <a:pt x="4" y="45"/>
                    <a:pt x="4" y="41"/>
                  </a:cubicBezTo>
                  <a:cubicBezTo>
                    <a:pt x="4" y="12"/>
                    <a:pt x="4" y="12"/>
                    <a:pt x="4" y="12"/>
                  </a:cubicBezTo>
                  <a:cubicBezTo>
                    <a:pt x="1" y="12"/>
                    <a:pt x="1" y="12"/>
                    <a:pt x="1" y="12"/>
                  </a:cubicBezTo>
                  <a:cubicBezTo>
                    <a:pt x="0" y="12"/>
                    <a:pt x="0" y="11"/>
                    <a:pt x="0" y="11"/>
                  </a:cubicBezTo>
                  <a:cubicBezTo>
                    <a:pt x="0" y="9"/>
                    <a:pt x="0" y="9"/>
                    <a:pt x="0" y="9"/>
                  </a:cubicBezTo>
                  <a:cubicBezTo>
                    <a:pt x="0" y="8"/>
                    <a:pt x="0" y="8"/>
                    <a:pt x="1" y="8"/>
                  </a:cubicBezTo>
                  <a:cubicBezTo>
                    <a:pt x="10" y="8"/>
                    <a:pt x="10" y="8"/>
                    <a:pt x="10" y="8"/>
                  </a:cubicBezTo>
                  <a:cubicBezTo>
                    <a:pt x="13" y="3"/>
                    <a:pt x="13" y="3"/>
                    <a:pt x="13" y="3"/>
                  </a:cubicBezTo>
                  <a:cubicBezTo>
                    <a:pt x="13" y="1"/>
                    <a:pt x="15" y="0"/>
                    <a:pt x="17" y="0"/>
                  </a:cubicBezTo>
                  <a:cubicBezTo>
                    <a:pt x="27" y="0"/>
                    <a:pt x="27" y="0"/>
                    <a:pt x="27" y="0"/>
                  </a:cubicBezTo>
                  <a:cubicBezTo>
                    <a:pt x="28" y="0"/>
                    <a:pt x="30" y="1"/>
                    <a:pt x="31" y="3"/>
                  </a:cubicBezTo>
                  <a:cubicBezTo>
                    <a:pt x="33" y="8"/>
                    <a:pt x="33" y="8"/>
                    <a:pt x="33" y="8"/>
                  </a:cubicBezTo>
                  <a:cubicBezTo>
                    <a:pt x="42" y="8"/>
                    <a:pt x="42" y="8"/>
                    <a:pt x="42" y="8"/>
                  </a:cubicBezTo>
                  <a:cubicBezTo>
                    <a:pt x="43" y="8"/>
                    <a:pt x="43" y="8"/>
                    <a:pt x="43" y="9"/>
                  </a:cubicBezTo>
                  <a:lnTo>
                    <a:pt x="43" y="11"/>
                  </a:lnTo>
                  <a:close/>
                  <a:moveTo>
                    <a:pt x="35" y="12"/>
                  </a:moveTo>
                  <a:cubicBezTo>
                    <a:pt x="8" y="12"/>
                    <a:pt x="8" y="12"/>
                    <a:pt x="8" y="12"/>
                  </a:cubicBezTo>
                  <a:cubicBezTo>
                    <a:pt x="8" y="41"/>
                    <a:pt x="8" y="41"/>
                    <a:pt x="8" y="41"/>
                  </a:cubicBezTo>
                  <a:cubicBezTo>
                    <a:pt x="8" y="42"/>
                    <a:pt x="9" y="43"/>
                    <a:pt x="9" y="43"/>
                  </a:cubicBezTo>
                  <a:cubicBezTo>
                    <a:pt x="34" y="43"/>
                    <a:pt x="34" y="43"/>
                    <a:pt x="34" y="43"/>
                  </a:cubicBezTo>
                  <a:cubicBezTo>
                    <a:pt x="35" y="43"/>
                    <a:pt x="35" y="42"/>
                    <a:pt x="35" y="41"/>
                  </a:cubicBezTo>
                  <a:lnTo>
                    <a:pt x="35" y="12"/>
                  </a:lnTo>
                  <a:close/>
                  <a:moveTo>
                    <a:pt x="16" y="36"/>
                  </a:moveTo>
                  <a:cubicBezTo>
                    <a:pt x="16" y="37"/>
                    <a:pt x="15" y="37"/>
                    <a:pt x="15" y="37"/>
                  </a:cubicBezTo>
                  <a:cubicBezTo>
                    <a:pt x="13" y="37"/>
                    <a:pt x="13" y="37"/>
                    <a:pt x="13" y="37"/>
                  </a:cubicBezTo>
                  <a:cubicBezTo>
                    <a:pt x="12" y="37"/>
                    <a:pt x="12" y="37"/>
                    <a:pt x="12" y="36"/>
                  </a:cubicBezTo>
                  <a:cubicBezTo>
                    <a:pt x="12" y="19"/>
                    <a:pt x="12" y="19"/>
                    <a:pt x="12" y="19"/>
                  </a:cubicBezTo>
                  <a:cubicBezTo>
                    <a:pt x="12" y="18"/>
                    <a:pt x="12" y="18"/>
                    <a:pt x="13" y="18"/>
                  </a:cubicBezTo>
                  <a:cubicBezTo>
                    <a:pt x="15" y="18"/>
                    <a:pt x="15" y="18"/>
                    <a:pt x="15" y="18"/>
                  </a:cubicBezTo>
                  <a:cubicBezTo>
                    <a:pt x="15" y="18"/>
                    <a:pt x="16" y="18"/>
                    <a:pt x="16" y="19"/>
                  </a:cubicBezTo>
                  <a:lnTo>
                    <a:pt x="16" y="36"/>
                  </a:lnTo>
                  <a:close/>
                  <a:moveTo>
                    <a:pt x="29" y="8"/>
                  </a:moveTo>
                  <a:cubicBezTo>
                    <a:pt x="27" y="4"/>
                    <a:pt x="27" y="4"/>
                    <a:pt x="27" y="4"/>
                  </a:cubicBezTo>
                  <a:cubicBezTo>
                    <a:pt x="27" y="4"/>
                    <a:pt x="27" y="4"/>
                    <a:pt x="27" y="4"/>
                  </a:cubicBezTo>
                  <a:cubicBezTo>
                    <a:pt x="17" y="4"/>
                    <a:pt x="17" y="4"/>
                    <a:pt x="17" y="4"/>
                  </a:cubicBezTo>
                  <a:cubicBezTo>
                    <a:pt x="16" y="4"/>
                    <a:pt x="16" y="4"/>
                    <a:pt x="16" y="4"/>
                  </a:cubicBezTo>
                  <a:cubicBezTo>
                    <a:pt x="15" y="8"/>
                    <a:pt x="15" y="8"/>
                    <a:pt x="15" y="8"/>
                  </a:cubicBezTo>
                  <a:lnTo>
                    <a:pt x="29" y="8"/>
                  </a:lnTo>
                  <a:close/>
                  <a:moveTo>
                    <a:pt x="24" y="36"/>
                  </a:moveTo>
                  <a:cubicBezTo>
                    <a:pt x="24" y="37"/>
                    <a:pt x="23" y="37"/>
                    <a:pt x="23" y="37"/>
                  </a:cubicBezTo>
                  <a:cubicBezTo>
                    <a:pt x="21" y="37"/>
                    <a:pt x="21" y="37"/>
                    <a:pt x="21" y="37"/>
                  </a:cubicBezTo>
                  <a:cubicBezTo>
                    <a:pt x="20" y="37"/>
                    <a:pt x="20" y="37"/>
                    <a:pt x="20" y="36"/>
                  </a:cubicBezTo>
                  <a:cubicBezTo>
                    <a:pt x="20" y="19"/>
                    <a:pt x="20" y="19"/>
                    <a:pt x="20" y="19"/>
                  </a:cubicBezTo>
                  <a:cubicBezTo>
                    <a:pt x="20" y="18"/>
                    <a:pt x="20" y="18"/>
                    <a:pt x="21" y="18"/>
                  </a:cubicBezTo>
                  <a:cubicBezTo>
                    <a:pt x="23" y="18"/>
                    <a:pt x="23" y="18"/>
                    <a:pt x="23" y="18"/>
                  </a:cubicBezTo>
                  <a:cubicBezTo>
                    <a:pt x="23" y="18"/>
                    <a:pt x="24" y="18"/>
                    <a:pt x="24" y="19"/>
                  </a:cubicBezTo>
                  <a:lnTo>
                    <a:pt x="24" y="36"/>
                  </a:lnTo>
                  <a:close/>
                  <a:moveTo>
                    <a:pt x="32" y="36"/>
                  </a:moveTo>
                  <a:cubicBezTo>
                    <a:pt x="32" y="37"/>
                    <a:pt x="31" y="37"/>
                    <a:pt x="31" y="37"/>
                  </a:cubicBezTo>
                  <a:cubicBezTo>
                    <a:pt x="29" y="37"/>
                    <a:pt x="29" y="37"/>
                    <a:pt x="29" y="37"/>
                  </a:cubicBezTo>
                  <a:cubicBezTo>
                    <a:pt x="28" y="37"/>
                    <a:pt x="28" y="37"/>
                    <a:pt x="28" y="36"/>
                  </a:cubicBezTo>
                  <a:cubicBezTo>
                    <a:pt x="28" y="19"/>
                    <a:pt x="28" y="19"/>
                    <a:pt x="28" y="19"/>
                  </a:cubicBezTo>
                  <a:cubicBezTo>
                    <a:pt x="28" y="18"/>
                    <a:pt x="28" y="18"/>
                    <a:pt x="29" y="18"/>
                  </a:cubicBezTo>
                  <a:cubicBezTo>
                    <a:pt x="31" y="18"/>
                    <a:pt x="31" y="18"/>
                    <a:pt x="31" y="18"/>
                  </a:cubicBezTo>
                  <a:cubicBezTo>
                    <a:pt x="31" y="18"/>
                    <a:pt x="32" y="18"/>
                    <a:pt x="32" y="19"/>
                  </a:cubicBezTo>
                  <a:lnTo>
                    <a:pt x="32" y="3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0" name="Freeform 174"/>
            <p:cNvSpPr>
              <a:spLocks noEditPoints="1"/>
            </p:cNvSpPr>
            <p:nvPr/>
          </p:nvSpPr>
          <p:spPr bwMode="auto">
            <a:xfrm>
              <a:off x="5666318" y="3069167"/>
              <a:ext cx="103717" cy="150284"/>
            </a:xfrm>
            <a:custGeom>
              <a:avLst/>
              <a:gdLst>
                <a:gd name="T0" fmla="*/ 41 w 41"/>
                <a:gd name="T1" fmla="*/ 30 h 60"/>
                <a:gd name="T2" fmla="*/ 23 w 41"/>
                <a:gd name="T3" fmla="*/ 50 h 60"/>
                <a:gd name="T4" fmla="*/ 23 w 41"/>
                <a:gd name="T5" fmla="*/ 55 h 60"/>
                <a:gd name="T6" fmla="*/ 32 w 41"/>
                <a:gd name="T7" fmla="*/ 55 h 60"/>
                <a:gd name="T8" fmla="*/ 34 w 41"/>
                <a:gd name="T9" fmla="*/ 57 h 60"/>
                <a:gd name="T10" fmla="*/ 32 w 41"/>
                <a:gd name="T11" fmla="*/ 60 h 60"/>
                <a:gd name="T12" fmla="*/ 9 w 41"/>
                <a:gd name="T13" fmla="*/ 60 h 60"/>
                <a:gd name="T14" fmla="*/ 7 w 41"/>
                <a:gd name="T15" fmla="*/ 57 h 60"/>
                <a:gd name="T16" fmla="*/ 9 w 41"/>
                <a:gd name="T17" fmla="*/ 55 h 60"/>
                <a:gd name="T18" fmla="*/ 18 w 41"/>
                <a:gd name="T19" fmla="*/ 55 h 60"/>
                <a:gd name="T20" fmla="*/ 18 w 41"/>
                <a:gd name="T21" fmla="*/ 50 h 60"/>
                <a:gd name="T22" fmla="*/ 0 w 41"/>
                <a:gd name="T23" fmla="*/ 30 h 60"/>
                <a:gd name="T24" fmla="*/ 0 w 41"/>
                <a:gd name="T25" fmla="*/ 25 h 60"/>
                <a:gd name="T26" fmla="*/ 2 w 41"/>
                <a:gd name="T27" fmla="*/ 23 h 60"/>
                <a:gd name="T28" fmla="*/ 5 w 41"/>
                <a:gd name="T29" fmla="*/ 25 h 60"/>
                <a:gd name="T30" fmla="*/ 5 w 41"/>
                <a:gd name="T31" fmla="*/ 30 h 60"/>
                <a:gd name="T32" fmla="*/ 21 w 41"/>
                <a:gd name="T33" fmla="*/ 46 h 60"/>
                <a:gd name="T34" fmla="*/ 37 w 41"/>
                <a:gd name="T35" fmla="*/ 30 h 60"/>
                <a:gd name="T36" fmla="*/ 37 w 41"/>
                <a:gd name="T37" fmla="*/ 25 h 60"/>
                <a:gd name="T38" fmla="*/ 39 w 41"/>
                <a:gd name="T39" fmla="*/ 23 h 60"/>
                <a:gd name="T40" fmla="*/ 41 w 41"/>
                <a:gd name="T41" fmla="*/ 25 h 60"/>
                <a:gd name="T42" fmla="*/ 41 w 41"/>
                <a:gd name="T43" fmla="*/ 30 h 60"/>
                <a:gd name="T44" fmla="*/ 32 w 41"/>
                <a:gd name="T45" fmla="*/ 30 h 60"/>
                <a:gd name="T46" fmla="*/ 21 w 41"/>
                <a:gd name="T47" fmla="*/ 41 h 60"/>
                <a:gd name="T48" fmla="*/ 9 w 41"/>
                <a:gd name="T49" fmla="*/ 30 h 60"/>
                <a:gd name="T50" fmla="*/ 9 w 41"/>
                <a:gd name="T51" fmla="*/ 12 h 60"/>
                <a:gd name="T52" fmla="*/ 21 w 41"/>
                <a:gd name="T53" fmla="*/ 0 h 60"/>
                <a:gd name="T54" fmla="*/ 32 w 41"/>
                <a:gd name="T55" fmla="*/ 12 h 60"/>
                <a:gd name="T56" fmla="*/ 32 w 41"/>
                <a:gd name="T5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0">
                  <a:moveTo>
                    <a:pt x="41" y="30"/>
                  </a:moveTo>
                  <a:cubicBezTo>
                    <a:pt x="41" y="41"/>
                    <a:pt x="33" y="49"/>
                    <a:pt x="23" y="50"/>
                  </a:cubicBezTo>
                  <a:cubicBezTo>
                    <a:pt x="23" y="55"/>
                    <a:pt x="23" y="55"/>
                    <a:pt x="23" y="55"/>
                  </a:cubicBezTo>
                  <a:cubicBezTo>
                    <a:pt x="32" y="55"/>
                    <a:pt x="32" y="55"/>
                    <a:pt x="32" y="55"/>
                  </a:cubicBezTo>
                  <a:cubicBezTo>
                    <a:pt x="33" y="55"/>
                    <a:pt x="34" y="56"/>
                    <a:pt x="34" y="57"/>
                  </a:cubicBezTo>
                  <a:cubicBezTo>
                    <a:pt x="34" y="59"/>
                    <a:pt x="33" y="60"/>
                    <a:pt x="32" y="60"/>
                  </a:cubicBezTo>
                  <a:cubicBezTo>
                    <a:pt x="9" y="60"/>
                    <a:pt x="9" y="60"/>
                    <a:pt x="9" y="60"/>
                  </a:cubicBezTo>
                  <a:cubicBezTo>
                    <a:pt x="8" y="60"/>
                    <a:pt x="7" y="59"/>
                    <a:pt x="7" y="57"/>
                  </a:cubicBezTo>
                  <a:cubicBezTo>
                    <a:pt x="7" y="56"/>
                    <a:pt x="8" y="55"/>
                    <a:pt x="9" y="55"/>
                  </a:cubicBezTo>
                  <a:cubicBezTo>
                    <a:pt x="18" y="55"/>
                    <a:pt x="18" y="55"/>
                    <a:pt x="18" y="55"/>
                  </a:cubicBezTo>
                  <a:cubicBezTo>
                    <a:pt x="18" y="50"/>
                    <a:pt x="18" y="50"/>
                    <a:pt x="18" y="50"/>
                  </a:cubicBezTo>
                  <a:cubicBezTo>
                    <a:pt x="8" y="49"/>
                    <a:pt x="0" y="41"/>
                    <a:pt x="0" y="30"/>
                  </a:cubicBezTo>
                  <a:cubicBezTo>
                    <a:pt x="0" y="25"/>
                    <a:pt x="0" y="25"/>
                    <a:pt x="0" y="25"/>
                  </a:cubicBezTo>
                  <a:cubicBezTo>
                    <a:pt x="0" y="24"/>
                    <a:pt x="1" y="23"/>
                    <a:pt x="2" y="23"/>
                  </a:cubicBezTo>
                  <a:cubicBezTo>
                    <a:pt x="4" y="23"/>
                    <a:pt x="5" y="24"/>
                    <a:pt x="5" y="25"/>
                  </a:cubicBezTo>
                  <a:cubicBezTo>
                    <a:pt x="5" y="30"/>
                    <a:pt x="5" y="30"/>
                    <a:pt x="5" y="30"/>
                  </a:cubicBezTo>
                  <a:cubicBezTo>
                    <a:pt x="5" y="39"/>
                    <a:pt x="12" y="46"/>
                    <a:pt x="21" y="46"/>
                  </a:cubicBezTo>
                  <a:cubicBezTo>
                    <a:pt x="29" y="46"/>
                    <a:pt x="37" y="39"/>
                    <a:pt x="37" y="30"/>
                  </a:cubicBezTo>
                  <a:cubicBezTo>
                    <a:pt x="37" y="25"/>
                    <a:pt x="37" y="25"/>
                    <a:pt x="37" y="25"/>
                  </a:cubicBezTo>
                  <a:cubicBezTo>
                    <a:pt x="37" y="24"/>
                    <a:pt x="38" y="23"/>
                    <a:pt x="39" y="23"/>
                  </a:cubicBezTo>
                  <a:cubicBezTo>
                    <a:pt x="40" y="23"/>
                    <a:pt x="41" y="24"/>
                    <a:pt x="41" y="25"/>
                  </a:cubicBezTo>
                  <a:lnTo>
                    <a:pt x="41" y="30"/>
                  </a:lnTo>
                  <a:close/>
                  <a:moveTo>
                    <a:pt x="32" y="30"/>
                  </a:moveTo>
                  <a:cubicBezTo>
                    <a:pt x="32" y="36"/>
                    <a:pt x="27" y="41"/>
                    <a:pt x="21" y="41"/>
                  </a:cubicBezTo>
                  <a:cubicBezTo>
                    <a:pt x="14" y="41"/>
                    <a:pt x="9" y="36"/>
                    <a:pt x="9" y="30"/>
                  </a:cubicBezTo>
                  <a:cubicBezTo>
                    <a:pt x="9" y="12"/>
                    <a:pt x="9" y="12"/>
                    <a:pt x="9" y="12"/>
                  </a:cubicBezTo>
                  <a:cubicBezTo>
                    <a:pt x="9" y="6"/>
                    <a:pt x="14" y="0"/>
                    <a:pt x="21" y="0"/>
                  </a:cubicBezTo>
                  <a:cubicBezTo>
                    <a:pt x="27" y="0"/>
                    <a:pt x="32" y="6"/>
                    <a:pt x="32" y="12"/>
                  </a:cubicBezTo>
                  <a:lnTo>
                    <a:pt x="32" y="3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1" name="Freeform 182"/>
            <p:cNvSpPr>
              <a:spLocks noEditPoints="1"/>
            </p:cNvSpPr>
            <p:nvPr/>
          </p:nvSpPr>
          <p:spPr bwMode="auto">
            <a:xfrm>
              <a:off x="2563284" y="-6349"/>
              <a:ext cx="304800" cy="205317"/>
            </a:xfrm>
            <a:custGeom>
              <a:avLst/>
              <a:gdLst>
                <a:gd name="T0" fmla="*/ 104 w 121"/>
                <a:gd name="T1" fmla="*/ 24 h 82"/>
                <a:gd name="T2" fmla="*/ 99 w 121"/>
                <a:gd name="T3" fmla="*/ 37 h 82"/>
                <a:gd name="T4" fmla="*/ 109 w 121"/>
                <a:gd name="T5" fmla="*/ 69 h 82"/>
                <a:gd name="T6" fmla="*/ 109 w 121"/>
                <a:gd name="T7" fmla="*/ 75 h 82"/>
                <a:gd name="T8" fmla="*/ 114 w 121"/>
                <a:gd name="T9" fmla="*/ 81 h 82"/>
                <a:gd name="T10" fmla="*/ 115 w 121"/>
                <a:gd name="T11" fmla="*/ 81 h 82"/>
                <a:gd name="T12" fmla="*/ 121 w 121"/>
                <a:gd name="T13" fmla="*/ 76 h 82"/>
                <a:gd name="T14" fmla="*/ 121 w 121"/>
                <a:gd name="T15" fmla="*/ 69 h 82"/>
                <a:gd name="T16" fmla="*/ 104 w 121"/>
                <a:gd name="T17" fmla="*/ 24 h 82"/>
                <a:gd name="T18" fmla="*/ 61 w 121"/>
                <a:gd name="T19" fmla="*/ 16 h 82"/>
                <a:gd name="T20" fmla="*/ 68 w 121"/>
                <a:gd name="T21" fmla="*/ 17 h 82"/>
                <a:gd name="T22" fmla="*/ 77 w 121"/>
                <a:gd name="T23" fmla="*/ 7 h 82"/>
                <a:gd name="T24" fmla="*/ 61 w 121"/>
                <a:gd name="T25" fmla="*/ 4 h 82"/>
                <a:gd name="T26" fmla="*/ 0 w 121"/>
                <a:gd name="T27" fmla="*/ 69 h 82"/>
                <a:gd name="T28" fmla="*/ 1 w 121"/>
                <a:gd name="T29" fmla="*/ 76 h 82"/>
                <a:gd name="T30" fmla="*/ 7 w 121"/>
                <a:gd name="T31" fmla="*/ 81 h 82"/>
                <a:gd name="T32" fmla="*/ 13 w 121"/>
                <a:gd name="T33" fmla="*/ 75 h 82"/>
                <a:gd name="T34" fmla="*/ 12 w 121"/>
                <a:gd name="T35" fmla="*/ 69 h 82"/>
                <a:gd name="T36" fmla="*/ 61 w 121"/>
                <a:gd name="T37" fmla="*/ 16 h 82"/>
                <a:gd name="T38" fmla="*/ 49 w 121"/>
                <a:gd name="T39" fmla="*/ 62 h 82"/>
                <a:gd name="T40" fmla="*/ 54 w 121"/>
                <a:gd name="T41" fmla="*/ 79 h 82"/>
                <a:gd name="T42" fmla="*/ 70 w 121"/>
                <a:gd name="T43" fmla="*/ 74 h 82"/>
                <a:gd name="T44" fmla="*/ 98 w 121"/>
                <a:gd name="T45" fmla="*/ 1 h 82"/>
                <a:gd name="T46" fmla="*/ 49 w 121"/>
                <a:gd name="T4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82">
                  <a:moveTo>
                    <a:pt x="104" y="24"/>
                  </a:moveTo>
                  <a:cubicBezTo>
                    <a:pt x="102" y="28"/>
                    <a:pt x="101" y="33"/>
                    <a:pt x="99" y="37"/>
                  </a:cubicBezTo>
                  <a:cubicBezTo>
                    <a:pt x="105" y="46"/>
                    <a:pt x="109" y="57"/>
                    <a:pt x="109" y="69"/>
                  </a:cubicBezTo>
                  <a:cubicBezTo>
                    <a:pt x="109" y="71"/>
                    <a:pt x="109" y="73"/>
                    <a:pt x="109" y="75"/>
                  </a:cubicBezTo>
                  <a:cubicBezTo>
                    <a:pt x="108" y="78"/>
                    <a:pt x="111" y="81"/>
                    <a:pt x="114" y="81"/>
                  </a:cubicBezTo>
                  <a:cubicBezTo>
                    <a:pt x="115" y="81"/>
                    <a:pt x="115" y="81"/>
                    <a:pt x="115" y="81"/>
                  </a:cubicBezTo>
                  <a:cubicBezTo>
                    <a:pt x="118" y="81"/>
                    <a:pt x="120" y="79"/>
                    <a:pt x="121" y="76"/>
                  </a:cubicBezTo>
                  <a:cubicBezTo>
                    <a:pt x="121" y="74"/>
                    <a:pt x="121" y="71"/>
                    <a:pt x="121" y="69"/>
                  </a:cubicBezTo>
                  <a:cubicBezTo>
                    <a:pt x="121" y="51"/>
                    <a:pt x="115" y="36"/>
                    <a:pt x="104" y="24"/>
                  </a:cubicBezTo>
                  <a:close/>
                  <a:moveTo>
                    <a:pt x="61" y="16"/>
                  </a:moveTo>
                  <a:cubicBezTo>
                    <a:pt x="63" y="16"/>
                    <a:pt x="66" y="17"/>
                    <a:pt x="68" y="17"/>
                  </a:cubicBezTo>
                  <a:cubicBezTo>
                    <a:pt x="71" y="14"/>
                    <a:pt x="74" y="10"/>
                    <a:pt x="77" y="7"/>
                  </a:cubicBezTo>
                  <a:cubicBezTo>
                    <a:pt x="72" y="5"/>
                    <a:pt x="66" y="4"/>
                    <a:pt x="61" y="4"/>
                  </a:cubicBezTo>
                  <a:cubicBezTo>
                    <a:pt x="27" y="4"/>
                    <a:pt x="0" y="33"/>
                    <a:pt x="0" y="69"/>
                  </a:cubicBezTo>
                  <a:cubicBezTo>
                    <a:pt x="0" y="71"/>
                    <a:pt x="1" y="74"/>
                    <a:pt x="1" y="76"/>
                  </a:cubicBezTo>
                  <a:cubicBezTo>
                    <a:pt x="1" y="79"/>
                    <a:pt x="4" y="82"/>
                    <a:pt x="7" y="81"/>
                  </a:cubicBezTo>
                  <a:cubicBezTo>
                    <a:pt x="11" y="81"/>
                    <a:pt x="13" y="78"/>
                    <a:pt x="13" y="75"/>
                  </a:cubicBezTo>
                  <a:cubicBezTo>
                    <a:pt x="13" y="73"/>
                    <a:pt x="12" y="71"/>
                    <a:pt x="12" y="69"/>
                  </a:cubicBezTo>
                  <a:cubicBezTo>
                    <a:pt x="12" y="40"/>
                    <a:pt x="34" y="16"/>
                    <a:pt x="61" y="16"/>
                  </a:cubicBezTo>
                  <a:close/>
                  <a:moveTo>
                    <a:pt x="49" y="62"/>
                  </a:moveTo>
                  <a:cubicBezTo>
                    <a:pt x="45" y="69"/>
                    <a:pt x="48" y="75"/>
                    <a:pt x="54" y="79"/>
                  </a:cubicBezTo>
                  <a:cubicBezTo>
                    <a:pt x="60" y="82"/>
                    <a:pt x="66" y="81"/>
                    <a:pt x="70" y="74"/>
                  </a:cubicBezTo>
                  <a:cubicBezTo>
                    <a:pt x="74" y="67"/>
                    <a:pt x="101" y="3"/>
                    <a:pt x="98" y="1"/>
                  </a:cubicBezTo>
                  <a:cubicBezTo>
                    <a:pt x="96" y="0"/>
                    <a:pt x="54" y="55"/>
                    <a:pt x="49" y="6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2" name="Freeform 216"/>
            <p:cNvSpPr>
              <a:spLocks noEditPoints="1"/>
            </p:cNvSpPr>
            <p:nvPr/>
          </p:nvSpPr>
          <p:spPr bwMode="auto">
            <a:xfrm>
              <a:off x="6468534" y="2029883"/>
              <a:ext cx="139700" cy="135467"/>
            </a:xfrm>
            <a:custGeom>
              <a:avLst/>
              <a:gdLst>
                <a:gd name="T0" fmla="*/ 6 w 56"/>
                <a:gd name="T1" fmla="*/ 11 h 54"/>
                <a:gd name="T2" fmla="*/ 13 w 56"/>
                <a:gd name="T3" fmla="*/ 4 h 54"/>
                <a:gd name="T4" fmla="*/ 43 w 56"/>
                <a:gd name="T5" fmla="*/ 4 h 54"/>
                <a:gd name="T6" fmla="*/ 50 w 56"/>
                <a:gd name="T7" fmla="*/ 11 h 54"/>
                <a:gd name="T8" fmla="*/ 6 w 56"/>
                <a:gd name="T9" fmla="*/ 11 h 54"/>
                <a:gd name="T10" fmla="*/ 28 w 56"/>
                <a:gd name="T11" fmla="*/ 35 h 54"/>
                <a:gd name="T12" fmla="*/ 15 w 56"/>
                <a:gd name="T13" fmla="*/ 17 h 54"/>
                <a:gd name="T14" fmla="*/ 21 w 56"/>
                <a:gd name="T15" fmla="*/ 17 h 54"/>
                <a:gd name="T16" fmla="*/ 28 w 56"/>
                <a:gd name="T17" fmla="*/ 29 h 54"/>
                <a:gd name="T18" fmla="*/ 35 w 56"/>
                <a:gd name="T19" fmla="*/ 17 h 54"/>
                <a:gd name="T20" fmla="*/ 41 w 56"/>
                <a:gd name="T21" fmla="*/ 17 h 54"/>
                <a:gd name="T22" fmla="*/ 28 w 56"/>
                <a:gd name="T23" fmla="*/ 35 h 54"/>
                <a:gd name="T24" fmla="*/ 54 w 56"/>
                <a:gd name="T25" fmla="*/ 7 h 54"/>
                <a:gd name="T26" fmla="*/ 47 w 56"/>
                <a:gd name="T27" fmla="*/ 1 h 54"/>
                <a:gd name="T28" fmla="*/ 43 w 56"/>
                <a:gd name="T29" fmla="*/ 0 h 54"/>
                <a:gd name="T30" fmla="*/ 13 w 56"/>
                <a:gd name="T31" fmla="*/ 0 h 54"/>
                <a:gd name="T32" fmla="*/ 9 w 56"/>
                <a:gd name="T33" fmla="*/ 1 h 54"/>
                <a:gd name="T34" fmla="*/ 2 w 56"/>
                <a:gd name="T35" fmla="*/ 7 h 54"/>
                <a:gd name="T36" fmla="*/ 1 w 56"/>
                <a:gd name="T37" fmla="*/ 11 h 54"/>
                <a:gd name="T38" fmla="*/ 7 w 56"/>
                <a:gd name="T39" fmla="*/ 52 h 54"/>
                <a:gd name="T40" fmla="*/ 9 w 56"/>
                <a:gd name="T41" fmla="*/ 54 h 54"/>
                <a:gd name="T42" fmla="*/ 47 w 56"/>
                <a:gd name="T43" fmla="*/ 54 h 54"/>
                <a:gd name="T44" fmla="*/ 49 w 56"/>
                <a:gd name="T45" fmla="*/ 52 h 54"/>
                <a:gd name="T46" fmla="*/ 55 w 56"/>
                <a:gd name="T47" fmla="*/ 11 h 54"/>
                <a:gd name="T48" fmla="*/ 54 w 56"/>
                <a:gd name="T4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4">
                  <a:moveTo>
                    <a:pt x="6" y="11"/>
                  </a:moveTo>
                  <a:cubicBezTo>
                    <a:pt x="13" y="4"/>
                    <a:pt x="13" y="4"/>
                    <a:pt x="13" y="4"/>
                  </a:cubicBezTo>
                  <a:cubicBezTo>
                    <a:pt x="43" y="4"/>
                    <a:pt x="43" y="4"/>
                    <a:pt x="43" y="4"/>
                  </a:cubicBezTo>
                  <a:cubicBezTo>
                    <a:pt x="50" y="11"/>
                    <a:pt x="50" y="11"/>
                    <a:pt x="50" y="11"/>
                  </a:cubicBezTo>
                  <a:lnTo>
                    <a:pt x="6" y="11"/>
                  </a:lnTo>
                  <a:close/>
                  <a:moveTo>
                    <a:pt x="28" y="35"/>
                  </a:moveTo>
                  <a:cubicBezTo>
                    <a:pt x="18" y="35"/>
                    <a:pt x="15" y="20"/>
                    <a:pt x="15" y="17"/>
                  </a:cubicBezTo>
                  <a:cubicBezTo>
                    <a:pt x="21" y="17"/>
                    <a:pt x="21" y="17"/>
                    <a:pt x="21" y="17"/>
                  </a:cubicBezTo>
                  <a:cubicBezTo>
                    <a:pt x="22" y="21"/>
                    <a:pt x="24" y="29"/>
                    <a:pt x="28" y="29"/>
                  </a:cubicBezTo>
                  <a:cubicBezTo>
                    <a:pt x="32" y="29"/>
                    <a:pt x="34" y="21"/>
                    <a:pt x="35" y="17"/>
                  </a:cubicBezTo>
                  <a:cubicBezTo>
                    <a:pt x="41" y="17"/>
                    <a:pt x="41" y="17"/>
                    <a:pt x="41" y="17"/>
                  </a:cubicBezTo>
                  <a:cubicBezTo>
                    <a:pt x="41" y="20"/>
                    <a:pt x="38" y="35"/>
                    <a:pt x="28" y="35"/>
                  </a:cubicBezTo>
                  <a:close/>
                  <a:moveTo>
                    <a:pt x="54" y="7"/>
                  </a:moveTo>
                  <a:cubicBezTo>
                    <a:pt x="53" y="6"/>
                    <a:pt x="48" y="2"/>
                    <a:pt x="47" y="1"/>
                  </a:cubicBezTo>
                  <a:cubicBezTo>
                    <a:pt x="46" y="0"/>
                    <a:pt x="44" y="0"/>
                    <a:pt x="43" y="0"/>
                  </a:cubicBezTo>
                  <a:cubicBezTo>
                    <a:pt x="13" y="0"/>
                    <a:pt x="13" y="0"/>
                    <a:pt x="13" y="0"/>
                  </a:cubicBezTo>
                  <a:cubicBezTo>
                    <a:pt x="12" y="0"/>
                    <a:pt x="10" y="0"/>
                    <a:pt x="9" y="1"/>
                  </a:cubicBezTo>
                  <a:cubicBezTo>
                    <a:pt x="8" y="2"/>
                    <a:pt x="3" y="6"/>
                    <a:pt x="2" y="7"/>
                  </a:cubicBezTo>
                  <a:cubicBezTo>
                    <a:pt x="1" y="8"/>
                    <a:pt x="0" y="9"/>
                    <a:pt x="1" y="11"/>
                  </a:cubicBezTo>
                  <a:cubicBezTo>
                    <a:pt x="1" y="12"/>
                    <a:pt x="7" y="52"/>
                    <a:pt x="7" y="52"/>
                  </a:cubicBezTo>
                  <a:cubicBezTo>
                    <a:pt x="7" y="53"/>
                    <a:pt x="8" y="54"/>
                    <a:pt x="9" y="54"/>
                  </a:cubicBezTo>
                  <a:cubicBezTo>
                    <a:pt x="47" y="54"/>
                    <a:pt x="47" y="54"/>
                    <a:pt x="47" y="54"/>
                  </a:cubicBezTo>
                  <a:cubicBezTo>
                    <a:pt x="48" y="54"/>
                    <a:pt x="49" y="53"/>
                    <a:pt x="49" y="52"/>
                  </a:cubicBezTo>
                  <a:cubicBezTo>
                    <a:pt x="49" y="52"/>
                    <a:pt x="55" y="12"/>
                    <a:pt x="55" y="11"/>
                  </a:cubicBezTo>
                  <a:cubicBezTo>
                    <a:pt x="56" y="9"/>
                    <a:pt x="55" y="8"/>
                    <a:pt x="54" y="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3" name="Freeform 217"/>
            <p:cNvSpPr>
              <a:spLocks noEditPoints="1"/>
            </p:cNvSpPr>
            <p:nvPr/>
          </p:nvSpPr>
          <p:spPr bwMode="auto">
            <a:xfrm>
              <a:off x="7001933" y="3625850"/>
              <a:ext cx="188384" cy="143933"/>
            </a:xfrm>
            <a:custGeom>
              <a:avLst/>
              <a:gdLst>
                <a:gd name="T0" fmla="*/ 41 w 75"/>
                <a:gd name="T1" fmla="*/ 44 h 57"/>
                <a:gd name="T2" fmla="*/ 35 w 75"/>
                <a:gd name="T3" fmla="*/ 38 h 57"/>
                <a:gd name="T4" fmla="*/ 41 w 75"/>
                <a:gd name="T5" fmla="*/ 33 h 57"/>
                <a:gd name="T6" fmla="*/ 46 w 75"/>
                <a:gd name="T7" fmla="*/ 38 h 57"/>
                <a:gd name="T8" fmla="*/ 41 w 75"/>
                <a:gd name="T9" fmla="*/ 44 h 57"/>
                <a:gd name="T10" fmla="*/ 64 w 75"/>
                <a:gd name="T11" fmla="*/ 10 h 57"/>
                <a:gd name="T12" fmla="*/ 25 w 75"/>
                <a:gd name="T13" fmla="*/ 4 h 57"/>
                <a:gd name="T14" fmla="*/ 1 w 75"/>
                <a:gd name="T15" fmla="*/ 32 h 57"/>
                <a:gd name="T16" fmla="*/ 29 w 75"/>
                <a:gd name="T17" fmla="*/ 57 h 57"/>
                <a:gd name="T18" fmla="*/ 57 w 75"/>
                <a:gd name="T19" fmla="*/ 45 h 57"/>
                <a:gd name="T20" fmla="*/ 54 w 75"/>
                <a:gd name="T21" fmla="*/ 31 h 57"/>
                <a:gd name="T22" fmla="*/ 70 w 75"/>
                <a:gd name="T23" fmla="*/ 29 h 57"/>
                <a:gd name="T24" fmla="*/ 64 w 75"/>
                <a:gd name="T25"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41" y="44"/>
                  </a:moveTo>
                  <a:cubicBezTo>
                    <a:pt x="37" y="44"/>
                    <a:pt x="35" y="41"/>
                    <a:pt x="35" y="38"/>
                  </a:cubicBezTo>
                  <a:cubicBezTo>
                    <a:pt x="35" y="35"/>
                    <a:pt x="37" y="33"/>
                    <a:pt x="41" y="33"/>
                  </a:cubicBezTo>
                  <a:cubicBezTo>
                    <a:pt x="44" y="33"/>
                    <a:pt x="46" y="35"/>
                    <a:pt x="46" y="38"/>
                  </a:cubicBezTo>
                  <a:cubicBezTo>
                    <a:pt x="46" y="41"/>
                    <a:pt x="44" y="44"/>
                    <a:pt x="41" y="44"/>
                  </a:cubicBezTo>
                  <a:close/>
                  <a:moveTo>
                    <a:pt x="64" y="10"/>
                  </a:moveTo>
                  <a:cubicBezTo>
                    <a:pt x="52" y="2"/>
                    <a:pt x="40" y="0"/>
                    <a:pt x="25" y="4"/>
                  </a:cubicBezTo>
                  <a:cubicBezTo>
                    <a:pt x="13" y="7"/>
                    <a:pt x="2" y="21"/>
                    <a:pt x="1" y="32"/>
                  </a:cubicBezTo>
                  <a:cubicBezTo>
                    <a:pt x="0" y="46"/>
                    <a:pt x="11" y="57"/>
                    <a:pt x="29" y="57"/>
                  </a:cubicBezTo>
                  <a:cubicBezTo>
                    <a:pt x="49" y="57"/>
                    <a:pt x="57" y="48"/>
                    <a:pt x="57" y="45"/>
                  </a:cubicBezTo>
                  <a:cubicBezTo>
                    <a:pt x="57" y="42"/>
                    <a:pt x="49" y="37"/>
                    <a:pt x="54" y="31"/>
                  </a:cubicBezTo>
                  <a:cubicBezTo>
                    <a:pt x="61" y="24"/>
                    <a:pt x="67" y="30"/>
                    <a:pt x="70" y="29"/>
                  </a:cubicBezTo>
                  <a:cubicBezTo>
                    <a:pt x="74" y="28"/>
                    <a:pt x="75" y="18"/>
                    <a:pt x="64" y="1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4" name="Freeform 218"/>
            <p:cNvSpPr>
              <a:spLocks/>
            </p:cNvSpPr>
            <p:nvPr/>
          </p:nvSpPr>
          <p:spPr bwMode="auto">
            <a:xfrm>
              <a:off x="4523318" y="315383"/>
              <a:ext cx="325967" cy="273051"/>
            </a:xfrm>
            <a:custGeom>
              <a:avLst/>
              <a:gdLst>
                <a:gd name="T0" fmla="*/ 32 w 130"/>
                <a:gd name="T1" fmla="*/ 20 h 109"/>
                <a:gd name="T2" fmla="*/ 9 w 130"/>
                <a:gd name="T3" fmla="*/ 66 h 109"/>
                <a:gd name="T4" fmla="*/ 90 w 130"/>
                <a:gd name="T5" fmla="*/ 30 h 109"/>
                <a:gd name="T6" fmla="*/ 1 w 130"/>
                <a:gd name="T7" fmla="*/ 100 h 109"/>
                <a:gd name="T8" fmla="*/ 11 w 130"/>
                <a:gd name="T9" fmla="*/ 104 h 109"/>
                <a:gd name="T10" fmla="*/ 26 w 130"/>
                <a:gd name="T11" fmla="*/ 82 h 109"/>
                <a:gd name="T12" fmla="*/ 75 w 130"/>
                <a:gd name="T13" fmla="*/ 81 h 109"/>
                <a:gd name="T14" fmla="*/ 123 w 130"/>
                <a:gd name="T15" fmla="*/ 19 h 109"/>
                <a:gd name="T16" fmla="*/ 32 w 130"/>
                <a:gd name="T17"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9">
                  <a:moveTo>
                    <a:pt x="32" y="20"/>
                  </a:moveTo>
                  <a:cubicBezTo>
                    <a:pt x="7" y="34"/>
                    <a:pt x="9" y="58"/>
                    <a:pt x="9" y="66"/>
                  </a:cubicBezTo>
                  <a:cubicBezTo>
                    <a:pt x="42" y="28"/>
                    <a:pt x="90" y="30"/>
                    <a:pt x="90" y="30"/>
                  </a:cubicBezTo>
                  <a:cubicBezTo>
                    <a:pt x="90" y="30"/>
                    <a:pt x="21" y="53"/>
                    <a:pt x="1" y="100"/>
                  </a:cubicBezTo>
                  <a:cubicBezTo>
                    <a:pt x="0" y="104"/>
                    <a:pt x="9" y="109"/>
                    <a:pt x="11" y="104"/>
                  </a:cubicBezTo>
                  <a:cubicBezTo>
                    <a:pt x="17" y="91"/>
                    <a:pt x="26" y="82"/>
                    <a:pt x="26" y="82"/>
                  </a:cubicBezTo>
                  <a:cubicBezTo>
                    <a:pt x="38" y="86"/>
                    <a:pt x="60" y="92"/>
                    <a:pt x="75" y="81"/>
                  </a:cubicBezTo>
                  <a:cubicBezTo>
                    <a:pt x="96" y="66"/>
                    <a:pt x="94" y="34"/>
                    <a:pt x="123" y="19"/>
                  </a:cubicBezTo>
                  <a:cubicBezTo>
                    <a:pt x="130" y="15"/>
                    <a:pt x="66" y="0"/>
                    <a:pt x="32" y="2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5" name="Freeform 219"/>
            <p:cNvSpPr>
              <a:spLocks noEditPoints="1"/>
            </p:cNvSpPr>
            <p:nvPr/>
          </p:nvSpPr>
          <p:spPr bwMode="auto">
            <a:xfrm>
              <a:off x="6849533" y="4311650"/>
              <a:ext cx="76200" cy="67733"/>
            </a:xfrm>
            <a:custGeom>
              <a:avLst/>
              <a:gdLst>
                <a:gd name="T0" fmla="*/ 0 w 31"/>
                <a:gd name="T1" fmla="*/ 8 h 27"/>
                <a:gd name="T2" fmla="*/ 2 w 31"/>
                <a:gd name="T3" fmla="*/ 10 h 27"/>
                <a:gd name="T4" fmla="*/ 28 w 31"/>
                <a:gd name="T5" fmla="*/ 10 h 27"/>
                <a:gd name="T6" fmla="*/ 31 w 31"/>
                <a:gd name="T7" fmla="*/ 8 h 27"/>
                <a:gd name="T8" fmla="*/ 0 w 31"/>
                <a:gd name="T9" fmla="*/ 8 h 27"/>
                <a:gd name="T10" fmla="*/ 4 w 31"/>
                <a:gd name="T11" fmla="*/ 12 h 27"/>
                <a:gd name="T12" fmla="*/ 7 w 31"/>
                <a:gd name="T13" fmla="*/ 15 h 27"/>
                <a:gd name="T14" fmla="*/ 24 w 31"/>
                <a:gd name="T15" fmla="*/ 15 h 27"/>
                <a:gd name="T16" fmla="*/ 26 w 31"/>
                <a:gd name="T17" fmla="*/ 12 h 27"/>
                <a:gd name="T18" fmla="*/ 4 w 31"/>
                <a:gd name="T19" fmla="*/ 12 h 27"/>
                <a:gd name="T20" fmla="*/ 9 w 31"/>
                <a:gd name="T21" fmla="*/ 17 h 27"/>
                <a:gd name="T22" fmla="*/ 11 w 31"/>
                <a:gd name="T23" fmla="*/ 19 h 27"/>
                <a:gd name="T24" fmla="*/ 20 w 31"/>
                <a:gd name="T25" fmla="*/ 19 h 27"/>
                <a:gd name="T26" fmla="*/ 22 w 31"/>
                <a:gd name="T27" fmla="*/ 17 h 27"/>
                <a:gd name="T28" fmla="*/ 9 w 31"/>
                <a:gd name="T29" fmla="*/ 17 h 27"/>
                <a:gd name="T30" fmla="*/ 15 w 31"/>
                <a:gd name="T31" fmla="*/ 20 h 27"/>
                <a:gd name="T32" fmla="*/ 12 w 31"/>
                <a:gd name="T33" fmla="*/ 23 h 27"/>
                <a:gd name="T34" fmla="*/ 15 w 31"/>
                <a:gd name="T35" fmla="*/ 27 h 27"/>
                <a:gd name="T36" fmla="*/ 18 w 31"/>
                <a:gd name="T37" fmla="*/ 23 h 27"/>
                <a:gd name="T38" fmla="*/ 15 w 31"/>
                <a:gd name="T3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7">
                  <a:moveTo>
                    <a:pt x="0" y="8"/>
                  </a:moveTo>
                  <a:cubicBezTo>
                    <a:pt x="2" y="10"/>
                    <a:pt x="2" y="10"/>
                    <a:pt x="2" y="10"/>
                  </a:cubicBezTo>
                  <a:cubicBezTo>
                    <a:pt x="9" y="3"/>
                    <a:pt x="21" y="3"/>
                    <a:pt x="28" y="10"/>
                  </a:cubicBezTo>
                  <a:cubicBezTo>
                    <a:pt x="31" y="8"/>
                    <a:pt x="31" y="8"/>
                    <a:pt x="31" y="8"/>
                  </a:cubicBezTo>
                  <a:cubicBezTo>
                    <a:pt x="22" y="0"/>
                    <a:pt x="8" y="0"/>
                    <a:pt x="0" y="8"/>
                  </a:cubicBezTo>
                  <a:close/>
                  <a:moveTo>
                    <a:pt x="4" y="12"/>
                  </a:moveTo>
                  <a:cubicBezTo>
                    <a:pt x="7" y="15"/>
                    <a:pt x="7" y="15"/>
                    <a:pt x="7" y="15"/>
                  </a:cubicBezTo>
                  <a:cubicBezTo>
                    <a:pt x="11" y="10"/>
                    <a:pt x="19" y="10"/>
                    <a:pt x="24" y="15"/>
                  </a:cubicBezTo>
                  <a:cubicBezTo>
                    <a:pt x="26" y="12"/>
                    <a:pt x="26" y="12"/>
                    <a:pt x="26" y="12"/>
                  </a:cubicBezTo>
                  <a:cubicBezTo>
                    <a:pt x="20" y="6"/>
                    <a:pt x="10" y="6"/>
                    <a:pt x="4" y="12"/>
                  </a:cubicBezTo>
                  <a:close/>
                  <a:moveTo>
                    <a:pt x="9" y="17"/>
                  </a:moveTo>
                  <a:cubicBezTo>
                    <a:pt x="11" y="19"/>
                    <a:pt x="11" y="19"/>
                    <a:pt x="11" y="19"/>
                  </a:cubicBezTo>
                  <a:cubicBezTo>
                    <a:pt x="13" y="17"/>
                    <a:pt x="17" y="17"/>
                    <a:pt x="20" y="19"/>
                  </a:cubicBezTo>
                  <a:cubicBezTo>
                    <a:pt x="22" y="17"/>
                    <a:pt x="22" y="17"/>
                    <a:pt x="22" y="17"/>
                  </a:cubicBezTo>
                  <a:cubicBezTo>
                    <a:pt x="18" y="13"/>
                    <a:pt x="12" y="13"/>
                    <a:pt x="9" y="17"/>
                  </a:cubicBezTo>
                  <a:close/>
                  <a:moveTo>
                    <a:pt x="15" y="20"/>
                  </a:moveTo>
                  <a:cubicBezTo>
                    <a:pt x="14" y="20"/>
                    <a:pt x="12" y="22"/>
                    <a:pt x="12" y="23"/>
                  </a:cubicBezTo>
                  <a:cubicBezTo>
                    <a:pt x="12" y="25"/>
                    <a:pt x="14" y="27"/>
                    <a:pt x="15" y="27"/>
                  </a:cubicBezTo>
                  <a:cubicBezTo>
                    <a:pt x="17" y="27"/>
                    <a:pt x="18" y="25"/>
                    <a:pt x="18" y="23"/>
                  </a:cubicBezTo>
                  <a:cubicBezTo>
                    <a:pt x="18" y="22"/>
                    <a:pt x="17" y="20"/>
                    <a:pt x="15" y="20"/>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6" name="Freeform 220"/>
            <p:cNvSpPr>
              <a:spLocks/>
            </p:cNvSpPr>
            <p:nvPr/>
          </p:nvSpPr>
          <p:spPr bwMode="auto">
            <a:xfrm>
              <a:off x="7160685" y="1553634"/>
              <a:ext cx="385233" cy="383117"/>
            </a:xfrm>
            <a:custGeom>
              <a:avLst/>
              <a:gdLst>
                <a:gd name="T0" fmla="*/ 89 w 154"/>
                <a:gd name="T1" fmla="*/ 89 h 153"/>
                <a:gd name="T2" fmla="*/ 54 w 154"/>
                <a:gd name="T3" fmla="*/ 109 h 153"/>
                <a:gd name="T4" fmla="*/ 20 w 154"/>
                <a:gd name="T5" fmla="*/ 108 h 153"/>
                <a:gd name="T6" fmla="*/ 24 w 154"/>
                <a:gd name="T7" fmla="*/ 143 h 153"/>
                <a:gd name="T8" fmla="*/ 108 w 154"/>
                <a:gd name="T9" fmla="*/ 107 h 153"/>
                <a:gd name="T10" fmla="*/ 144 w 154"/>
                <a:gd name="T11" fmla="*/ 23 h 153"/>
                <a:gd name="T12" fmla="*/ 109 w 154"/>
                <a:gd name="T13" fmla="*/ 19 h 153"/>
                <a:gd name="T14" fmla="*/ 110 w 154"/>
                <a:gd name="T15" fmla="*/ 53 h 153"/>
                <a:gd name="T16" fmla="*/ 89 w 154"/>
                <a:gd name="T17" fmla="*/ 8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3">
                  <a:moveTo>
                    <a:pt x="89" y="89"/>
                  </a:moveTo>
                  <a:cubicBezTo>
                    <a:pt x="76" y="102"/>
                    <a:pt x="60" y="115"/>
                    <a:pt x="54" y="109"/>
                  </a:cubicBezTo>
                  <a:cubicBezTo>
                    <a:pt x="45" y="100"/>
                    <a:pt x="40" y="92"/>
                    <a:pt x="20" y="108"/>
                  </a:cubicBezTo>
                  <a:cubicBezTo>
                    <a:pt x="0" y="124"/>
                    <a:pt x="16" y="134"/>
                    <a:pt x="24" y="143"/>
                  </a:cubicBezTo>
                  <a:cubicBezTo>
                    <a:pt x="34" y="153"/>
                    <a:pt x="71" y="143"/>
                    <a:pt x="108" y="107"/>
                  </a:cubicBezTo>
                  <a:cubicBezTo>
                    <a:pt x="144" y="70"/>
                    <a:pt x="154" y="33"/>
                    <a:pt x="144" y="23"/>
                  </a:cubicBezTo>
                  <a:cubicBezTo>
                    <a:pt x="135" y="15"/>
                    <a:pt x="125" y="0"/>
                    <a:pt x="109" y="19"/>
                  </a:cubicBezTo>
                  <a:cubicBezTo>
                    <a:pt x="93" y="39"/>
                    <a:pt x="101" y="44"/>
                    <a:pt x="110" y="53"/>
                  </a:cubicBezTo>
                  <a:cubicBezTo>
                    <a:pt x="116" y="59"/>
                    <a:pt x="103" y="75"/>
                    <a:pt x="89" y="8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7" name="Freeform 222"/>
            <p:cNvSpPr>
              <a:spLocks noEditPoints="1"/>
            </p:cNvSpPr>
            <p:nvPr/>
          </p:nvSpPr>
          <p:spPr bwMode="auto">
            <a:xfrm>
              <a:off x="5130801" y="2954867"/>
              <a:ext cx="150284" cy="135467"/>
            </a:xfrm>
            <a:custGeom>
              <a:avLst/>
              <a:gdLst>
                <a:gd name="T0" fmla="*/ 59 w 60"/>
                <a:gd name="T1" fmla="*/ 13 h 54"/>
                <a:gd name="T2" fmla="*/ 52 w 60"/>
                <a:gd name="T3" fmla="*/ 8 h 54"/>
                <a:gd name="T4" fmla="*/ 51 w 60"/>
                <a:gd name="T5" fmla="*/ 7 h 54"/>
                <a:gd name="T6" fmla="*/ 49 w 60"/>
                <a:gd name="T7" fmla="*/ 7 h 54"/>
                <a:gd name="T8" fmla="*/ 29 w 60"/>
                <a:gd name="T9" fmla="*/ 7 h 54"/>
                <a:gd name="T10" fmla="*/ 31 w 60"/>
                <a:gd name="T11" fmla="*/ 21 h 54"/>
                <a:gd name="T12" fmla="*/ 49 w 60"/>
                <a:gd name="T13" fmla="*/ 21 h 54"/>
                <a:gd name="T14" fmla="*/ 51 w 60"/>
                <a:gd name="T15" fmla="*/ 21 h 54"/>
                <a:gd name="T16" fmla="*/ 52 w 60"/>
                <a:gd name="T17" fmla="*/ 20 h 54"/>
                <a:gd name="T18" fmla="*/ 59 w 60"/>
                <a:gd name="T19" fmla="*/ 15 h 54"/>
                <a:gd name="T20" fmla="*/ 60 w 60"/>
                <a:gd name="T21" fmla="*/ 14 h 54"/>
                <a:gd name="T22" fmla="*/ 59 w 60"/>
                <a:gd name="T23" fmla="*/ 13 h 54"/>
                <a:gd name="T24" fmla="*/ 26 w 60"/>
                <a:gd name="T25" fmla="*/ 0 h 54"/>
                <a:gd name="T26" fmla="*/ 23 w 60"/>
                <a:gd name="T27" fmla="*/ 0 h 54"/>
                <a:gd name="T28" fmla="*/ 22 w 60"/>
                <a:gd name="T29" fmla="*/ 2 h 54"/>
                <a:gd name="T30" fmla="*/ 22 w 60"/>
                <a:gd name="T31" fmla="*/ 13 h 54"/>
                <a:gd name="T32" fmla="*/ 11 w 60"/>
                <a:gd name="T33" fmla="*/ 13 h 54"/>
                <a:gd name="T34" fmla="*/ 9 w 60"/>
                <a:gd name="T35" fmla="*/ 13 h 54"/>
                <a:gd name="T36" fmla="*/ 8 w 60"/>
                <a:gd name="T37" fmla="*/ 14 h 54"/>
                <a:gd name="T38" fmla="*/ 1 w 60"/>
                <a:gd name="T39" fmla="*/ 19 h 54"/>
                <a:gd name="T40" fmla="*/ 0 w 60"/>
                <a:gd name="T41" fmla="*/ 20 h 54"/>
                <a:gd name="T42" fmla="*/ 1 w 60"/>
                <a:gd name="T43" fmla="*/ 21 h 54"/>
                <a:gd name="T44" fmla="*/ 8 w 60"/>
                <a:gd name="T45" fmla="*/ 26 h 54"/>
                <a:gd name="T46" fmla="*/ 9 w 60"/>
                <a:gd name="T47" fmla="*/ 27 h 54"/>
                <a:gd name="T48" fmla="*/ 11 w 60"/>
                <a:gd name="T49" fmla="*/ 27 h 54"/>
                <a:gd name="T50" fmla="*/ 22 w 60"/>
                <a:gd name="T51" fmla="*/ 27 h 54"/>
                <a:gd name="T52" fmla="*/ 22 w 60"/>
                <a:gd name="T53" fmla="*/ 53 h 54"/>
                <a:gd name="T54" fmla="*/ 23 w 60"/>
                <a:gd name="T55" fmla="*/ 54 h 54"/>
                <a:gd name="T56" fmla="*/ 26 w 60"/>
                <a:gd name="T57" fmla="*/ 54 h 54"/>
                <a:gd name="T58" fmla="*/ 27 w 60"/>
                <a:gd name="T59" fmla="*/ 53 h 54"/>
                <a:gd name="T60" fmla="*/ 27 w 60"/>
                <a:gd name="T61" fmla="*/ 2 h 54"/>
                <a:gd name="T62" fmla="*/ 26 w 60"/>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4">
                  <a:moveTo>
                    <a:pt x="59" y="13"/>
                  </a:moveTo>
                  <a:cubicBezTo>
                    <a:pt x="52" y="8"/>
                    <a:pt x="52" y="8"/>
                    <a:pt x="52" y="8"/>
                  </a:cubicBezTo>
                  <a:cubicBezTo>
                    <a:pt x="52" y="8"/>
                    <a:pt x="51" y="7"/>
                    <a:pt x="51" y="7"/>
                  </a:cubicBezTo>
                  <a:cubicBezTo>
                    <a:pt x="50" y="7"/>
                    <a:pt x="50" y="7"/>
                    <a:pt x="49" y="7"/>
                  </a:cubicBezTo>
                  <a:cubicBezTo>
                    <a:pt x="29" y="7"/>
                    <a:pt x="29" y="7"/>
                    <a:pt x="29" y="7"/>
                  </a:cubicBezTo>
                  <a:cubicBezTo>
                    <a:pt x="31" y="21"/>
                    <a:pt x="31" y="21"/>
                    <a:pt x="31" y="21"/>
                  </a:cubicBezTo>
                  <a:cubicBezTo>
                    <a:pt x="49" y="21"/>
                    <a:pt x="49" y="21"/>
                    <a:pt x="49" y="21"/>
                  </a:cubicBezTo>
                  <a:cubicBezTo>
                    <a:pt x="50" y="21"/>
                    <a:pt x="50" y="21"/>
                    <a:pt x="51" y="21"/>
                  </a:cubicBezTo>
                  <a:cubicBezTo>
                    <a:pt x="51" y="20"/>
                    <a:pt x="52" y="20"/>
                    <a:pt x="52" y="20"/>
                  </a:cubicBezTo>
                  <a:cubicBezTo>
                    <a:pt x="59" y="15"/>
                    <a:pt x="59" y="15"/>
                    <a:pt x="59" y="15"/>
                  </a:cubicBezTo>
                  <a:cubicBezTo>
                    <a:pt x="60" y="15"/>
                    <a:pt x="60" y="14"/>
                    <a:pt x="60" y="14"/>
                  </a:cubicBezTo>
                  <a:cubicBezTo>
                    <a:pt x="60" y="14"/>
                    <a:pt x="60" y="13"/>
                    <a:pt x="59" y="13"/>
                  </a:cubicBezTo>
                  <a:close/>
                  <a:moveTo>
                    <a:pt x="26" y="0"/>
                  </a:moveTo>
                  <a:cubicBezTo>
                    <a:pt x="23" y="0"/>
                    <a:pt x="23" y="0"/>
                    <a:pt x="23" y="0"/>
                  </a:cubicBezTo>
                  <a:cubicBezTo>
                    <a:pt x="22" y="0"/>
                    <a:pt x="22" y="1"/>
                    <a:pt x="22" y="2"/>
                  </a:cubicBezTo>
                  <a:cubicBezTo>
                    <a:pt x="22" y="13"/>
                    <a:pt x="22" y="13"/>
                    <a:pt x="22" y="13"/>
                  </a:cubicBezTo>
                  <a:cubicBezTo>
                    <a:pt x="11" y="13"/>
                    <a:pt x="11" y="13"/>
                    <a:pt x="11" y="13"/>
                  </a:cubicBezTo>
                  <a:cubicBezTo>
                    <a:pt x="11" y="13"/>
                    <a:pt x="10" y="13"/>
                    <a:pt x="9" y="13"/>
                  </a:cubicBezTo>
                  <a:cubicBezTo>
                    <a:pt x="9" y="13"/>
                    <a:pt x="8" y="14"/>
                    <a:pt x="8" y="14"/>
                  </a:cubicBezTo>
                  <a:cubicBezTo>
                    <a:pt x="1" y="19"/>
                    <a:pt x="1" y="19"/>
                    <a:pt x="1" y="19"/>
                  </a:cubicBezTo>
                  <a:cubicBezTo>
                    <a:pt x="0" y="19"/>
                    <a:pt x="0" y="20"/>
                    <a:pt x="0" y="20"/>
                  </a:cubicBezTo>
                  <a:cubicBezTo>
                    <a:pt x="0" y="20"/>
                    <a:pt x="0" y="21"/>
                    <a:pt x="1" y="21"/>
                  </a:cubicBezTo>
                  <a:cubicBezTo>
                    <a:pt x="8" y="26"/>
                    <a:pt x="8" y="26"/>
                    <a:pt x="8" y="26"/>
                  </a:cubicBezTo>
                  <a:cubicBezTo>
                    <a:pt x="8" y="26"/>
                    <a:pt x="9" y="26"/>
                    <a:pt x="9" y="27"/>
                  </a:cubicBezTo>
                  <a:cubicBezTo>
                    <a:pt x="10" y="27"/>
                    <a:pt x="11" y="27"/>
                    <a:pt x="11" y="27"/>
                  </a:cubicBezTo>
                  <a:cubicBezTo>
                    <a:pt x="22" y="27"/>
                    <a:pt x="22" y="27"/>
                    <a:pt x="22" y="27"/>
                  </a:cubicBezTo>
                  <a:cubicBezTo>
                    <a:pt x="22" y="53"/>
                    <a:pt x="22" y="53"/>
                    <a:pt x="22" y="53"/>
                  </a:cubicBezTo>
                  <a:cubicBezTo>
                    <a:pt x="22" y="54"/>
                    <a:pt x="22" y="54"/>
                    <a:pt x="23" y="54"/>
                  </a:cubicBezTo>
                  <a:cubicBezTo>
                    <a:pt x="26" y="54"/>
                    <a:pt x="26" y="54"/>
                    <a:pt x="26" y="54"/>
                  </a:cubicBezTo>
                  <a:cubicBezTo>
                    <a:pt x="26" y="54"/>
                    <a:pt x="27" y="54"/>
                    <a:pt x="27" y="53"/>
                  </a:cubicBezTo>
                  <a:cubicBezTo>
                    <a:pt x="27" y="2"/>
                    <a:pt x="27" y="2"/>
                    <a:pt x="27" y="2"/>
                  </a:cubicBezTo>
                  <a:cubicBezTo>
                    <a:pt x="27" y="1"/>
                    <a:pt x="26" y="0"/>
                    <a:pt x="26"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8" name="Freeform 223"/>
            <p:cNvSpPr>
              <a:spLocks noEditPoints="1"/>
            </p:cNvSpPr>
            <p:nvPr/>
          </p:nvSpPr>
          <p:spPr bwMode="auto">
            <a:xfrm>
              <a:off x="5848351" y="2747434"/>
              <a:ext cx="279400" cy="277284"/>
            </a:xfrm>
            <a:custGeom>
              <a:avLst/>
              <a:gdLst>
                <a:gd name="T0" fmla="*/ 84 w 111"/>
                <a:gd name="T1" fmla="*/ 26 h 111"/>
                <a:gd name="T2" fmla="*/ 75 w 111"/>
                <a:gd name="T3" fmla="*/ 8 h 111"/>
                <a:gd name="T4" fmla="*/ 93 w 111"/>
                <a:gd name="T5" fmla="*/ 17 h 111"/>
                <a:gd name="T6" fmla="*/ 102 w 111"/>
                <a:gd name="T7" fmla="*/ 35 h 111"/>
                <a:gd name="T8" fmla="*/ 84 w 111"/>
                <a:gd name="T9" fmla="*/ 26 h 111"/>
                <a:gd name="T10" fmla="*/ 44 w 111"/>
                <a:gd name="T11" fmla="*/ 62 h 111"/>
                <a:gd name="T12" fmla="*/ 45 w 111"/>
                <a:gd name="T13" fmla="*/ 52 h 111"/>
                <a:gd name="T14" fmla="*/ 55 w 111"/>
                <a:gd name="T15" fmla="*/ 50 h 111"/>
                <a:gd name="T16" fmla="*/ 53 w 111"/>
                <a:gd name="T17" fmla="*/ 60 h 111"/>
                <a:gd name="T18" fmla="*/ 44 w 111"/>
                <a:gd name="T19" fmla="*/ 62 h 111"/>
                <a:gd name="T20" fmla="*/ 97 w 111"/>
                <a:gd name="T21" fmla="*/ 13 h 111"/>
                <a:gd name="T22" fmla="*/ 70 w 111"/>
                <a:gd name="T23" fmla="*/ 4 h 111"/>
                <a:gd name="T24" fmla="*/ 54 w 111"/>
                <a:gd name="T25" fmla="*/ 20 h 111"/>
                <a:gd name="T26" fmla="*/ 51 w 111"/>
                <a:gd name="T27" fmla="*/ 38 h 111"/>
                <a:gd name="T28" fmla="*/ 2 w 111"/>
                <a:gd name="T29" fmla="*/ 87 h 111"/>
                <a:gd name="T30" fmla="*/ 8 w 111"/>
                <a:gd name="T31" fmla="*/ 102 h 111"/>
                <a:gd name="T32" fmla="*/ 23 w 111"/>
                <a:gd name="T33" fmla="*/ 108 h 111"/>
                <a:gd name="T34" fmla="*/ 72 w 111"/>
                <a:gd name="T35" fmla="*/ 59 h 111"/>
                <a:gd name="T36" fmla="*/ 91 w 111"/>
                <a:gd name="T37" fmla="*/ 56 h 111"/>
                <a:gd name="T38" fmla="*/ 107 w 111"/>
                <a:gd name="T39" fmla="*/ 40 h 111"/>
                <a:gd name="T40" fmla="*/ 97 w 111"/>
                <a:gd name="T4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84" y="26"/>
                  </a:moveTo>
                  <a:cubicBezTo>
                    <a:pt x="76" y="19"/>
                    <a:pt x="74" y="8"/>
                    <a:pt x="75" y="8"/>
                  </a:cubicBezTo>
                  <a:cubicBezTo>
                    <a:pt x="75" y="7"/>
                    <a:pt x="85" y="9"/>
                    <a:pt x="93" y="17"/>
                  </a:cubicBezTo>
                  <a:cubicBezTo>
                    <a:pt x="101" y="25"/>
                    <a:pt x="103" y="35"/>
                    <a:pt x="102" y="35"/>
                  </a:cubicBezTo>
                  <a:cubicBezTo>
                    <a:pt x="102" y="36"/>
                    <a:pt x="91" y="34"/>
                    <a:pt x="84" y="26"/>
                  </a:cubicBezTo>
                  <a:close/>
                  <a:moveTo>
                    <a:pt x="44" y="62"/>
                  </a:moveTo>
                  <a:cubicBezTo>
                    <a:pt x="41" y="59"/>
                    <a:pt x="42" y="55"/>
                    <a:pt x="45" y="52"/>
                  </a:cubicBezTo>
                  <a:cubicBezTo>
                    <a:pt x="48" y="49"/>
                    <a:pt x="53" y="48"/>
                    <a:pt x="55" y="50"/>
                  </a:cubicBezTo>
                  <a:cubicBezTo>
                    <a:pt x="57" y="53"/>
                    <a:pt x="56" y="57"/>
                    <a:pt x="53" y="60"/>
                  </a:cubicBezTo>
                  <a:cubicBezTo>
                    <a:pt x="50" y="63"/>
                    <a:pt x="46" y="64"/>
                    <a:pt x="44" y="62"/>
                  </a:cubicBezTo>
                  <a:close/>
                  <a:moveTo>
                    <a:pt x="97" y="13"/>
                  </a:moveTo>
                  <a:cubicBezTo>
                    <a:pt x="87" y="3"/>
                    <a:pt x="74" y="0"/>
                    <a:pt x="70" y="4"/>
                  </a:cubicBezTo>
                  <a:cubicBezTo>
                    <a:pt x="54" y="20"/>
                    <a:pt x="54" y="20"/>
                    <a:pt x="54" y="20"/>
                  </a:cubicBezTo>
                  <a:cubicBezTo>
                    <a:pt x="52" y="22"/>
                    <a:pt x="50" y="30"/>
                    <a:pt x="51" y="38"/>
                  </a:cubicBezTo>
                  <a:cubicBezTo>
                    <a:pt x="2" y="87"/>
                    <a:pt x="2" y="87"/>
                    <a:pt x="2" y="87"/>
                  </a:cubicBezTo>
                  <a:cubicBezTo>
                    <a:pt x="0" y="90"/>
                    <a:pt x="2" y="97"/>
                    <a:pt x="8" y="102"/>
                  </a:cubicBezTo>
                  <a:cubicBezTo>
                    <a:pt x="13" y="108"/>
                    <a:pt x="20" y="111"/>
                    <a:pt x="23" y="108"/>
                  </a:cubicBezTo>
                  <a:cubicBezTo>
                    <a:pt x="72" y="59"/>
                    <a:pt x="72" y="59"/>
                    <a:pt x="72" y="59"/>
                  </a:cubicBezTo>
                  <a:cubicBezTo>
                    <a:pt x="80" y="60"/>
                    <a:pt x="88" y="58"/>
                    <a:pt x="91" y="56"/>
                  </a:cubicBezTo>
                  <a:cubicBezTo>
                    <a:pt x="107" y="40"/>
                    <a:pt x="107" y="40"/>
                    <a:pt x="107" y="40"/>
                  </a:cubicBezTo>
                  <a:cubicBezTo>
                    <a:pt x="111" y="36"/>
                    <a:pt x="107" y="23"/>
                    <a:pt x="97" y="1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09" name="Freeform 225"/>
            <p:cNvSpPr>
              <a:spLocks noEditPoints="1"/>
            </p:cNvSpPr>
            <p:nvPr/>
          </p:nvSpPr>
          <p:spPr bwMode="auto">
            <a:xfrm>
              <a:off x="5378451" y="-2117"/>
              <a:ext cx="152400" cy="260351"/>
            </a:xfrm>
            <a:custGeom>
              <a:avLst/>
              <a:gdLst>
                <a:gd name="T0" fmla="*/ 53 w 61"/>
                <a:gd name="T1" fmla="*/ 84 h 104"/>
                <a:gd name="T2" fmla="*/ 8 w 61"/>
                <a:gd name="T3" fmla="*/ 84 h 104"/>
                <a:gd name="T4" fmla="*/ 8 w 61"/>
                <a:gd name="T5" fmla="*/ 14 h 104"/>
                <a:gd name="T6" fmla="*/ 53 w 61"/>
                <a:gd name="T7" fmla="*/ 14 h 104"/>
                <a:gd name="T8" fmla="*/ 53 w 61"/>
                <a:gd name="T9" fmla="*/ 84 h 104"/>
                <a:gd name="T10" fmla="*/ 30 w 61"/>
                <a:gd name="T11" fmla="*/ 100 h 104"/>
                <a:gd name="T12" fmla="*/ 23 w 61"/>
                <a:gd name="T13" fmla="*/ 95 h 104"/>
                <a:gd name="T14" fmla="*/ 30 w 61"/>
                <a:gd name="T15" fmla="*/ 89 h 104"/>
                <a:gd name="T16" fmla="*/ 38 w 61"/>
                <a:gd name="T17" fmla="*/ 95 h 104"/>
                <a:gd name="T18" fmla="*/ 30 w 61"/>
                <a:gd name="T19" fmla="*/ 100 h 104"/>
                <a:gd name="T20" fmla="*/ 51 w 61"/>
                <a:gd name="T21" fmla="*/ 0 h 104"/>
                <a:gd name="T22" fmla="*/ 10 w 61"/>
                <a:gd name="T23" fmla="*/ 0 h 104"/>
                <a:gd name="T24" fmla="*/ 0 w 61"/>
                <a:gd name="T25" fmla="*/ 11 h 104"/>
                <a:gd name="T26" fmla="*/ 0 w 61"/>
                <a:gd name="T27" fmla="*/ 93 h 104"/>
                <a:gd name="T28" fmla="*/ 10 w 61"/>
                <a:gd name="T29" fmla="*/ 104 h 104"/>
                <a:gd name="T30" fmla="*/ 51 w 61"/>
                <a:gd name="T31" fmla="*/ 104 h 104"/>
                <a:gd name="T32" fmla="*/ 61 w 61"/>
                <a:gd name="T33" fmla="*/ 93 h 104"/>
                <a:gd name="T34" fmla="*/ 61 w 61"/>
                <a:gd name="T35" fmla="*/ 11 h 104"/>
                <a:gd name="T36" fmla="*/ 51 w 61"/>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04">
                  <a:moveTo>
                    <a:pt x="53" y="84"/>
                  </a:moveTo>
                  <a:cubicBezTo>
                    <a:pt x="8" y="84"/>
                    <a:pt x="8" y="84"/>
                    <a:pt x="8" y="84"/>
                  </a:cubicBezTo>
                  <a:cubicBezTo>
                    <a:pt x="8" y="14"/>
                    <a:pt x="8" y="14"/>
                    <a:pt x="8" y="14"/>
                  </a:cubicBezTo>
                  <a:cubicBezTo>
                    <a:pt x="53" y="14"/>
                    <a:pt x="53" y="14"/>
                    <a:pt x="53" y="14"/>
                  </a:cubicBezTo>
                  <a:lnTo>
                    <a:pt x="53" y="84"/>
                  </a:lnTo>
                  <a:close/>
                  <a:moveTo>
                    <a:pt x="30" y="100"/>
                  </a:moveTo>
                  <a:cubicBezTo>
                    <a:pt x="26" y="100"/>
                    <a:pt x="23" y="97"/>
                    <a:pt x="23" y="95"/>
                  </a:cubicBezTo>
                  <a:cubicBezTo>
                    <a:pt x="23" y="92"/>
                    <a:pt x="26" y="89"/>
                    <a:pt x="30" y="89"/>
                  </a:cubicBezTo>
                  <a:cubicBezTo>
                    <a:pt x="35" y="89"/>
                    <a:pt x="38" y="92"/>
                    <a:pt x="38" y="95"/>
                  </a:cubicBezTo>
                  <a:cubicBezTo>
                    <a:pt x="38" y="97"/>
                    <a:pt x="35" y="100"/>
                    <a:pt x="30" y="100"/>
                  </a:cubicBezTo>
                  <a:close/>
                  <a:moveTo>
                    <a:pt x="51" y="0"/>
                  </a:moveTo>
                  <a:cubicBezTo>
                    <a:pt x="10" y="0"/>
                    <a:pt x="10" y="0"/>
                    <a:pt x="10" y="0"/>
                  </a:cubicBezTo>
                  <a:cubicBezTo>
                    <a:pt x="5" y="0"/>
                    <a:pt x="0" y="5"/>
                    <a:pt x="0" y="11"/>
                  </a:cubicBezTo>
                  <a:cubicBezTo>
                    <a:pt x="0" y="93"/>
                    <a:pt x="0" y="93"/>
                    <a:pt x="0" y="93"/>
                  </a:cubicBezTo>
                  <a:cubicBezTo>
                    <a:pt x="0" y="99"/>
                    <a:pt x="5" y="104"/>
                    <a:pt x="10" y="104"/>
                  </a:cubicBezTo>
                  <a:cubicBezTo>
                    <a:pt x="51" y="104"/>
                    <a:pt x="51" y="104"/>
                    <a:pt x="51" y="104"/>
                  </a:cubicBezTo>
                  <a:cubicBezTo>
                    <a:pt x="56" y="104"/>
                    <a:pt x="61" y="99"/>
                    <a:pt x="61" y="93"/>
                  </a:cubicBezTo>
                  <a:cubicBezTo>
                    <a:pt x="61" y="11"/>
                    <a:pt x="61" y="11"/>
                    <a:pt x="61" y="11"/>
                  </a:cubicBezTo>
                  <a:cubicBezTo>
                    <a:pt x="61" y="5"/>
                    <a:pt x="56" y="0"/>
                    <a:pt x="51"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0" name="Freeform 226"/>
            <p:cNvSpPr>
              <a:spLocks noEditPoints="1"/>
            </p:cNvSpPr>
            <p:nvPr/>
          </p:nvSpPr>
          <p:spPr bwMode="auto">
            <a:xfrm>
              <a:off x="7266518" y="1361016"/>
              <a:ext cx="294217" cy="129117"/>
            </a:xfrm>
            <a:custGeom>
              <a:avLst/>
              <a:gdLst>
                <a:gd name="T0" fmla="*/ 82 w 117"/>
                <a:gd name="T1" fmla="*/ 24 h 52"/>
                <a:gd name="T2" fmla="*/ 81 w 117"/>
                <a:gd name="T3" fmla="*/ 25 h 52"/>
                <a:gd name="T4" fmla="*/ 76 w 117"/>
                <a:gd name="T5" fmla="*/ 37 h 52"/>
                <a:gd name="T6" fmla="*/ 41 w 117"/>
                <a:gd name="T7" fmla="*/ 37 h 52"/>
                <a:gd name="T8" fmla="*/ 37 w 117"/>
                <a:gd name="T9" fmla="*/ 25 h 52"/>
                <a:gd name="T10" fmla="*/ 35 w 117"/>
                <a:gd name="T11" fmla="*/ 24 h 52"/>
                <a:gd name="T12" fmla="*/ 15 w 117"/>
                <a:gd name="T13" fmla="*/ 24 h 52"/>
                <a:gd name="T14" fmla="*/ 27 w 117"/>
                <a:gd name="T15" fmla="*/ 11 h 52"/>
                <a:gd name="T16" fmla="*/ 91 w 117"/>
                <a:gd name="T17" fmla="*/ 11 h 52"/>
                <a:gd name="T18" fmla="*/ 103 w 117"/>
                <a:gd name="T19" fmla="*/ 24 h 52"/>
                <a:gd name="T20" fmla="*/ 82 w 117"/>
                <a:gd name="T21" fmla="*/ 24 h 52"/>
                <a:gd name="T22" fmla="*/ 113 w 117"/>
                <a:gd name="T23" fmla="*/ 20 h 52"/>
                <a:gd name="T24" fmla="*/ 95 w 117"/>
                <a:gd name="T25" fmla="*/ 2 h 52"/>
                <a:gd name="T26" fmla="*/ 89 w 117"/>
                <a:gd name="T27" fmla="*/ 0 h 52"/>
                <a:gd name="T28" fmla="*/ 59 w 117"/>
                <a:gd name="T29" fmla="*/ 0 h 52"/>
                <a:gd name="T30" fmla="*/ 29 w 117"/>
                <a:gd name="T31" fmla="*/ 0 h 52"/>
                <a:gd name="T32" fmla="*/ 23 w 117"/>
                <a:gd name="T33" fmla="*/ 2 h 52"/>
                <a:gd name="T34" fmla="*/ 5 w 117"/>
                <a:gd name="T35" fmla="*/ 20 h 52"/>
                <a:gd name="T36" fmla="*/ 1 w 117"/>
                <a:gd name="T37" fmla="*/ 29 h 52"/>
                <a:gd name="T38" fmla="*/ 4 w 117"/>
                <a:gd name="T39" fmla="*/ 46 h 52"/>
                <a:gd name="T40" fmla="*/ 11 w 117"/>
                <a:gd name="T41" fmla="*/ 52 h 52"/>
                <a:gd name="T42" fmla="*/ 106 w 117"/>
                <a:gd name="T43" fmla="*/ 52 h 52"/>
                <a:gd name="T44" fmla="*/ 113 w 117"/>
                <a:gd name="T45" fmla="*/ 46 h 52"/>
                <a:gd name="T46" fmla="*/ 117 w 117"/>
                <a:gd name="T47" fmla="*/ 29 h 52"/>
                <a:gd name="T48" fmla="*/ 113 w 117"/>
                <a:gd name="T4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2">
                  <a:moveTo>
                    <a:pt x="82" y="24"/>
                  </a:moveTo>
                  <a:cubicBezTo>
                    <a:pt x="82" y="24"/>
                    <a:pt x="81" y="24"/>
                    <a:pt x="81" y="25"/>
                  </a:cubicBezTo>
                  <a:cubicBezTo>
                    <a:pt x="76" y="37"/>
                    <a:pt x="76" y="37"/>
                    <a:pt x="76" y="37"/>
                  </a:cubicBezTo>
                  <a:cubicBezTo>
                    <a:pt x="41" y="37"/>
                    <a:pt x="41" y="37"/>
                    <a:pt x="41" y="37"/>
                  </a:cubicBezTo>
                  <a:cubicBezTo>
                    <a:pt x="37" y="25"/>
                    <a:pt x="37" y="25"/>
                    <a:pt x="37" y="25"/>
                  </a:cubicBezTo>
                  <a:cubicBezTo>
                    <a:pt x="36" y="24"/>
                    <a:pt x="36" y="24"/>
                    <a:pt x="35" y="24"/>
                  </a:cubicBezTo>
                  <a:cubicBezTo>
                    <a:pt x="15" y="24"/>
                    <a:pt x="15" y="24"/>
                    <a:pt x="15" y="24"/>
                  </a:cubicBezTo>
                  <a:cubicBezTo>
                    <a:pt x="27" y="11"/>
                    <a:pt x="27" y="11"/>
                    <a:pt x="27" y="11"/>
                  </a:cubicBezTo>
                  <a:cubicBezTo>
                    <a:pt x="91" y="11"/>
                    <a:pt x="91" y="11"/>
                    <a:pt x="91" y="11"/>
                  </a:cubicBezTo>
                  <a:cubicBezTo>
                    <a:pt x="103" y="24"/>
                    <a:pt x="103" y="24"/>
                    <a:pt x="103" y="24"/>
                  </a:cubicBezTo>
                  <a:lnTo>
                    <a:pt x="82" y="24"/>
                  </a:lnTo>
                  <a:close/>
                  <a:moveTo>
                    <a:pt x="113" y="20"/>
                  </a:moveTo>
                  <a:cubicBezTo>
                    <a:pt x="111" y="18"/>
                    <a:pt x="100" y="7"/>
                    <a:pt x="95" y="2"/>
                  </a:cubicBezTo>
                  <a:cubicBezTo>
                    <a:pt x="93" y="1"/>
                    <a:pt x="91" y="0"/>
                    <a:pt x="89" y="0"/>
                  </a:cubicBezTo>
                  <a:cubicBezTo>
                    <a:pt x="86" y="0"/>
                    <a:pt x="59" y="0"/>
                    <a:pt x="59" y="0"/>
                  </a:cubicBezTo>
                  <a:cubicBezTo>
                    <a:pt x="59" y="0"/>
                    <a:pt x="31" y="0"/>
                    <a:pt x="29" y="0"/>
                  </a:cubicBezTo>
                  <a:cubicBezTo>
                    <a:pt x="27" y="0"/>
                    <a:pt x="24" y="1"/>
                    <a:pt x="23" y="2"/>
                  </a:cubicBezTo>
                  <a:cubicBezTo>
                    <a:pt x="18" y="7"/>
                    <a:pt x="7" y="18"/>
                    <a:pt x="5" y="20"/>
                  </a:cubicBezTo>
                  <a:cubicBezTo>
                    <a:pt x="2" y="23"/>
                    <a:pt x="0" y="26"/>
                    <a:pt x="1" y="29"/>
                  </a:cubicBezTo>
                  <a:cubicBezTo>
                    <a:pt x="4" y="46"/>
                    <a:pt x="4" y="46"/>
                    <a:pt x="4" y="46"/>
                  </a:cubicBezTo>
                  <a:cubicBezTo>
                    <a:pt x="5" y="49"/>
                    <a:pt x="8" y="52"/>
                    <a:pt x="11" y="52"/>
                  </a:cubicBezTo>
                  <a:cubicBezTo>
                    <a:pt x="106" y="52"/>
                    <a:pt x="106" y="52"/>
                    <a:pt x="106" y="52"/>
                  </a:cubicBezTo>
                  <a:cubicBezTo>
                    <a:pt x="109" y="52"/>
                    <a:pt x="113" y="49"/>
                    <a:pt x="113" y="46"/>
                  </a:cubicBezTo>
                  <a:cubicBezTo>
                    <a:pt x="117" y="29"/>
                    <a:pt x="117" y="29"/>
                    <a:pt x="117" y="29"/>
                  </a:cubicBezTo>
                  <a:cubicBezTo>
                    <a:pt x="117" y="26"/>
                    <a:pt x="116" y="23"/>
                    <a:pt x="113" y="2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1" name="Freeform 227"/>
            <p:cNvSpPr>
              <a:spLocks noEditPoints="1"/>
            </p:cNvSpPr>
            <p:nvPr/>
          </p:nvSpPr>
          <p:spPr bwMode="auto">
            <a:xfrm>
              <a:off x="4726518" y="2567516"/>
              <a:ext cx="133351" cy="101600"/>
            </a:xfrm>
            <a:custGeom>
              <a:avLst/>
              <a:gdLst>
                <a:gd name="T0" fmla="*/ 45 w 53"/>
                <a:gd name="T1" fmla="*/ 36 h 40"/>
                <a:gd name="T2" fmla="*/ 48 w 53"/>
                <a:gd name="T3" fmla="*/ 36 h 40"/>
                <a:gd name="T4" fmla="*/ 47 w 53"/>
                <a:gd name="T5" fmla="*/ 19 h 40"/>
                <a:gd name="T6" fmla="*/ 44 w 53"/>
                <a:gd name="T7" fmla="*/ 21 h 40"/>
                <a:gd name="T8" fmla="*/ 45 w 53"/>
                <a:gd name="T9" fmla="*/ 36 h 40"/>
                <a:gd name="T10" fmla="*/ 51 w 53"/>
                <a:gd name="T11" fmla="*/ 13 h 40"/>
                <a:gd name="T12" fmla="*/ 29 w 53"/>
                <a:gd name="T13" fmla="*/ 1 h 40"/>
                <a:gd name="T14" fmla="*/ 23 w 53"/>
                <a:gd name="T15" fmla="*/ 1 h 40"/>
                <a:gd name="T16" fmla="*/ 1 w 53"/>
                <a:gd name="T17" fmla="*/ 13 h 40"/>
                <a:gd name="T18" fmla="*/ 1 w 53"/>
                <a:gd name="T19" fmla="*/ 16 h 40"/>
                <a:gd name="T20" fmla="*/ 23 w 53"/>
                <a:gd name="T21" fmla="*/ 29 h 40"/>
                <a:gd name="T22" fmla="*/ 29 w 53"/>
                <a:gd name="T23" fmla="*/ 29 h 40"/>
                <a:gd name="T24" fmla="*/ 44 w 53"/>
                <a:gd name="T25" fmla="*/ 21 h 40"/>
                <a:gd name="T26" fmla="*/ 28 w 53"/>
                <a:gd name="T27" fmla="*/ 17 h 40"/>
                <a:gd name="T28" fmla="*/ 26 w 53"/>
                <a:gd name="T29" fmla="*/ 17 h 40"/>
                <a:gd name="T30" fmla="*/ 21 w 53"/>
                <a:gd name="T31" fmla="*/ 14 h 40"/>
                <a:gd name="T32" fmla="*/ 26 w 53"/>
                <a:gd name="T33" fmla="*/ 11 h 40"/>
                <a:gd name="T34" fmla="*/ 31 w 53"/>
                <a:gd name="T35" fmla="*/ 13 h 40"/>
                <a:gd name="T36" fmla="*/ 47 w 53"/>
                <a:gd name="T37" fmla="*/ 19 h 40"/>
                <a:gd name="T38" fmla="*/ 51 w 53"/>
                <a:gd name="T39" fmla="*/ 16 h 40"/>
                <a:gd name="T40" fmla="*/ 51 w 53"/>
                <a:gd name="T41" fmla="*/ 13 h 40"/>
                <a:gd name="T42" fmla="*/ 9 w 53"/>
                <a:gd name="T43" fmla="*/ 26 h 40"/>
                <a:gd name="T44" fmla="*/ 17 w 53"/>
                <a:gd name="T45" fmla="*/ 35 h 40"/>
                <a:gd name="T46" fmla="*/ 26 w 53"/>
                <a:gd name="T47" fmla="*/ 40 h 40"/>
                <a:gd name="T48" fmla="*/ 36 w 53"/>
                <a:gd name="T49" fmla="*/ 35 h 40"/>
                <a:gd name="T50" fmla="*/ 41 w 53"/>
                <a:gd name="T51" fmla="*/ 27 h 40"/>
                <a:gd name="T52" fmla="*/ 26 w 53"/>
                <a:gd name="T53" fmla="*/ 35 h 40"/>
                <a:gd name="T54" fmla="*/ 9 w 53"/>
                <a:gd name="T55"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40">
                  <a:moveTo>
                    <a:pt x="45" y="36"/>
                  </a:moveTo>
                  <a:cubicBezTo>
                    <a:pt x="44" y="37"/>
                    <a:pt x="48" y="39"/>
                    <a:pt x="48" y="36"/>
                  </a:cubicBezTo>
                  <a:cubicBezTo>
                    <a:pt x="50" y="22"/>
                    <a:pt x="47" y="19"/>
                    <a:pt x="47" y="19"/>
                  </a:cubicBezTo>
                  <a:cubicBezTo>
                    <a:pt x="44" y="21"/>
                    <a:pt x="44" y="21"/>
                    <a:pt x="44" y="21"/>
                  </a:cubicBezTo>
                  <a:cubicBezTo>
                    <a:pt x="44" y="21"/>
                    <a:pt x="47" y="24"/>
                    <a:pt x="45" y="36"/>
                  </a:cubicBezTo>
                  <a:close/>
                  <a:moveTo>
                    <a:pt x="51" y="13"/>
                  </a:moveTo>
                  <a:cubicBezTo>
                    <a:pt x="29" y="1"/>
                    <a:pt x="29" y="1"/>
                    <a:pt x="29" y="1"/>
                  </a:cubicBezTo>
                  <a:cubicBezTo>
                    <a:pt x="28" y="0"/>
                    <a:pt x="25" y="0"/>
                    <a:pt x="23" y="1"/>
                  </a:cubicBezTo>
                  <a:cubicBezTo>
                    <a:pt x="1" y="13"/>
                    <a:pt x="1" y="13"/>
                    <a:pt x="1" y="13"/>
                  </a:cubicBezTo>
                  <a:cubicBezTo>
                    <a:pt x="0" y="14"/>
                    <a:pt x="0" y="15"/>
                    <a:pt x="1" y="16"/>
                  </a:cubicBezTo>
                  <a:cubicBezTo>
                    <a:pt x="23" y="29"/>
                    <a:pt x="23" y="29"/>
                    <a:pt x="23" y="29"/>
                  </a:cubicBezTo>
                  <a:cubicBezTo>
                    <a:pt x="25" y="30"/>
                    <a:pt x="28" y="30"/>
                    <a:pt x="29" y="29"/>
                  </a:cubicBezTo>
                  <a:cubicBezTo>
                    <a:pt x="44" y="21"/>
                    <a:pt x="44" y="21"/>
                    <a:pt x="44" y="21"/>
                  </a:cubicBezTo>
                  <a:cubicBezTo>
                    <a:pt x="28" y="17"/>
                    <a:pt x="28" y="17"/>
                    <a:pt x="28" y="17"/>
                  </a:cubicBezTo>
                  <a:cubicBezTo>
                    <a:pt x="28" y="17"/>
                    <a:pt x="27" y="17"/>
                    <a:pt x="26" y="17"/>
                  </a:cubicBezTo>
                  <a:cubicBezTo>
                    <a:pt x="24" y="17"/>
                    <a:pt x="21" y="16"/>
                    <a:pt x="21" y="14"/>
                  </a:cubicBezTo>
                  <a:cubicBezTo>
                    <a:pt x="21" y="13"/>
                    <a:pt x="24" y="11"/>
                    <a:pt x="26" y="11"/>
                  </a:cubicBezTo>
                  <a:cubicBezTo>
                    <a:pt x="28" y="11"/>
                    <a:pt x="30" y="12"/>
                    <a:pt x="31" y="13"/>
                  </a:cubicBezTo>
                  <a:cubicBezTo>
                    <a:pt x="47" y="19"/>
                    <a:pt x="47" y="19"/>
                    <a:pt x="47" y="19"/>
                  </a:cubicBezTo>
                  <a:cubicBezTo>
                    <a:pt x="51" y="16"/>
                    <a:pt x="51" y="16"/>
                    <a:pt x="51" y="16"/>
                  </a:cubicBezTo>
                  <a:cubicBezTo>
                    <a:pt x="53" y="15"/>
                    <a:pt x="53" y="14"/>
                    <a:pt x="51" y="13"/>
                  </a:cubicBezTo>
                  <a:close/>
                  <a:moveTo>
                    <a:pt x="9" y="26"/>
                  </a:moveTo>
                  <a:cubicBezTo>
                    <a:pt x="10" y="31"/>
                    <a:pt x="12" y="33"/>
                    <a:pt x="17" y="35"/>
                  </a:cubicBezTo>
                  <a:cubicBezTo>
                    <a:pt x="22" y="37"/>
                    <a:pt x="24" y="40"/>
                    <a:pt x="26" y="40"/>
                  </a:cubicBezTo>
                  <a:cubicBezTo>
                    <a:pt x="28" y="40"/>
                    <a:pt x="31" y="38"/>
                    <a:pt x="36" y="35"/>
                  </a:cubicBezTo>
                  <a:cubicBezTo>
                    <a:pt x="41" y="33"/>
                    <a:pt x="40" y="32"/>
                    <a:pt x="41" y="27"/>
                  </a:cubicBezTo>
                  <a:cubicBezTo>
                    <a:pt x="26" y="35"/>
                    <a:pt x="26" y="35"/>
                    <a:pt x="26" y="35"/>
                  </a:cubicBezTo>
                  <a:lnTo>
                    <a:pt x="9" y="2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2" name="Freeform 228"/>
            <p:cNvSpPr>
              <a:spLocks/>
            </p:cNvSpPr>
            <p:nvPr/>
          </p:nvSpPr>
          <p:spPr bwMode="auto">
            <a:xfrm>
              <a:off x="6343651" y="389467"/>
              <a:ext cx="275167" cy="387351"/>
            </a:xfrm>
            <a:custGeom>
              <a:avLst/>
              <a:gdLst>
                <a:gd name="T0" fmla="*/ 11 w 110"/>
                <a:gd name="T1" fmla="*/ 152 h 155"/>
                <a:gd name="T2" fmla="*/ 22 w 110"/>
                <a:gd name="T3" fmla="*/ 118 h 155"/>
                <a:gd name="T4" fmla="*/ 64 w 110"/>
                <a:gd name="T5" fmla="*/ 97 h 155"/>
                <a:gd name="T6" fmla="*/ 42 w 110"/>
                <a:gd name="T7" fmla="*/ 86 h 155"/>
                <a:gd name="T8" fmla="*/ 91 w 110"/>
                <a:gd name="T9" fmla="*/ 62 h 155"/>
                <a:gd name="T10" fmla="*/ 62 w 110"/>
                <a:gd name="T11" fmla="*/ 53 h 155"/>
                <a:gd name="T12" fmla="*/ 102 w 110"/>
                <a:gd name="T13" fmla="*/ 40 h 155"/>
                <a:gd name="T14" fmla="*/ 108 w 110"/>
                <a:gd name="T15" fmla="*/ 15 h 155"/>
                <a:gd name="T16" fmla="*/ 78 w 110"/>
                <a:gd name="T17" fmla="*/ 1 h 155"/>
                <a:gd name="T18" fmla="*/ 49 w 110"/>
                <a:gd name="T19" fmla="*/ 38 h 155"/>
                <a:gd name="T20" fmla="*/ 51 w 110"/>
                <a:gd name="T21" fmla="*/ 7 h 155"/>
                <a:gd name="T22" fmla="*/ 23 w 110"/>
                <a:gd name="T23" fmla="*/ 32 h 155"/>
                <a:gd name="T24" fmla="*/ 21 w 110"/>
                <a:gd name="T25" fmla="*/ 94 h 155"/>
                <a:gd name="T26" fmla="*/ 4 w 110"/>
                <a:gd name="T27" fmla="*/ 65 h 155"/>
                <a:gd name="T28" fmla="*/ 12 w 110"/>
                <a:gd name="T29" fmla="*/ 113 h 155"/>
                <a:gd name="T30" fmla="*/ 5 w 110"/>
                <a:gd name="T31" fmla="*/ 148 h 155"/>
                <a:gd name="T32" fmla="*/ 11 w 110"/>
                <a:gd name="T33"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55">
                  <a:moveTo>
                    <a:pt x="11" y="152"/>
                  </a:moveTo>
                  <a:cubicBezTo>
                    <a:pt x="14" y="144"/>
                    <a:pt x="17" y="133"/>
                    <a:pt x="22" y="118"/>
                  </a:cubicBezTo>
                  <a:cubicBezTo>
                    <a:pt x="43" y="115"/>
                    <a:pt x="51" y="121"/>
                    <a:pt x="64" y="97"/>
                  </a:cubicBezTo>
                  <a:cubicBezTo>
                    <a:pt x="54" y="100"/>
                    <a:pt x="41" y="90"/>
                    <a:pt x="42" y="86"/>
                  </a:cubicBezTo>
                  <a:cubicBezTo>
                    <a:pt x="42" y="82"/>
                    <a:pt x="71" y="89"/>
                    <a:pt x="91" y="62"/>
                  </a:cubicBezTo>
                  <a:cubicBezTo>
                    <a:pt x="66" y="67"/>
                    <a:pt x="59" y="55"/>
                    <a:pt x="62" y="53"/>
                  </a:cubicBezTo>
                  <a:cubicBezTo>
                    <a:pt x="69" y="49"/>
                    <a:pt x="90" y="52"/>
                    <a:pt x="102" y="40"/>
                  </a:cubicBezTo>
                  <a:cubicBezTo>
                    <a:pt x="107" y="35"/>
                    <a:pt x="110" y="20"/>
                    <a:pt x="108" y="15"/>
                  </a:cubicBezTo>
                  <a:cubicBezTo>
                    <a:pt x="105" y="9"/>
                    <a:pt x="88" y="0"/>
                    <a:pt x="78" y="1"/>
                  </a:cubicBezTo>
                  <a:cubicBezTo>
                    <a:pt x="68" y="2"/>
                    <a:pt x="53" y="38"/>
                    <a:pt x="49" y="38"/>
                  </a:cubicBezTo>
                  <a:cubicBezTo>
                    <a:pt x="44" y="38"/>
                    <a:pt x="43" y="22"/>
                    <a:pt x="51" y="7"/>
                  </a:cubicBezTo>
                  <a:cubicBezTo>
                    <a:pt x="43" y="11"/>
                    <a:pt x="28" y="22"/>
                    <a:pt x="23" y="32"/>
                  </a:cubicBezTo>
                  <a:cubicBezTo>
                    <a:pt x="14" y="50"/>
                    <a:pt x="24" y="92"/>
                    <a:pt x="21" y="94"/>
                  </a:cubicBezTo>
                  <a:cubicBezTo>
                    <a:pt x="18" y="95"/>
                    <a:pt x="8" y="75"/>
                    <a:pt x="4" y="65"/>
                  </a:cubicBezTo>
                  <a:cubicBezTo>
                    <a:pt x="0" y="80"/>
                    <a:pt x="0" y="94"/>
                    <a:pt x="12" y="113"/>
                  </a:cubicBezTo>
                  <a:cubicBezTo>
                    <a:pt x="8" y="126"/>
                    <a:pt x="5" y="141"/>
                    <a:pt x="5" y="148"/>
                  </a:cubicBezTo>
                  <a:cubicBezTo>
                    <a:pt x="5" y="154"/>
                    <a:pt x="10" y="155"/>
                    <a:pt x="11" y="15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3" name="Freeform 229"/>
            <p:cNvSpPr>
              <a:spLocks noEditPoints="1"/>
            </p:cNvSpPr>
            <p:nvPr/>
          </p:nvSpPr>
          <p:spPr bwMode="auto">
            <a:xfrm>
              <a:off x="7668685" y="488950"/>
              <a:ext cx="283633" cy="283633"/>
            </a:xfrm>
            <a:custGeom>
              <a:avLst/>
              <a:gdLst>
                <a:gd name="T0" fmla="*/ 92 w 113"/>
                <a:gd name="T1" fmla="*/ 98 h 113"/>
                <a:gd name="T2" fmla="*/ 98 w 113"/>
                <a:gd name="T3" fmla="*/ 92 h 113"/>
                <a:gd name="T4" fmla="*/ 87 w 113"/>
                <a:gd name="T5" fmla="*/ 87 h 113"/>
                <a:gd name="T6" fmla="*/ 21 w 113"/>
                <a:gd name="T7" fmla="*/ 15 h 113"/>
                <a:gd name="T8" fmla="*/ 15 w 113"/>
                <a:gd name="T9" fmla="*/ 21 h 113"/>
                <a:gd name="T10" fmla="*/ 26 w 113"/>
                <a:gd name="T11" fmla="*/ 26 h 113"/>
                <a:gd name="T12" fmla="*/ 21 w 113"/>
                <a:gd name="T13" fmla="*/ 15 h 113"/>
                <a:gd name="T14" fmla="*/ 15 w 113"/>
                <a:gd name="T15" fmla="*/ 92 h 113"/>
                <a:gd name="T16" fmla="*/ 21 w 113"/>
                <a:gd name="T17" fmla="*/ 98 h 113"/>
                <a:gd name="T18" fmla="*/ 26 w 113"/>
                <a:gd name="T19" fmla="*/ 87 h 113"/>
                <a:gd name="T20" fmla="*/ 98 w 113"/>
                <a:gd name="T21" fmla="*/ 21 h 113"/>
                <a:gd name="T22" fmla="*/ 92 w 113"/>
                <a:gd name="T23" fmla="*/ 15 h 113"/>
                <a:gd name="T24" fmla="*/ 87 w 113"/>
                <a:gd name="T25" fmla="*/ 26 h 113"/>
                <a:gd name="T26" fmla="*/ 98 w 113"/>
                <a:gd name="T27" fmla="*/ 21 h 113"/>
                <a:gd name="T28" fmla="*/ 52 w 113"/>
                <a:gd name="T29" fmla="*/ 102 h 113"/>
                <a:gd name="T30" fmla="*/ 57 w 113"/>
                <a:gd name="T31" fmla="*/ 113 h 113"/>
                <a:gd name="T32" fmla="*/ 61 w 113"/>
                <a:gd name="T33" fmla="*/ 102 h 113"/>
                <a:gd name="T34" fmla="*/ 57 w 113"/>
                <a:gd name="T35" fmla="*/ 17 h 113"/>
                <a:gd name="T36" fmla="*/ 61 w 113"/>
                <a:gd name="T37" fmla="*/ 5 h 113"/>
                <a:gd name="T38" fmla="*/ 52 w 113"/>
                <a:gd name="T39" fmla="*/ 5 h 113"/>
                <a:gd name="T40" fmla="*/ 57 w 113"/>
                <a:gd name="T41" fmla="*/ 17 h 113"/>
                <a:gd name="T42" fmla="*/ 11 w 113"/>
                <a:gd name="T43" fmla="*/ 52 h 113"/>
                <a:gd name="T44" fmla="*/ 0 w 113"/>
                <a:gd name="T45" fmla="*/ 56 h 113"/>
                <a:gd name="T46" fmla="*/ 11 w 113"/>
                <a:gd name="T47" fmla="*/ 61 h 113"/>
                <a:gd name="T48" fmla="*/ 57 w 113"/>
                <a:gd name="T49" fmla="*/ 79 h 113"/>
                <a:gd name="T50" fmla="*/ 57 w 113"/>
                <a:gd name="T51" fmla="*/ 34 h 113"/>
                <a:gd name="T52" fmla="*/ 57 w 113"/>
                <a:gd name="T53" fmla="*/ 25 h 113"/>
                <a:gd name="T54" fmla="*/ 57 w 113"/>
                <a:gd name="T55" fmla="*/ 87 h 113"/>
                <a:gd name="T56" fmla="*/ 57 w 113"/>
                <a:gd name="T57" fmla="*/ 25 h 113"/>
                <a:gd name="T58" fmla="*/ 102 w 113"/>
                <a:gd name="T59" fmla="*/ 52 h 113"/>
                <a:gd name="T60" fmla="*/ 102 w 113"/>
                <a:gd name="T61" fmla="*/ 61 h 113"/>
                <a:gd name="T62" fmla="*/ 113 w 113"/>
                <a:gd name="T63"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3">
                  <a:moveTo>
                    <a:pt x="88" y="94"/>
                  </a:moveTo>
                  <a:cubicBezTo>
                    <a:pt x="89" y="95"/>
                    <a:pt x="91" y="97"/>
                    <a:pt x="92" y="98"/>
                  </a:cubicBezTo>
                  <a:cubicBezTo>
                    <a:pt x="94" y="100"/>
                    <a:pt x="97" y="101"/>
                    <a:pt x="99" y="99"/>
                  </a:cubicBezTo>
                  <a:cubicBezTo>
                    <a:pt x="101" y="97"/>
                    <a:pt x="101" y="94"/>
                    <a:pt x="98" y="92"/>
                  </a:cubicBezTo>
                  <a:cubicBezTo>
                    <a:pt x="98" y="91"/>
                    <a:pt x="95" y="88"/>
                    <a:pt x="94" y="88"/>
                  </a:cubicBezTo>
                  <a:cubicBezTo>
                    <a:pt x="92" y="85"/>
                    <a:pt x="89" y="85"/>
                    <a:pt x="87" y="87"/>
                  </a:cubicBezTo>
                  <a:cubicBezTo>
                    <a:pt x="85" y="89"/>
                    <a:pt x="86" y="92"/>
                    <a:pt x="88" y="94"/>
                  </a:cubicBezTo>
                  <a:close/>
                  <a:moveTo>
                    <a:pt x="21" y="15"/>
                  </a:moveTo>
                  <a:cubicBezTo>
                    <a:pt x="19" y="12"/>
                    <a:pt x="16" y="12"/>
                    <a:pt x="14" y="14"/>
                  </a:cubicBezTo>
                  <a:cubicBezTo>
                    <a:pt x="12" y="16"/>
                    <a:pt x="13" y="19"/>
                    <a:pt x="15" y="21"/>
                  </a:cubicBezTo>
                  <a:cubicBezTo>
                    <a:pt x="15" y="22"/>
                    <a:pt x="18" y="24"/>
                    <a:pt x="19" y="25"/>
                  </a:cubicBezTo>
                  <a:cubicBezTo>
                    <a:pt x="21" y="27"/>
                    <a:pt x="24" y="28"/>
                    <a:pt x="26" y="26"/>
                  </a:cubicBezTo>
                  <a:cubicBezTo>
                    <a:pt x="28" y="24"/>
                    <a:pt x="27" y="21"/>
                    <a:pt x="25" y="19"/>
                  </a:cubicBezTo>
                  <a:cubicBezTo>
                    <a:pt x="25" y="18"/>
                    <a:pt x="22" y="15"/>
                    <a:pt x="21" y="15"/>
                  </a:cubicBezTo>
                  <a:close/>
                  <a:moveTo>
                    <a:pt x="19" y="88"/>
                  </a:moveTo>
                  <a:cubicBezTo>
                    <a:pt x="18" y="88"/>
                    <a:pt x="15" y="91"/>
                    <a:pt x="15" y="92"/>
                  </a:cubicBezTo>
                  <a:cubicBezTo>
                    <a:pt x="13" y="94"/>
                    <a:pt x="12" y="97"/>
                    <a:pt x="14" y="99"/>
                  </a:cubicBezTo>
                  <a:cubicBezTo>
                    <a:pt x="16" y="101"/>
                    <a:pt x="19" y="100"/>
                    <a:pt x="21" y="98"/>
                  </a:cubicBezTo>
                  <a:cubicBezTo>
                    <a:pt x="22" y="97"/>
                    <a:pt x="25" y="95"/>
                    <a:pt x="25" y="94"/>
                  </a:cubicBezTo>
                  <a:cubicBezTo>
                    <a:pt x="27" y="92"/>
                    <a:pt x="28" y="89"/>
                    <a:pt x="26" y="87"/>
                  </a:cubicBezTo>
                  <a:cubicBezTo>
                    <a:pt x="24" y="85"/>
                    <a:pt x="21" y="85"/>
                    <a:pt x="19" y="88"/>
                  </a:cubicBezTo>
                  <a:close/>
                  <a:moveTo>
                    <a:pt x="98" y="21"/>
                  </a:moveTo>
                  <a:cubicBezTo>
                    <a:pt x="101" y="19"/>
                    <a:pt x="101" y="16"/>
                    <a:pt x="99" y="14"/>
                  </a:cubicBezTo>
                  <a:cubicBezTo>
                    <a:pt x="97" y="12"/>
                    <a:pt x="94" y="12"/>
                    <a:pt x="92" y="15"/>
                  </a:cubicBezTo>
                  <a:cubicBezTo>
                    <a:pt x="91" y="15"/>
                    <a:pt x="89" y="18"/>
                    <a:pt x="88" y="19"/>
                  </a:cubicBezTo>
                  <a:cubicBezTo>
                    <a:pt x="86" y="21"/>
                    <a:pt x="85" y="24"/>
                    <a:pt x="87" y="26"/>
                  </a:cubicBezTo>
                  <a:cubicBezTo>
                    <a:pt x="89" y="28"/>
                    <a:pt x="92" y="27"/>
                    <a:pt x="94" y="25"/>
                  </a:cubicBezTo>
                  <a:cubicBezTo>
                    <a:pt x="95" y="24"/>
                    <a:pt x="98" y="22"/>
                    <a:pt x="98" y="21"/>
                  </a:cubicBezTo>
                  <a:close/>
                  <a:moveTo>
                    <a:pt x="57" y="96"/>
                  </a:moveTo>
                  <a:cubicBezTo>
                    <a:pt x="54" y="96"/>
                    <a:pt x="52" y="98"/>
                    <a:pt x="52" y="102"/>
                  </a:cubicBezTo>
                  <a:cubicBezTo>
                    <a:pt x="52" y="103"/>
                    <a:pt x="52" y="106"/>
                    <a:pt x="52" y="107"/>
                  </a:cubicBezTo>
                  <a:cubicBezTo>
                    <a:pt x="52" y="110"/>
                    <a:pt x="54" y="113"/>
                    <a:pt x="57" y="113"/>
                  </a:cubicBezTo>
                  <a:cubicBezTo>
                    <a:pt x="59" y="113"/>
                    <a:pt x="61" y="110"/>
                    <a:pt x="61" y="107"/>
                  </a:cubicBezTo>
                  <a:cubicBezTo>
                    <a:pt x="61" y="106"/>
                    <a:pt x="61" y="103"/>
                    <a:pt x="61" y="102"/>
                  </a:cubicBezTo>
                  <a:cubicBezTo>
                    <a:pt x="61" y="98"/>
                    <a:pt x="59" y="96"/>
                    <a:pt x="57" y="96"/>
                  </a:cubicBezTo>
                  <a:close/>
                  <a:moveTo>
                    <a:pt x="57" y="17"/>
                  </a:moveTo>
                  <a:cubicBezTo>
                    <a:pt x="59" y="17"/>
                    <a:pt x="61" y="14"/>
                    <a:pt x="61" y="11"/>
                  </a:cubicBezTo>
                  <a:cubicBezTo>
                    <a:pt x="61" y="10"/>
                    <a:pt x="61" y="6"/>
                    <a:pt x="61" y="5"/>
                  </a:cubicBezTo>
                  <a:cubicBezTo>
                    <a:pt x="61" y="2"/>
                    <a:pt x="59" y="0"/>
                    <a:pt x="57" y="0"/>
                  </a:cubicBezTo>
                  <a:cubicBezTo>
                    <a:pt x="54" y="0"/>
                    <a:pt x="52" y="2"/>
                    <a:pt x="52" y="5"/>
                  </a:cubicBezTo>
                  <a:cubicBezTo>
                    <a:pt x="52" y="6"/>
                    <a:pt x="52" y="10"/>
                    <a:pt x="52" y="11"/>
                  </a:cubicBezTo>
                  <a:cubicBezTo>
                    <a:pt x="52" y="14"/>
                    <a:pt x="54" y="17"/>
                    <a:pt x="57" y="17"/>
                  </a:cubicBezTo>
                  <a:close/>
                  <a:moveTo>
                    <a:pt x="17" y="56"/>
                  </a:moveTo>
                  <a:cubicBezTo>
                    <a:pt x="17" y="54"/>
                    <a:pt x="14" y="52"/>
                    <a:pt x="11" y="52"/>
                  </a:cubicBezTo>
                  <a:cubicBezTo>
                    <a:pt x="10" y="52"/>
                    <a:pt x="7" y="52"/>
                    <a:pt x="6" y="52"/>
                  </a:cubicBezTo>
                  <a:cubicBezTo>
                    <a:pt x="3" y="52"/>
                    <a:pt x="0" y="54"/>
                    <a:pt x="0" y="56"/>
                  </a:cubicBezTo>
                  <a:cubicBezTo>
                    <a:pt x="0" y="59"/>
                    <a:pt x="3" y="61"/>
                    <a:pt x="6" y="61"/>
                  </a:cubicBezTo>
                  <a:cubicBezTo>
                    <a:pt x="7" y="61"/>
                    <a:pt x="10" y="61"/>
                    <a:pt x="11" y="61"/>
                  </a:cubicBezTo>
                  <a:cubicBezTo>
                    <a:pt x="14" y="61"/>
                    <a:pt x="17" y="59"/>
                    <a:pt x="17" y="56"/>
                  </a:cubicBezTo>
                  <a:close/>
                  <a:moveTo>
                    <a:pt x="57" y="79"/>
                  </a:moveTo>
                  <a:cubicBezTo>
                    <a:pt x="44" y="79"/>
                    <a:pt x="34" y="69"/>
                    <a:pt x="34" y="56"/>
                  </a:cubicBezTo>
                  <a:cubicBezTo>
                    <a:pt x="34" y="44"/>
                    <a:pt x="44" y="34"/>
                    <a:pt x="57" y="34"/>
                  </a:cubicBezTo>
                  <a:lnTo>
                    <a:pt x="57" y="79"/>
                  </a:lnTo>
                  <a:close/>
                  <a:moveTo>
                    <a:pt x="57" y="25"/>
                  </a:moveTo>
                  <a:cubicBezTo>
                    <a:pt x="39" y="25"/>
                    <a:pt x="25" y="39"/>
                    <a:pt x="25" y="56"/>
                  </a:cubicBezTo>
                  <a:cubicBezTo>
                    <a:pt x="25" y="74"/>
                    <a:pt x="39" y="87"/>
                    <a:pt x="57" y="87"/>
                  </a:cubicBezTo>
                  <a:cubicBezTo>
                    <a:pt x="74" y="87"/>
                    <a:pt x="88" y="74"/>
                    <a:pt x="88" y="56"/>
                  </a:cubicBezTo>
                  <a:cubicBezTo>
                    <a:pt x="88" y="39"/>
                    <a:pt x="74" y="25"/>
                    <a:pt x="57" y="25"/>
                  </a:cubicBezTo>
                  <a:close/>
                  <a:moveTo>
                    <a:pt x="108" y="52"/>
                  </a:moveTo>
                  <a:cubicBezTo>
                    <a:pt x="107" y="52"/>
                    <a:pt x="103" y="52"/>
                    <a:pt x="102" y="52"/>
                  </a:cubicBezTo>
                  <a:cubicBezTo>
                    <a:pt x="99" y="52"/>
                    <a:pt x="96" y="54"/>
                    <a:pt x="96" y="56"/>
                  </a:cubicBezTo>
                  <a:cubicBezTo>
                    <a:pt x="96" y="59"/>
                    <a:pt x="99" y="61"/>
                    <a:pt x="102" y="61"/>
                  </a:cubicBezTo>
                  <a:cubicBezTo>
                    <a:pt x="103" y="61"/>
                    <a:pt x="107" y="61"/>
                    <a:pt x="108" y="61"/>
                  </a:cubicBezTo>
                  <a:cubicBezTo>
                    <a:pt x="111" y="61"/>
                    <a:pt x="113" y="59"/>
                    <a:pt x="113" y="56"/>
                  </a:cubicBezTo>
                  <a:cubicBezTo>
                    <a:pt x="113" y="54"/>
                    <a:pt x="111" y="52"/>
                    <a:pt x="108" y="5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4" name="Freeform 230"/>
            <p:cNvSpPr>
              <a:spLocks noEditPoints="1"/>
            </p:cNvSpPr>
            <p:nvPr/>
          </p:nvSpPr>
          <p:spPr bwMode="auto">
            <a:xfrm>
              <a:off x="4944533" y="2167467"/>
              <a:ext cx="254000" cy="262467"/>
            </a:xfrm>
            <a:custGeom>
              <a:avLst/>
              <a:gdLst>
                <a:gd name="T0" fmla="*/ 88 w 101"/>
                <a:gd name="T1" fmla="*/ 70 h 105"/>
                <a:gd name="T2" fmla="*/ 68 w 101"/>
                <a:gd name="T3" fmla="*/ 46 h 105"/>
                <a:gd name="T4" fmla="*/ 64 w 101"/>
                <a:gd name="T5" fmla="*/ 14 h 105"/>
                <a:gd name="T6" fmla="*/ 83 w 101"/>
                <a:gd name="T7" fmla="*/ 40 h 105"/>
                <a:gd name="T8" fmla="*/ 88 w 101"/>
                <a:gd name="T9" fmla="*/ 70 h 105"/>
                <a:gd name="T10" fmla="*/ 91 w 101"/>
                <a:gd name="T11" fmla="*/ 36 h 105"/>
                <a:gd name="T12" fmla="*/ 60 w 101"/>
                <a:gd name="T13" fmla="*/ 3 h 105"/>
                <a:gd name="T14" fmla="*/ 7 w 101"/>
                <a:gd name="T15" fmla="*/ 56 h 105"/>
                <a:gd name="T16" fmla="*/ 3 w 101"/>
                <a:gd name="T17" fmla="*/ 72 h 105"/>
                <a:gd name="T18" fmla="*/ 17 w 101"/>
                <a:gd name="T19" fmla="*/ 80 h 105"/>
                <a:gd name="T20" fmla="*/ 21 w 101"/>
                <a:gd name="T21" fmla="*/ 79 h 105"/>
                <a:gd name="T22" fmla="*/ 30 w 101"/>
                <a:gd name="T23" fmla="*/ 84 h 105"/>
                <a:gd name="T24" fmla="*/ 37 w 101"/>
                <a:gd name="T25" fmla="*/ 99 h 105"/>
                <a:gd name="T26" fmla="*/ 43 w 101"/>
                <a:gd name="T27" fmla="*/ 104 h 105"/>
                <a:gd name="T28" fmla="*/ 55 w 101"/>
                <a:gd name="T29" fmla="*/ 99 h 105"/>
                <a:gd name="T30" fmla="*/ 57 w 101"/>
                <a:gd name="T31" fmla="*/ 94 h 105"/>
                <a:gd name="T32" fmla="*/ 52 w 101"/>
                <a:gd name="T33" fmla="*/ 89 h 105"/>
                <a:gd name="T34" fmla="*/ 46 w 101"/>
                <a:gd name="T35" fmla="*/ 77 h 105"/>
                <a:gd name="T36" fmla="*/ 52 w 101"/>
                <a:gd name="T37" fmla="*/ 71 h 105"/>
                <a:gd name="T38" fmla="*/ 94 w 101"/>
                <a:gd name="T39" fmla="*/ 81 h 105"/>
                <a:gd name="T40" fmla="*/ 91 w 101"/>
                <a:gd name="T41"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105">
                  <a:moveTo>
                    <a:pt x="88" y="70"/>
                  </a:moveTo>
                  <a:cubicBezTo>
                    <a:pt x="86" y="71"/>
                    <a:pt x="75" y="62"/>
                    <a:pt x="68" y="46"/>
                  </a:cubicBezTo>
                  <a:cubicBezTo>
                    <a:pt x="61" y="30"/>
                    <a:pt x="62" y="15"/>
                    <a:pt x="64" y="14"/>
                  </a:cubicBezTo>
                  <a:cubicBezTo>
                    <a:pt x="66" y="14"/>
                    <a:pt x="76" y="24"/>
                    <a:pt x="83" y="40"/>
                  </a:cubicBezTo>
                  <a:cubicBezTo>
                    <a:pt x="90" y="56"/>
                    <a:pt x="89" y="69"/>
                    <a:pt x="88" y="70"/>
                  </a:cubicBezTo>
                  <a:close/>
                  <a:moveTo>
                    <a:pt x="91" y="36"/>
                  </a:moveTo>
                  <a:cubicBezTo>
                    <a:pt x="82" y="15"/>
                    <a:pt x="68" y="0"/>
                    <a:pt x="60" y="3"/>
                  </a:cubicBezTo>
                  <a:cubicBezTo>
                    <a:pt x="48" y="8"/>
                    <a:pt x="68" y="32"/>
                    <a:pt x="7" y="56"/>
                  </a:cubicBezTo>
                  <a:cubicBezTo>
                    <a:pt x="2" y="59"/>
                    <a:pt x="0" y="67"/>
                    <a:pt x="3" y="72"/>
                  </a:cubicBezTo>
                  <a:cubicBezTo>
                    <a:pt x="5" y="77"/>
                    <a:pt x="12" y="82"/>
                    <a:pt x="17" y="80"/>
                  </a:cubicBezTo>
                  <a:cubicBezTo>
                    <a:pt x="18" y="80"/>
                    <a:pt x="21" y="79"/>
                    <a:pt x="21" y="79"/>
                  </a:cubicBezTo>
                  <a:cubicBezTo>
                    <a:pt x="25" y="84"/>
                    <a:pt x="29" y="81"/>
                    <a:pt x="30" y="84"/>
                  </a:cubicBezTo>
                  <a:cubicBezTo>
                    <a:pt x="32" y="88"/>
                    <a:pt x="36" y="96"/>
                    <a:pt x="37" y="99"/>
                  </a:cubicBezTo>
                  <a:cubicBezTo>
                    <a:pt x="38" y="102"/>
                    <a:pt x="41" y="105"/>
                    <a:pt x="43" y="104"/>
                  </a:cubicBezTo>
                  <a:cubicBezTo>
                    <a:pt x="45" y="103"/>
                    <a:pt x="52" y="100"/>
                    <a:pt x="55" y="99"/>
                  </a:cubicBezTo>
                  <a:cubicBezTo>
                    <a:pt x="57" y="98"/>
                    <a:pt x="58" y="96"/>
                    <a:pt x="57" y="94"/>
                  </a:cubicBezTo>
                  <a:cubicBezTo>
                    <a:pt x="56" y="92"/>
                    <a:pt x="53" y="92"/>
                    <a:pt x="52" y="89"/>
                  </a:cubicBezTo>
                  <a:cubicBezTo>
                    <a:pt x="51" y="87"/>
                    <a:pt x="47" y="79"/>
                    <a:pt x="46" y="77"/>
                  </a:cubicBezTo>
                  <a:cubicBezTo>
                    <a:pt x="45" y="74"/>
                    <a:pt x="48" y="71"/>
                    <a:pt x="52" y="71"/>
                  </a:cubicBezTo>
                  <a:cubicBezTo>
                    <a:pt x="80" y="68"/>
                    <a:pt x="85" y="85"/>
                    <a:pt x="94" y="81"/>
                  </a:cubicBezTo>
                  <a:cubicBezTo>
                    <a:pt x="101" y="78"/>
                    <a:pt x="100" y="57"/>
                    <a:pt x="91" y="3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5" name="Freeform 231"/>
            <p:cNvSpPr>
              <a:spLocks noEditPoints="1"/>
            </p:cNvSpPr>
            <p:nvPr/>
          </p:nvSpPr>
          <p:spPr bwMode="auto">
            <a:xfrm>
              <a:off x="6773334" y="3460750"/>
              <a:ext cx="243417" cy="224367"/>
            </a:xfrm>
            <a:custGeom>
              <a:avLst/>
              <a:gdLst>
                <a:gd name="T0" fmla="*/ 55 w 97"/>
                <a:gd name="T1" fmla="*/ 27 h 90"/>
                <a:gd name="T2" fmla="*/ 23 w 97"/>
                <a:gd name="T3" fmla="*/ 18 h 90"/>
                <a:gd name="T4" fmla="*/ 55 w 97"/>
                <a:gd name="T5" fmla="*/ 8 h 90"/>
                <a:gd name="T6" fmla="*/ 87 w 97"/>
                <a:gd name="T7" fmla="*/ 18 h 90"/>
                <a:gd name="T8" fmla="*/ 55 w 97"/>
                <a:gd name="T9" fmla="*/ 27 h 90"/>
                <a:gd name="T10" fmla="*/ 8 w 97"/>
                <a:gd name="T11" fmla="*/ 49 h 90"/>
                <a:gd name="T12" fmla="*/ 18 w 97"/>
                <a:gd name="T13" fmla="*/ 38 h 90"/>
                <a:gd name="T14" fmla="*/ 21 w 97"/>
                <a:gd name="T15" fmla="*/ 60 h 90"/>
                <a:gd name="T16" fmla="*/ 8 w 97"/>
                <a:gd name="T17" fmla="*/ 49 h 90"/>
                <a:gd name="T18" fmla="*/ 55 w 97"/>
                <a:gd name="T19" fmla="*/ 0 h 90"/>
                <a:gd name="T20" fmla="*/ 55 w 97"/>
                <a:gd name="T21" fmla="*/ 0 h 90"/>
                <a:gd name="T22" fmla="*/ 14 w 97"/>
                <a:gd name="T23" fmla="*/ 16 h 90"/>
                <a:gd name="T24" fmla="*/ 16 w 97"/>
                <a:gd name="T25" fmla="*/ 31 h 90"/>
                <a:gd name="T26" fmla="*/ 0 w 97"/>
                <a:gd name="T27" fmla="*/ 50 h 90"/>
                <a:gd name="T28" fmla="*/ 23 w 97"/>
                <a:gd name="T29" fmla="*/ 67 h 90"/>
                <a:gd name="T30" fmla="*/ 49 w 97"/>
                <a:gd name="T31" fmla="*/ 55 h 90"/>
                <a:gd name="T32" fmla="*/ 48 w 97"/>
                <a:gd name="T33" fmla="*/ 52 h 90"/>
                <a:gd name="T34" fmla="*/ 55 w 97"/>
                <a:gd name="T35" fmla="*/ 44 h 90"/>
                <a:gd name="T36" fmla="*/ 62 w 97"/>
                <a:gd name="T37" fmla="*/ 52 h 90"/>
                <a:gd name="T38" fmla="*/ 55 w 97"/>
                <a:gd name="T39" fmla="*/ 59 h 90"/>
                <a:gd name="T40" fmla="*/ 23 w 97"/>
                <a:gd name="T41" fmla="*/ 75 h 90"/>
                <a:gd name="T42" fmla="*/ 24 w 97"/>
                <a:gd name="T43" fmla="*/ 78 h 90"/>
                <a:gd name="T44" fmla="*/ 55 w 97"/>
                <a:gd name="T45" fmla="*/ 90 h 90"/>
                <a:gd name="T46" fmla="*/ 86 w 97"/>
                <a:gd name="T47" fmla="*/ 78 h 90"/>
                <a:gd name="T48" fmla="*/ 96 w 97"/>
                <a:gd name="T49" fmla="*/ 16 h 90"/>
                <a:gd name="T50" fmla="*/ 55 w 9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0">
                  <a:moveTo>
                    <a:pt x="55" y="27"/>
                  </a:moveTo>
                  <a:cubicBezTo>
                    <a:pt x="36" y="27"/>
                    <a:pt x="23" y="20"/>
                    <a:pt x="23" y="18"/>
                  </a:cubicBezTo>
                  <a:cubicBezTo>
                    <a:pt x="23" y="15"/>
                    <a:pt x="36" y="8"/>
                    <a:pt x="55" y="8"/>
                  </a:cubicBezTo>
                  <a:cubicBezTo>
                    <a:pt x="74" y="8"/>
                    <a:pt x="87" y="15"/>
                    <a:pt x="87" y="18"/>
                  </a:cubicBezTo>
                  <a:cubicBezTo>
                    <a:pt x="87" y="20"/>
                    <a:pt x="74" y="27"/>
                    <a:pt x="55" y="27"/>
                  </a:cubicBezTo>
                  <a:close/>
                  <a:moveTo>
                    <a:pt x="8" y="49"/>
                  </a:moveTo>
                  <a:cubicBezTo>
                    <a:pt x="7" y="46"/>
                    <a:pt x="10" y="42"/>
                    <a:pt x="18" y="38"/>
                  </a:cubicBezTo>
                  <a:cubicBezTo>
                    <a:pt x="19" y="45"/>
                    <a:pt x="20" y="53"/>
                    <a:pt x="21" y="60"/>
                  </a:cubicBezTo>
                  <a:cubicBezTo>
                    <a:pt x="13" y="58"/>
                    <a:pt x="8" y="54"/>
                    <a:pt x="8" y="49"/>
                  </a:cubicBezTo>
                  <a:close/>
                  <a:moveTo>
                    <a:pt x="55" y="0"/>
                  </a:moveTo>
                  <a:cubicBezTo>
                    <a:pt x="55" y="0"/>
                    <a:pt x="55" y="0"/>
                    <a:pt x="55" y="0"/>
                  </a:cubicBezTo>
                  <a:cubicBezTo>
                    <a:pt x="29" y="0"/>
                    <a:pt x="13" y="9"/>
                    <a:pt x="14" y="16"/>
                  </a:cubicBezTo>
                  <a:cubicBezTo>
                    <a:pt x="14" y="18"/>
                    <a:pt x="15" y="24"/>
                    <a:pt x="16" y="31"/>
                  </a:cubicBezTo>
                  <a:cubicBezTo>
                    <a:pt x="4" y="36"/>
                    <a:pt x="0" y="44"/>
                    <a:pt x="0" y="50"/>
                  </a:cubicBezTo>
                  <a:cubicBezTo>
                    <a:pt x="1" y="58"/>
                    <a:pt x="8" y="66"/>
                    <a:pt x="23" y="67"/>
                  </a:cubicBezTo>
                  <a:cubicBezTo>
                    <a:pt x="32" y="68"/>
                    <a:pt x="42" y="63"/>
                    <a:pt x="49" y="55"/>
                  </a:cubicBezTo>
                  <a:cubicBezTo>
                    <a:pt x="48" y="54"/>
                    <a:pt x="48" y="53"/>
                    <a:pt x="48" y="52"/>
                  </a:cubicBezTo>
                  <a:cubicBezTo>
                    <a:pt x="48" y="48"/>
                    <a:pt x="51" y="44"/>
                    <a:pt x="55" y="44"/>
                  </a:cubicBezTo>
                  <a:cubicBezTo>
                    <a:pt x="59" y="44"/>
                    <a:pt x="62" y="48"/>
                    <a:pt x="62" y="52"/>
                  </a:cubicBezTo>
                  <a:cubicBezTo>
                    <a:pt x="62" y="56"/>
                    <a:pt x="59" y="59"/>
                    <a:pt x="55" y="59"/>
                  </a:cubicBezTo>
                  <a:cubicBezTo>
                    <a:pt x="47" y="69"/>
                    <a:pt x="35" y="76"/>
                    <a:pt x="23" y="75"/>
                  </a:cubicBezTo>
                  <a:cubicBezTo>
                    <a:pt x="24" y="77"/>
                    <a:pt x="24" y="77"/>
                    <a:pt x="24" y="78"/>
                  </a:cubicBezTo>
                  <a:cubicBezTo>
                    <a:pt x="24" y="81"/>
                    <a:pt x="36" y="90"/>
                    <a:pt x="55" y="90"/>
                  </a:cubicBezTo>
                  <a:cubicBezTo>
                    <a:pt x="74" y="90"/>
                    <a:pt x="86" y="81"/>
                    <a:pt x="86" y="78"/>
                  </a:cubicBezTo>
                  <a:cubicBezTo>
                    <a:pt x="87" y="75"/>
                    <a:pt x="95" y="23"/>
                    <a:pt x="96" y="16"/>
                  </a:cubicBezTo>
                  <a:cubicBezTo>
                    <a:pt x="97" y="9"/>
                    <a:pt x="81" y="0"/>
                    <a:pt x="55"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6" name="Freeform 233"/>
            <p:cNvSpPr>
              <a:spLocks noEditPoints="1"/>
            </p:cNvSpPr>
            <p:nvPr/>
          </p:nvSpPr>
          <p:spPr bwMode="auto">
            <a:xfrm>
              <a:off x="6851651" y="901701"/>
              <a:ext cx="209551" cy="361951"/>
            </a:xfrm>
            <a:custGeom>
              <a:avLst/>
              <a:gdLst>
                <a:gd name="T0" fmla="*/ 37 w 84"/>
                <a:gd name="T1" fmla="*/ 61 h 144"/>
                <a:gd name="T2" fmla="*/ 36 w 84"/>
                <a:gd name="T3" fmla="*/ 66 h 144"/>
                <a:gd name="T4" fmla="*/ 30 w 84"/>
                <a:gd name="T5" fmla="*/ 103 h 144"/>
                <a:gd name="T6" fmla="*/ 21 w 84"/>
                <a:gd name="T7" fmla="*/ 113 h 144"/>
                <a:gd name="T8" fmla="*/ 12 w 84"/>
                <a:gd name="T9" fmla="*/ 104 h 144"/>
                <a:gd name="T10" fmla="*/ 27 w 84"/>
                <a:gd name="T11" fmla="*/ 67 h 144"/>
                <a:gd name="T12" fmla="*/ 33 w 84"/>
                <a:gd name="T13" fmla="*/ 59 h 144"/>
                <a:gd name="T14" fmla="*/ 37 w 84"/>
                <a:gd name="T15" fmla="*/ 59 h 144"/>
                <a:gd name="T16" fmla="*/ 37 w 84"/>
                <a:gd name="T17" fmla="*/ 61 h 144"/>
                <a:gd name="T18" fmla="*/ 44 w 84"/>
                <a:gd name="T19" fmla="*/ 2 h 144"/>
                <a:gd name="T20" fmla="*/ 41 w 84"/>
                <a:gd name="T21" fmla="*/ 2 h 144"/>
                <a:gd name="T22" fmla="*/ 0 w 84"/>
                <a:gd name="T23" fmla="*/ 103 h 144"/>
                <a:gd name="T24" fmla="*/ 42 w 84"/>
                <a:gd name="T25" fmla="*/ 144 h 144"/>
                <a:gd name="T26" fmla="*/ 84 w 84"/>
                <a:gd name="T27" fmla="*/ 103 h 144"/>
                <a:gd name="T28" fmla="*/ 44 w 84"/>
                <a:gd name="T2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44">
                  <a:moveTo>
                    <a:pt x="37" y="61"/>
                  </a:moveTo>
                  <a:cubicBezTo>
                    <a:pt x="37" y="62"/>
                    <a:pt x="37" y="64"/>
                    <a:pt x="36" y="66"/>
                  </a:cubicBezTo>
                  <a:cubicBezTo>
                    <a:pt x="33" y="76"/>
                    <a:pt x="30" y="89"/>
                    <a:pt x="30" y="103"/>
                  </a:cubicBezTo>
                  <a:cubicBezTo>
                    <a:pt x="30" y="110"/>
                    <a:pt x="25" y="113"/>
                    <a:pt x="21" y="113"/>
                  </a:cubicBezTo>
                  <a:cubicBezTo>
                    <a:pt x="16" y="113"/>
                    <a:pt x="12" y="109"/>
                    <a:pt x="12" y="104"/>
                  </a:cubicBezTo>
                  <a:cubicBezTo>
                    <a:pt x="12" y="88"/>
                    <a:pt x="20" y="77"/>
                    <a:pt x="27" y="67"/>
                  </a:cubicBezTo>
                  <a:cubicBezTo>
                    <a:pt x="29" y="64"/>
                    <a:pt x="32" y="61"/>
                    <a:pt x="33" y="59"/>
                  </a:cubicBezTo>
                  <a:cubicBezTo>
                    <a:pt x="34" y="57"/>
                    <a:pt x="36" y="57"/>
                    <a:pt x="37" y="59"/>
                  </a:cubicBezTo>
                  <a:cubicBezTo>
                    <a:pt x="37" y="59"/>
                    <a:pt x="38" y="60"/>
                    <a:pt x="37" y="61"/>
                  </a:cubicBezTo>
                  <a:close/>
                  <a:moveTo>
                    <a:pt x="44" y="2"/>
                  </a:moveTo>
                  <a:cubicBezTo>
                    <a:pt x="44" y="0"/>
                    <a:pt x="41" y="0"/>
                    <a:pt x="41" y="2"/>
                  </a:cubicBezTo>
                  <a:cubicBezTo>
                    <a:pt x="34" y="55"/>
                    <a:pt x="0" y="66"/>
                    <a:pt x="0" y="103"/>
                  </a:cubicBezTo>
                  <a:cubicBezTo>
                    <a:pt x="0" y="126"/>
                    <a:pt x="20" y="144"/>
                    <a:pt x="42" y="144"/>
                  </a:cubicBezTo>
                  <a:cubicBezTo>
                    <a:pt x="65" y="144"/>
                    <a:pt x="84" y="126"/>
                    <a:pt x="84" y="103"/>
                  </a:cubicBezTo>
                  <a:cubicBezTo>
                    <a:pt x="84" y="66"/>
                    <a:pt x="50" y="55"/>
                    <a:pt x="44" y="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7" name="Freeform 234"/>
            <p:cNvSpPr>
              <a:spLocks noEditPoints="1"/>
            </p:cNvSpPr>
            <p:nvPr/>
          </p:nvSpPr>
          <p:spPr bwMode="auto">
            <a:xfrm>
              <a:off x="4866217" y="103716"/>
              <a:ext cx="186267" cy="196851"/>
            </a:xfrm>
            <a:custGeom>
              <a:avLst/>
              <a:gdLst>
                <a:gd name="T0" fmla="*/ 37 w 74"/>
                <a:gd name="T1" fmla="*/ 35 h 79"/>
                <a:gd name="T2" fmla="*/ 24 w 74"/>
                <a:gd name="T3" fmla="*/ 66 h 79"/>
                <a:gd name="T4" fmla="*/ 37 w 74"/>
                <a:gd name="T5" fmla="*/ 79 h 79"/>
                <a:gd name="T6" fmla="*/ 50 w 74"/>
                <a:gd name="T7" fmla="*/ 66 h 79"/>
                <a:gd name="T8" fmla="*/ 38 w 74"/>
                <a:gd name="T9" fmla="*/ 35 h 79"/>
                <a:gd name="T10" fmla="*/ 37 w 74"/>
                <a:gd name="T11" fmla="*/ 35 h 79"/>
                <a:gd name="T12" fmla="*/ 62 w 74"/>
                <a:gd name="T13" fmla="*/ 0 h 79"/>
                <a:gd name="T14" fmla="*/ 61 w 74"/>
                <a:gd name="T15" fmla="*/ 0 h 79"/>
                <a:gd name="T16" fmla="*/ 49 w 74"/>
                <a:gd name="T17" fmla="*/ 31 h 79"/>
                <a:gd name="T18" fmla="*/ 61 w 74"/>
                <a:gd name="T19" fmla="*/ 44 h 79"/>
                <a:gd name="T20" fmla="*/ 74 w 74"/>
                <a:gd name="T21" fmla="*/ 31 h 79"/>
                <a:gd name="T22" fmla="*/ 62 w 74"/>
                <a:gd name="T23" fmla="*/ 0 h 79"/>
                <a:gd name="T24" fmla="*/ 13 w 74"/>
                <a:gd name="T25" fmla="*/ 0 h 79"/>
                <a:gd name="T26" fmla="*/ 12 w 74"/>
                <a:gd name="T27" fmla="*/ 0 h 79"/>
                <a:gd name="T28" fmla="*/ 0 w 74"/>
                <a:gd name="T29" fmla="*/ 31 h 79"/>
                <a:gd name="T30" fmla="*/ 13 w 74"/>
                <a:gd name="T31" fmla="*/ 44 h 79"/>
                <a:gd name="T32" fmla="*/ 26 w 74"/>
                <a:gd name="T33" fmla="*/ 31 h 79"/>
                <a:gd name="T34" fmla="*/ 13 w 74"/>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7" y="35"/>
                  </a:moveTo>
                  <a:cubicBezTo>
                    <a:pt x="35" y="51"/>
                    <a:pt x="24" y="55"/>
                    <a:pt x="24" y="66"/>
                  </a:cubicBezTo>
                  <a:cubicBezTo>
                    <a:pt x="24" y="73"/>
                    <a:pt x="30" y="79"/>
                    <a:pt x="37" y="79"/>
                  </a:cubicBezTo>
                  <a:cubicBezTo>
                    <a:pt x="44" y="79"/>
                    <a:pt x="50" y="73"/>
                    <a:pt x="50" y="66"/>
                  </a:cubicBezTo>
                  <a:cubicBezTo>
                    <a:pt x="50" y="55"/>
                    <a:pt x="40" y="51"/>
                    <a:pt x="38" y="35"/>
                  </a:cubicBezTo>
                  <a:cubicBezTo>
                    <a:pt x="37" y="35"/>
                    <a:pt x="37" y="35"/>
                    <a:pt x="37" y="35"/>
                  </a:cubicBezTo>
                  <a:close/>
                  <a:moveTo>
                    <a:pt x="62" y="0"/>
                  </a:moveTo>
                  <a:cubicBezTo>
                    <a:pt x="62" y="0"/>
                    <a:pt x="61" y="0"/>
                    <a:pt x="61" y="0"/>
                  </a:cubicBezTo>
                  <a:cubicBezTo>
                    <a:pt x="59" y="16"/>
                    <a:pt x="49" y="20"/>
                    <a:pt x="49" y="31"/>
                  </a:cubicBezTo>
                  <a:cubicBezTo>
                    <a:pt x="49" y="38"/>
                    <a:pt x="54" y="44"/>
                    <a:pt x="61" y="44"/>
                  </a:cubicBezTo>
                  <a:cubicBezTo>
                    <a:pt x="68" y="44"/>
                    <a:pt x="74" y="38"/>
                    <a:pt x="74" y="31"/>
                  </a:cubicBezTo>
                  <a:cubicBezTo>
                    <a:pt x="74" y="20"/>
                    <a:pt x="64" y="16"/>
                    <a:pt x="62" y="0"/>
                  </a:cubicBezTo>
                  <a:close/>
                  <a:moveTo>
                    <a:pt x="13" y="0"/>
                  </a:moveTo>
                  <a:cubicBezTo>
                    <a:pt x="13" y="0"/>
                    <a:pt x="12" y="0"/>
                    <a:pt x="12" y="0"/>
                  </a:cubicBezTo>
                  <a:cubicBezTo>
                    <a:pt x="10" y="16"/>
                    <a:pt x="0" y="20"/>
                    <a:pt x="0" y="31"/>
                  </a:cubicBezTo>
                  <a:cubicBezTo>
                    <a:pt x="0" y="38"/>
                    <a:pt x="6" y="44"/>
                    <a:pt x="13" y="44"/>
                  </a:cubicBezTo>
                  <a:cubicBezTo>
                    <a:pt x="20" y="44"/>
                    <a:pt x="26" y="38"/>
                    <a:pt x="26" y="31"/>
                  </a:cubicBezTo>
                  <a:cubicBezTo>
                    <a:pt x="26" y="20"/>
                    <a:pt x="15" y="16"/>
                    <a:pt x="13"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8" name="Freeform 235"/>
            <p:cNvSpPr>
              <a:spLocks noEditPoints="1"/>
            </p:cNvSpPr>
            <p:nvPr/>
          </p:nvSpPr>
          <p:spPr bwMode="auto">
            <a:xfrm>
              <a:off x="6030384" y="1361016"/>
              <a:ext cx="135467" cy="154517"/>
            </a:xfrm>
            <a:custGeom>
              <a:avLst/>
              <a:gdLst>
                <a:gd name="T0" fmla="*/ 54 w 54"/>
                <a:gd name="T1" fmla="*/ 19 h 62"/>
                <a:gd name="T2" fmla="*/ 54 w 54"/>
                <a:gd name="T3" fmla="*/ 59 h 62"/>
                <a:gd name="T4" fmla="*/ 50 w 54"/>
                <a:gd name="T5" fmla="*/ 62 h 62"/>
                <a:gd name="T6" fmla="*/ 4 w 54"/>
                <a:gd name="T7" fmla="*/ 62 h 62"/>
                <a:gd name="T8" fmla="*/ 0 w 54"/>
                <a:gd name="T9" fmla="*/ 59 h 62"/>
                <a:gd name="T10" fmla="*/ 0 w 54"/>
                <a:gd name="T11" fmla="*/ 3 h 62"/>
                <a:gd name="T12" fmla="*/ 4 w 54"/>
                <a:gd name="T13" fmla="*/ 0 h 62"/>
                <a:gd name="T14" fmla="*/ 35 w 54"/>
                <a:gd name="T15" fmla="*/ 0 h 62"/>
                <a:gd name="T16" fmla="*/ 40 w 54"/>
                <a:gd name="T17" fmla="*/ 2 h 62"/>
                <a:gd name="T18" fmla="*/ 51 w 54"/>
                <a:gd name="T19" fmla="*/ 13 h 62"/>
                <a:gd name="T20" fmla="*/ 54 w 54"/>
                <a:gd name="T21" fmla="*/ 19 h 62"/>
                <a:gd name="T22" fmla="*/ 49 w 54"/>
                <a:gd name="T23" fmla="*/ 22 h 62"/>
                <a:gd name="T24" fmla="*/ 35 w 54"/>
                <a:gd name="T25" fmla="*/ 22 h 62"/>
                <a:gd name="T26" fmla="*/ 31 w 54"/>
                <a:gd name="T27" fmla="*/ 19 h 62"/>
                <a:gd name="T28" fmla="*/ 31 w 54"/>
                <a:gd name="T29" fmla="*/ 5 h 62"/>
                <a:gd name="T30" fmla="*/ 5 w 54"/>
                <a:gd name="T31" fmla="*/ 5 h 62"/>
                <a:gd name="T32" fmla="*/ 5 w 54"/>
                <a:gd name="T33" fmla="*/ 58 h 62"/>
                <a:gd name="T34" fmla="*/ 49 w 54"/>
                <a:gd name="T35" fmla="*/ 58 h 62"/>
                <a:gd name="T36" fmla="*/ 49 w 54"/>
                <a:gd name="T37" fmla="*/ 22 h 62"/>
                <a:gd name="T38" fmla="*/ 36 w 54"/>
                <a:gd name="T39" fmla="*/ 18 h 62"/>
                <a:gd name="T40" fmla="*/ 49 w 54"/>
                <a:gd name="T41" fmla="*/ 18 h 62"/>
                <a:gd name="T42" fmla="*/ 48 w 54"/>
                <a:gd name="T43" fmla="*/ 16 h 62"/>
                <a:gd name="T44" fmla="*/ 37 w 54"/>
                <a:gd name="T45" fmla="*/ 6 h 62"/>
                <a:gd name="T46" fmla="*/ 36 w 54"/>
                <a:gd name="T47" fmla="*/ 5 h 62"/>
                <a:gd name="T48" fmla="*/ 36 w 54"/>
                <a:gd name="T49"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54" y="19"/>
                  </a:moveTo>
                  <a:cubicBezTo>
                    <a:pt x="54" y="59"/>
                    <a:pt x="54" y="59"/>
                    <a:pt x="54" y="59"/>
                  </a:cubicBezTo>
                  <a:cubicBezTo>
                    <a:pt x="54" y="61"/>
                    <a:pt x="52" y="62"/>
                    <a:pt x="50" y="62"/>
                  </a:cubicBezTo>
                  <a:cubicBezTo>
                    <a:pt x="4" y="62"/>
                    <a:pt x="4" y="62"/>
                    <a:pt x="4" y="62"/>
                  </a:cubicBezTo>
                  <a:cubicBezTo>
                    <a:pt x="2" y="62"/>
                    <a:pt x="0" y="61"/>
                    <a:pt x="0" y="59"/>
                  </a:cubicBezTo>
                  <a:cubicBezTo>
                    <a:pt x="0" y="3"/>
                    <a:pt x="0" y="3"/>
                    <a:pt x="0" y="3"/>
                  </a:cubicBezTo>
                  <a:cubicBezTo>
                    <a:pt x="0" y="2"/>
                    <a:pt x="2" y="0"/>
                    <a:pt x="4" y="0"/>
                  </a:cubicBezTo>
                  <a:cubicBezTo>
                    <a:pt x="35" y="0"/>
                    <a:pt x="35" y="0"/>
                    <a:pt x="35" y="0"/>
                  </a:cubicBezTo>
                  <a:cubicBezTo>
                    <a:pt x="37" y="0"/>
                    <a:pt x="39" y="1"/>
                    <a:pt x="40" y="2"/>
                  </a:cubicBezTo>
                  <a:cubicBezTo>
                    <a:pt x="51" y="13"/>
                    <a:pt x="51" y="13"/>
                    <a:pt x="51" y="13"/>
                  </a:cubicBezTo>
                  <a:cubicBezTo>
                    <a:pt x="53" y="15"/>
                    <a:pt x="54" y="17"/>
                    <a:pt x="54" y="19"/>
                  </a:cubicBezTo>
                  <a:close/>
                  <a:moveTo>
                    <a:pt x="49" y="22"/>
                  </a:moveTo>
                  <a:cubicBezTo>
                    <a:pt x="35" y="22"/>
                    <a:pt x="35" y="22"/>
                    <a:pt x="35" y="22"/>
                  </a:cubicBezTo>
                  <a:cubicBezTo>
                    <a:pt x="33" y="22"/>
                    <a:pt x="31" y="21"/>
                    <a:pt x="31" y="19"/>
                  </a:cubicBezTo>
                  <a:cubicBezTo>
                    <a:pt x="31" y="5"/>
                    <a:pt x="31" y="5"/>
                    <a:pt x="31" y="5"/>
                  </a:cubicBezTo>
                  <a:cubicBezTo>
                    <a:pt x="5" y="5"/>
                    <a:pt x="5" y="5"/>
                    <a:pt x="5" y="5"/>
                  </a:cubicBezTo>
                  <a:cubicBezTo>
                    <a:pt x="5" y="58"/>
                    <a:pt x="5" y="58"/>
                    <a:pt x="5" y="58"/>
                  </a:cubicBezTo>
                  <a:cubicBezTo>
                    <a:pt x="49" y="58"/>
                    <a:pt x="49" y="58"/>
                    <a:pt x="49" y="58"/>
                  </a:cubicBezTo>
                  <a:lnTo>
                    <a:pt x="49" y="22"/>
                  </a:lnTo>
                  <a:close/>
                  <a:moveTo>
                    <a:pt x="36" y="18"/>
                  </a:moveTo>
                  <a:cubicBezTo>
                    <a:pt x="49" y="18"/>
                    <a:pt x="49" y="18"/>
                    <a:pt x="49" y="18"/>
                  </a:cubicBezTo>
                  <a:cubicBezTo>
                    <a:pt x="49" y="17"/>
                    <a:pt x="48" y="17"/>
                    <a:pt x="48" y="16"/>
                  </a:cubicBezTo>
                  <a:cubicBezTo>
                    <a:pt x="37" y="6"/>
                    <a:pt x="37" y="6"/>
                    <a:pt x="37" y="6"/>
                  </a:cubicBezTo>
                  <a:cubicBezTo>
                    <a:pt x="37" y="5"/>
                    <a:pt x="36" y="5"/>
                    <a:pt x="36" y="5"/>
                  </a:cubicBezTo>
                  <a:lnTo>
                    <a:pt x="36" y="18"/>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19" name="Freeform 236"/>
            <p:cNvSpPr>
              <a:spLocks noEditPoints="1"/>
            </p:cNvSpPr>
            <p:nvPr/>
          </p:nvSpPr>
          <p:spPr bwMode="auto">
            <a:xfrm>
              <a:off x="4639734" y="2722034"/>
              <a:ext cx="71967" cy="103717"/>
            </a:xfrm>
            <a:custGeom>
              <a:avLst/>
              <a:gdLst>
                <a:gd name="T0" fmla="*/ 29 w 29"/>
                <a:gd name="T1" fmla="*/ 21 h 42"/>
                <a:gd name="T2" fmla="*/ 16 w 29"/>
                <a:gd name="T3" fmla="*/ 35 h 42"/>
                <a:gd name="T4" fmla="*/ 16 w 29"/>
                <a:gd name="T5" fmla="*/ 39 h 42"/>
                <a:gd name="T6" fmla="*/ 23 w 29"/>
                <a:gd name="T7" fmla="*/ 39 h 42"/>
                <a:gd name="T8" fmla="*/ 24 w 29"/>
                <a:gd name="T9" fmla="*/ 40 h 42"/>
                <a:gd name="T10" fmla="*/ 23 w 29"/>
                <a:gd name="T11" fmla="*/ 42 h 42"/>
                <a:gd name="T12" fmla="*/ 7 w 29"/>
                <a:gd name="T13" fmla="*/ 42 h 42"/>
                <a:gd name="T14" fmla="*/ 5 w 29"/>
                <a:gd name="T15" fmla="*/ 40 h 42"/>
                <a:gd name="T16" fmla="*/ 7 w 29"/>
                <a:gd name="T17" fmla="*/ 39 h 42"/>
                <a:gd name="T18" fmla="*/ 13 w 29"/>
                <a:gd name="T19" fmla="*/ 39 h 42"/>
                <a:gd name="T20" fmla="*/ 13 w 29"/>
                <a:gd name="T21" fmla="*/ 35 h 42"/>
                <a:gd name="T22" fmla="*/ 0 w 29"/>
                <a:gd name="T23" fmla="*/ 21 h 42"/>
                <a:gd name="T24" fmla="*/ 0 w 29"/>
                <a:gd name="T25" fmla="*/ 18 h 42"/>
                <a:gd name="T26" fmla="*/ 2 w 29"/>
                <a:gd name="T27" fmla="*/ 16 h 42"/>
                <a:gd name="T28" fmla="*/ 4 w 29"/>
                <a:gd name="T29" fmla="*/ 18 h 42"/>
                <a:gd name="T30" fmla="*/ 4 w 29"/>
                <a:gd name="T31" fmla="*/ 21 h 42"/>
                <a:gd name="T32" fmla="*/ 15 w 29"/>
                <a:gd name="T33" fmla="*/ 32 h 42"/>
                <a:gd name="T34" fmla="*/ 26 w 29"/>
                <a:gd name="T35" fmla="*/ 21 h 42"/>
                <a:gd name="T36" fmla="*/ 26 w 29"/>
                <a:gd name="T37" fmla="*/ 18 h 42"/>
                <a:gd name="T38" fmla="*/ 28 w 29"/>
                <a:gd name="T39" fmla="*/ 16 h 42"/>
                <a:gd name="T40" fmla="*/ 29 w 29"/>
                <a:gd name="T41" fmla="*/ 18 h 42"/>
                <a:gd name="T42" fmla="*/ 29 w 29"/>
                <a:gd name="T43" fmla="*/ 21 h 42"/>
                <a:gd name="T44" fmla="*/ 23 w 29"/>
                <a:gd name="T45" fmla="*/ 21 h 42"/>
                <a:gd name="T46" fmla="*/ 15 w 29"/>
                <a:gd name="T47" fmla="*/ 29 h 42"/>
                <a:gd name="T48" fmla="*/ 7 w 29"/>
                <a:gd name="T49" fmla="*/ 21 h 42"/>
                <a:gd name="T50" fmla="*/ 7 w 29"/>
                <a:gd name="T51" fmla="*/ 8 h 42"/>
                <a:gd name="T52" fmla="*/ 15 w 29"/>
                <a:gd name="T53" fmla="*/ 0 h 42"/>
                <a:gd name="T54" fmla="*/ 23 w 29"/>
                <a:gd name="T55" fmla="*/ 8 h 42"/>
                <a:gd name="T56" fmla="*/ 23 w 29"/>
                <a:gd name="T5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42">
                  <a:moveTo>
                    <a:pt x="29" y="21"/>
                  </a:moveTo>
                  <a:cubicBezTo>
                    <a:pt x="29" y="28"/>
                    <a:pt x="24" y="35"/>
                    <a:pt x="16" y="35"/>
                  </a:cubicBezTo>
                  <a:cubicBezTo>
                    <a:pt x="16" y="39"/>
                    <a:pt x="16" y="39"/>
                    <a:pt x="16" y="39"/>
                  </a:cubicBezTo>
                  <a:cubicBezTo>
                    <a:pt x="23" y="39"/>
                    <a:pt x="23" y="39"/>
                    <a:pt x="23" y="39"/>
                  </a:cubicBezTo>
                  <a:cubicBezTo>
                    <a:pt x="24" y="39"/>
                    <a:pt x="24" y="39"/>
                    <a:pt x="24" y="40"/>
                  </a:cubicBezTo>
                  <a:cubicBezTo>
                    <a:pt x="24" y="41"/>
                    <a:pt x="24" y="42"/>
                    <a:pt x="23" y="42"/>
                  </a:cubicBezTo>
                  <a:cubicBezTo>
                    <a:pt x="7" y="42"/>
                    <a:pt x="7" y="42"/>
                    <a:pt x="7" y="42"/>
                  </a:cubicBezTo>
                  <a:cubicBezTo>
                    <a:pt x="6" y="42"/>
                    <a:pt x="5" y="41"/>
                    <a:pt x="5" y="40"/>
                  </a:cubicBezTo>
                  <a:cubicBezTo>
                    <a:pt x="5" y="39"/>
                    <a:pt x="6" y="39"/>
                    <a:pt x="7" y="39"/>
                  </a:cubicBezTo>
                  <a:cubicBezTo>
                    <a:pt x="13" y="39"/>
                    <a:pt x="13" y="39"/>
                    <a:pt x="13" y="39"/>
                  </a:cubicBezTo>
                  <a:cubicBezTo>
                    <a:pt x="13" y="35"/>
                    <a:pt x="13" y="35"/>
                    <a:pt x="13" y="35"/>
                  </a:cubicBezTo>
                  <a:cubicBezTo>
                    <a:pt x="6" y="35"/>
                    <a:pt x="0" y="28"/>
                    <a:pt x="0" y="21"/>
                  </a:cubicBezTo>
                  <a:cubicBezTo>
                    <a:pt x="0" y="18"/>
                    <a:pt x="0" y="18"/>
                    <a:pt x="0" y="18"/>
                  </a:cubicBezTo>
                  <a:cubicBezTo>
                    <a:pt x="0" y="17"/>
                    <a:pt x="1" y="16"/>
                    <a:pt x="2" y="16"/>
                  </a:cubicBezTo>
                  <a:cubicBezTo>
                    <a:pt x="3" y="16"/>
                    <a:pt x="4" y="17"/>
                    <a:pt x="4" y="18"/>
                  </a:cubicBezTo>
                  <a:cubicBezTo>
                    <a:pt x="4" y="21"/>
                    <a:pt x="4" y="21"/>
                    <a:pt x="4" y="21"/>
                  </a:cubicBezTo>
                  <a:cubicBezTo>
                    <a:pt x="4" y="27"/>
                    <a:pt x="9" y="32"/>
                    <a:pt x="15" y="32"/>
                  </a:cubicBezTo>
                  <a:cubicBezTo>
                    <a:pt x="21" y="32"/>
                    <a:pt x="26" y="27"/>
                    <a:pt x="26" y="21"/>
                  </a:cubicBezTo>
                  <a:cubicBezTo>
                    <a:pt x="26" y="18"/>
                    <a:pt x="26" y="18"/>
                    <a:pt x="26" y="18"/>
                  </a:cubicBezTo>
                  <a:cubicBezTo>
                    <a:pt x="26" y="17"/>
                    <a:pt x="27" y="16"/>
                    <a:pt x="28" y="16"/>
                  </a:cubicBezTo>
                  <a:cubicBezTo>
                    <a:pt x="29" y="16"/>
                    <a:pt x="29" y="17"/>
                    <a:pt x="29" y="18"/>
                  </a:cubicBezTo>
                  <a:lnTo>
                    <a:pt x="29" y="21"/>
                  </a:lnTo>
                  <a:close/>
                  <a:moveTo>
                    <a:pt x="23" y="21"/>
                  </a:moveTo>
                  <a:cubicBezTo>
                    <a:pt x="23" y="25"/>
                    <a:pt x="19" y="29"/>
                    <a:pt x="15" y="29"/>
                  </a:cubicBezTo>
                  <a:cubicBezTo>
                    <a:pt x="10" y="29"/>
                    <a:pt x="7" y="25"/>
                    <a:pt x="7" y="21"/>
                  </a:cubicBezTo>
                  <a:cubicBezTo>
                    <a:pt x="7" y="8"/>
                    <a:pt x="7" y="8"/>
                    <a:pt x="7" y="8"/>
                  </a:cubicBezTo>
                  <a:cubicBezTo>
                    <a:pt x="7" y="4"/>
                    <a:pt x="10" y="0"/>
                    <a:pt x="15" y="0"/>
                  </a:cubicBezTo>
                  <a:cubicBezTo>
                    <a:pt x="19" y="0"/>
                    <a:pt x="23" y="4"/>
                    <a:pt x="23" y="8"/>
                  </a:cubicBezTo>
                  <a:lnTo>
                    <a:pt x="23" y="21"/>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0" name="Freeform 237"/>
            <p:cNvSpPr>
              <a:spLocks/>
            </p:cNvSpPr>
            <p:nvPr/>
          </p:nvSpPr>
          <p:spPr bwMode="auto">
            <a:xfrm>
              <a:off x="7632701" y="2417233"/>
              <a:ext cx="198967" cy="196851"/>
            </a:xfrm>
            <a:custGeom>
              <a:avLst/>
              <a:gdLst>
                <a:gd name="T0" fmla="*/ 77 w 79"/>
                <a:gd name="T1" fmla="*/ 28 h 78"/>
                <a:gd name="T2" fmla="*/ 59 w 79"/>
                <a:gd name="T3" fmla="*/ 45 h 78"/>
                <a:gd name="T4" fmla="*/ 66 w 79"/>
                <a:gd name="T5" fmla="*/ 52 h 78"/>
                <a:gd name="T6" fmla="*/ 59 w 79"/>
                <a:gd name="T7" fmla="*/ 59 h 78"/>
                <a:gd name="T8" fmla="*/ 24 w 79"/>
                <a:gd name="T9" fmla="*/ 62 h 78"/>
                <a:gd name="T10" fmla="*/ 8 w 79"/>
                <a:gd name="T11" fmla="*/ 78 h 78"/>
                <a:gd name="T12" fmla="*/ 0 w 79"/>
                <a:gd name="T13" fmla="*/ 78 h 78"/>
                <a:gd name="T14" fmla="*/ 0 w 79"/>
                <a:gd name="T15" fmla="*/ 70 h 78"/>
                <a:gd name="T16" fmla="*/ 16 w 79"/>
                <a:gd name="T17" fmla="*/ 55 h 78"/>
                <a:gd name="T18" fmla="*/ 20 w 79"/>
                <a:gd name="T19" fmla="*/ 20 h 78"/>
                <a:gd name="T20" fmla="*/ 27 w 79"/>
                <a:gd name="T21" fmla="*/ 13 h 78"/>
                <a:gd name="T22" fmla="*/ 33 w 79"/>
                <a:gd name="T23" fmla="*/ 19 h 78"/>
                <a:gd name="T24" fmla="*/ 51 w 79"/>
                <a:gd name="T25" fmla="*/ 2 h 78"/>
                <a:gd name="T26" fmla="*/ 58 w 79"/>
                <a:gd name="T27" fmla="*/ 2 h 78"/>
                <a:gd name="T28" fmla="*/ 58 w 79"/>
                <a:gd name="T29" fmla="*/ 10 h 78"/>
                <a:gd name="T30" fmla="*/ 41 w 79"/>
                <a:gd name="T31" fmla="*/ 27 h 78"/>
                <a:gd name="T32" fmla="*/ 51 w 79"/>
                <a:gd name="T33" fmla="*/ 37 h 78"/>
                <a:gd name="T34" fmla="*/ 69 w 79"/>
                <a:gd name="T35" fmla="*/ 20 h 78"/>
                <a:gd name="T36" fmla="*/ 77 w 79"/>
                <a:gd name="T37" fmla="*/ 20 h 78"/>
                <a:gd name="T38" fmla="*/ 77 w 79"/>
                <a:gd name="T39"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78">
                  <a:moveTo>
                    <a:pt x="77" y="28"/>
                  </a:moveTo>
                  <a:cubicBezTo>
                    <a:pt x="59" y="45"/>
                    <a:pt x="59" y="45"/>
                    <a:pt x="59" y="45"/>
                  </a:cubicBezTo>
                  <a:cubicBezTo>
                    <a:pt x="66" y="52"/>
                    <a:pt x="66" y="52"/>
                    <a:pt x="66" y="52"/>
                  </a:cubicBezTo>
                  <a:cubicBezTo>
                    <a:pt x="59" y="59"/>
                    <a:pt x="59" y="59"/>
                    <a:pt x="59" y="59"/>
                  </a:cubicBezTo>
                  <a:cubicBezTo>
                    <a:pt x="49" y="68"/>
                    <a:pt x="35" y="70"/>
                    <a:pt x="24" y="62"/>
                  </a:cubicBezTo>
                  <a:cubicBezTo>
                    <a:pt x="8" y="78"/>
                    <a:pt x="8" y="78"/>
                    <a:pt x="8" y="78"/>
                  </a:cubicBezTo>
                  <a:cubicBezTo>
                    <a:pt x="0" y="78"/>
                    <a:pt x="0" y="78"/>
                    <a:pt x="0" y="78"/>
                  </a:cubicBezTo>
                  <a:cubicBezTo>
                    <a:pt x="0" y="70"/>
                    <a:pt x="0" y="70"/>
                    <a:pt x="0" y="70"/>
                  </a:cubicBezTo>
                  <a:cubicBezTo>
                    <a:pt x="16" y="55"/>
                    <a:pt x="16" y="55"/>
                    <a:pt x="16" y="55"/>
                  </a:cubicBezTo>
                  <a:cubicBezTo>
                    <a:pt x="9" y="44"/>
                    <a:pt x="10" y="29"/>
                    <a:pt x="20" y="20"/>
                  </a:cubicBezTo>
                  <a:cubicBezTo>
                    <a:pt x="27" y="13"/>
                    <a:pt x="27" y="13"/>
                    <a:pt x="27" y="13"/>
                  </a:cubicBezTo>
                  <a:cubicBezTo>
                    <a:pt x="33" y="19"/>
                    <a:pt x="33" y="19"/>
                    <a:pt x="33" y="19"/>
                  </a:cubicBezTo>
                  <a:cubicBezTo>
                    <a:pt x="51" y="2"/>
                    <a:pt x="51" y="2"/>
                    <a:pt x="51" y="2"/>
                  </a:cubicBezTo>
                  <a:cubicBezTo>
                    <a:pt x="53" y="0"/>
                    <a:pt x="56" y="0"/>
                    <a:pt x="58" y="2"/>
                  </a:cubicBezTo>
                  <a:cubicBezTo>
                    <a:pt x="61" y="4"/>
                    <a:pt x="61" y="7"/>
                    <a:pt x="58" y="10"/>
                  </a:cubicBezTo>
                  <a:cubicBezTo>
                    <a:pt x="41" y="27"/>
                    <a:pt x="41" y="27"/>
                    <a:pt x="41" y="27"/>
                  </a:cubicBezTo>
                  <a:cubicBezTo>
                    <a:pt x="51" y="37"/>
                    <a:pt x="51" y="37"/>
                    <a:pt x="51" y="37"/>
                  </a:cubicBezTo>
                  <a:cubicBezTo>
                    <a:pt x="69" y="20"/>
                    <a:pt x="69" y="20"/>
                    <a:pt x="69" y="20"/>
                  </a:cubicBezTo>
                  <a:cubicBezTo>
                    <a:pt x="71" y="18"/>
                    <a:pt x="74" y="18"/>
                    <a:pt x="77" y="20"/>
                  </a:cubicBezTo>
                  <a:cubicBezTo>
                    <a:pt x="79" y="22"/>
                    <a:pt x="79" y="26"/>
                    <a:pt x="77" y="2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1" name="Freeform 238"/>
            <p:cNvSpPr>
              <a:spLocks noEditPoints="1"/>
            </p:cNvSpPr>
            <p:nvPr/>
          </p:nvSpPr>
          <p:spPr bwMode="auto">
            <a:xfrm>
              <a:off x="4711701" y="670983"/>
              <a:ext cx="141817" cy="175684"/>
            </a:xfrm>
            <a:custGeom>
              <a:avLst/>
              <a:gdLst>
                <a:gd name="T0" fmla="*/ 57 w 57"/>
                <a:gd name="T1" fmla="*/ 62 h 70"/>
                <a:gd name="T2" fmla="*/ 49 w 57"/>
                <a:gd name="T3" fmla="*/ 70 h 70"/>
                <a:gd name="T4" fmla="*/ 8 w 57"/>
                <a:gd name="T5" fmla="*/ 70 h 70"/>
                <a:gd name="T6" fmla="*/ 0 w 57"/>
                <a:gd name="T7" fmla="*/ 62 h 70"/>
                <a:gd name="T8" fmla="*/ 0 w 57"/>
                <a:gd name="T9" fmla="*/ 8 h 70"/>
                <a:gd name="T10" fmla="*/ 8 w 57"/>
                <a:gd name="T11" fmla="*/ 0 h 70"/>
                <a:gd name="T12" fmla="*/ 49 w 57"/>
                <a:gd name="T13" fmla="*/ 0 h 70"/>
                <a:gd name="T14" fmla="*/ 57 w 57"/>
                <a:gd name="T15" fmla="*/ 8 h 70"/>
                <a:gd name="T16" fmla="*/ 57 w 57"/>
                <a:gd name="T17" fmla="*/ 62 h 70"/>
                <a:gd name="T18" fmla="*/ 51 w 57"/>
                <a:gd name="T19" fmla="*/ 8 h 70"/>
                <a:gd name="T20" fmla="*/ 49 w 57"/>
                <a:gd name="T21" fmla="*/ 6 h 70"/>
                <a:gd name="T22" fmla="*/ 8 w 57"/>
                <a:gd name="T23" fmla="*/ 6 h 70"/>
                <a:gd name="T24" fmla="*/ 6 w 57"/>
                <a:gd name="T25" fmla="*/ 8 h 70"/>
                <a:gd name="T26" fmla="*/ 6 w 57"/>
                <a:gd name="T27" fmla="*/ 55 h 70"/>
                <a:gd name="T28" fmla="*/ 8 w 57"/>
                <a:gd name="T29" fmla="*/ 57 h 70"/>
                <a:gd name="T30" fmla="*/ 49 w 57"/>
                <a:gd name="T31" fmla="*/ 57 h 70"/>
                <a:gd name="T32" fmla="*/ 51 w 57"/>
                <a:gd name="T33" fmla="*/ 55 h 70"/>
                <a:gd name="T34" fmla="*/ 51 w 57"/>
                <a:gd name="T35" fmla="*/ 8 h 70"/>
                <a:gd name="T36" fmla="*/ 29 w 57"/>
                <a:gd name="T37" fmla="*/ 60 h 70"/>
                <a:gd name="T38" fmla="*/ 25 w 57"/>
                <a:gd name="T39" fmla="*/ 63 h 70"/>
                <a:gd name="T40" fmla="*/ 29 w 57"/>
                <a:gd name="T41" fmla="*/ 66 h 70"/>
                <a:gd name="T42" fmla="*/ 32 w 57"/>
                <a:gd name="T43" fmla="*/ 63 h 70"/>
                <a:gd name="T44" fmla="*/ 29 w 57"/>
                <a:gd name="T45"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7" y="62"/>
                  </a:moveTo>
                  <a:cubicBezTo>
                    <a:pt x="57" y="66"/>
                    <a:pt x="54" y="70"/>
                    <a:pt x="49" y="70"/>
                  </a:cubicBezTo>
                  <a:cubicBezTo>
                    <a:pt x="8" y="70"/>
                    <a:pt x="8" y="70"/>
                    <a:pt x="8" y="70"/>
                  </a:cubicBezTo>
                  <a:cubicBezTo>
                    <a:pt x="4" y="70"/>
                    <a:pt x="0" y="66"/>
                    <a:pt x="0" y="62"/>
                  </a:cubicBezTo>
                  <a:cubicBezTo>
                    <a:pt x="0" y="8"/>
                    <a:pt x="0" y="8"/>
                    <a:pt x="0" y="8"/>
                  </a:cubicBezTo>
                  <a:cubicBezTo>
                    <a:pt x="0" y="3"/>
                    <a:pt x="4" y="0"/>
                    <a:pt x="8" y="0"/>
                  </a:cubicBezTo>
                  <a:cubicBezTo>
                    <a:pt x="49" y="0"/>
                    <a:pt x="49" y="0"/>
                    <a:pt x="49" y="0"/>
                  </a:cubicBezTo>
                  <a:cubicBezTo>
                    <a:pt x="54" y="0"/>
                    <a:pt x="57" y="3"/>
                    <a:pt x="57" y="8"/>
                  </a:cubicBezTo>
                  <a:lnTo>
                    <a:pt x="57" y="62"/>
                  </a:lnTo>
                  <a:close/>
                  <a:moveTo>
                    <a:pt x="51" y="8"/>
                  </a:moveTo>
                  <a:cubicBezTo>
                    <a:pt x="51" y="7"/>
                    <a:pt x="50" y="6"/>
                    <a:pt x="49" y="6"/>
                  </a:cubicBezTo>
                  <a:cubicBezTo>
                    <a:pt x="8" y="6"/>
                    <a:pt x="8" y="6"/>
                    <a:pt x="8" y="6"/>
                  </a:cubicBezTo>
                  <a:cubicBezTo>
                    <a:pt x="7" y="6"/>
                    <a:pt x="6" y="7"/>
                    <a:pt x="6" y="8"/>
                  </a:cubicBezTo>
                  <a:cubicBezTo>
                    <a:pt x="6" y="55"/>
                    <a:pt x="6" y="55"/>
                    <a:pt x="6" y="55"/>
                  </a:cubicBezTo>
                  <a:cubicBezTo>
                    <a:pt x="6" y="56"/>
                    <a:pt x="7" y="57"/>
                    <a:pt x="8" y="57"/>
                  </a:cubicBezTo>
                  <a:cubicBezTo>
                    <a:pt x="49" y="57"/>
                    <a:pt x="49" y="57"/>
                    <a:pt x="49" y="57"/>
                  </a:cubicBezTo>
                  <a:cubicBezTo>
                    <a:pt x="50" y="57"/>
                    <a:pt x="51" y="56"/>
                    <a:pt x="51" y="55"/>
                  </a:cubicBezTo>
                  <a:lnTo>
                    <a:pt x="51" y="8"/>
                  </a:lnTo>
                  <a:close/>
                  <a:moveTo>
                    <a:pt x="29" y="60"/>
                  </a:moveTo>
                  <a:cubicBezTo>
                    <a:pt x="27" y="60"/>
                    <a:pt x="25" y="61"/>
                    <a:pt x="25" y="63"/>
                  </a:cubicBezTo>
                  <a:cubicBezTo>
                    <a:pt x="25" y="65"/>
                    <a:pt x="27" y="66"/>
                    <a:pt x="29" y="66"/>
                  </a:cubicBezTo>
                  <a:cubicBezTo>
                    <a:pt x="30" y="66"/>
                    <a:pt x="32" y="65"/>
                    <a:pt x="32" y="63"/>
                  </a:cubicBezTo>
                  <a:cubicBezTo>
                    <a:pt x="32" y="61"/>
                    <a:pt x="30" y="60"/>
                    <a:pt x="29" y="6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2" name="Freeform 239"/>
            <p:cNvSpPr>
              <a:spLocks noEditPoints="1"/>
            </p:cNvSpPr>
            <p:nvPr/>
          </p:nvSpPr>
          <p:spPr bwMode="auto">
            <a:xfrm>
              <a:off x="5812368" y="14816"/>
              <a:ext cx="258233" cy="247651"/>
            </a:xfrm>
            <a:custGeom>
              <a:avLst/>
              <a:gdLst>
                <a:gd name="T0" fmla="*/ 101 w 103"/>
                <a:gd name="T1" fmla="*/ 51 h 99"/>
                <a:gd name="T2" fmla="*/ 99 w 103"/>
                <a:gd name="T3" fmla="*/ 50 h 99"/>
                <a:gd name="T4" fmla="*/ 87 w 103"/>
                <a:gd name="T5" fmla="*/ 45 h 99"/>
                <a:gd name="T6" fmla="*/ 73 w 103"/>
                <a:gd name="T7" fmla="*/ 53 h 99"/>
                <a:gd name="T8" fmla="*/ 71 w 103"/>
                <a:gd name="T9" fmla="*/ 56 h 99"/>
                <a:gd name="T10" fmla="*/ 69 w 103"/>
                <a:gd name="T11" fmla="*/ 57 h 99"/>
                <a:gd name="T12" fmla="*/ 68 w 103"/>
                <a:gd name="T13" fmla="*/ 56 h 99"/>
                <a:gd name="T14" fmla="*/ 66 w 103"/>
                <a:gd name="T15" fmla="*/ 53 h 99"/>
                <a:gd name="T16" fmla="*/ 51 w 103"/>
                <a:gd name="T17" fmla="*/ 45 h 99"/>
                <a:gd name="T18" fmla="*/ 37 w 103"/>
                <a:gd name="T19" fmla="*/ 53 h 99"/>
                <a:gd name="T20" fmla="*/ 35 w 103"/>
                <a:gd name="T21" fmla="*/ 56 h 99"/>
                <a:gd name="T22" fmla="*/ 33 w 103"/>
                <a:gd name="T23" fmla="*/ 57 h 99"/>
                <a:gd name="T24" fmla="*/ 32 w 103"/>
                <a:gd name="T25" fmla="*/ 56 h 99"/>
                <a:gd name="T26" fmla="*/ 30 w 103"/>
                <a:gd name="T27" fmla="*/ 53 h 99"/>
                <a:gd name="T28" fmla="*/ 16 w 103"/>
                <a:gd name="T29" fmla="*/ 45 h 99"/>
                <a:gd name="T30" fmla="*/ 4 w 103"/>
                <a:gd name="T31" fmla="*/ 50 h 99"/>
                <a:gd name="T32" fmla="*/ 2 w 103"/>
                <a:gd name="T33" fmla="*/ 51 h 99"/>
                <a:gd name="T34" fmla="*/ 0 w 103"/>
                <a:gd name="T35" fmla="*/ 49 h 99"/>
                <a:gd name="T36" fmla="*/ 0 w 103"/>
                <a:gd name="T37" fmla="*/ 49 h 99"/>
                <a:gd name="T38" fmla="*/ 51 w 103"/>
                <a:gd name="T39" fmla="*/ 12 h 99"/>
                <a:gd name="T40" fmla="*/ 103 w 103"/>
                <a:gd name="T41" fmla="*/ 49 h 99"/>
                <a:gd name="T42" fmla="*/ 103 w 103"/>
                <a:gd name="T43" fmla="*/ 49 h 99"/>
                <a:gd name="T44" fmla="*/ 101 w 103"/>
                <a:gd name="T45" fmla="*/ 51 h 99"/>
                <a:gd name="T46" fmla="*/ 55 w 103"/>
                <a:gd name="T47" fmla="*/ 83 h 99"/>
                <a:gd name="T48" fmla="*/ 40 w 103"/>
                <a:gd name="T49" fmla="*/ 99 h 99"/>
                <a:gd name="T50" fmla="*/ 24 w 103"/>
                <a:gd name="T51" fmla="*/ 83 h 99"/>
                <a:gd name="T52" fmla="*/ 28 w 103"/>
                <a:gd name="T53" fmla="*/ 79 h 99"/>
                <a:gd name="T54" fmla="*/ 32 w 103"/>
                <a:gd name="T55" fmla="*/ 83 h 99"/>
                <a:gd name="T56" fmla="*/ 40 w 103"/>
                <a:gd name="T57" fmla="*/ 91 h 99"/>
                <a:gd name="T58" fmla="*/ 47 w 103"/>
                <a:gd name="T59" fmla="*/ 83 h 99"/>
                <a:gd name="T60" fmla="*/ 47 w 103"/>
                <a:gd name="T61" fmla="*/ 47 h 99"/>
                <a:gd name="T62" fmla="*/ 51 w 103"/>
                <a:gd name="T63" fmla="*/ 47 h 99"/>
                <a:gd name="T64" fmla="*/ 55 w 103"/>
                <a:gd name="T65" fmla="*/ 47 h 99"/>
                <a:gd name="T66" fmla="*/ 55 w 103"/>
                <a:gd name="T67" fmla="*/ 83 h 99"/>
                <a:gd name="T68" fmla="*/ 55 w 103"/>
                <a:gd name="T69" fmla="*/ 10 h 99"/>
                <a:gd name="T70" fmla="*/ 51 w 103"/>
                <a:gd name="T71" fmla="*/ 10 h 99"/>
                <a:gd name="T72" fmla="*/ 47 w 103"/>
                <a:gd name="T73" fmla="*/ 10 h 99"/>
                <a:gd name="T74" fmla="*/ 47 w 103"/>
                <a:gd name="T75" fmla="*/ 4 h 99"/>
                <a:gd name="T76" fmla="*/ 51 w 103"/>
                <a:gd name="T77" fmla="*/ 0 h 99"/>
                <a:gd name="T78" fmla="*/ 55 w 103"/>
                <a:gd name="T79" fmla="*/ 4 h 99"/>
                <a:gd name="T80" fmla="*/ 55 w 103"/>
                <a:gd name="T8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99">
                  <a:moveTo>
                    <a:pt x="101" y="51"/>
                  </a:moveTo>
                  <a:cubicBezTo>
                    <a:pt x="100" y="51"/>
                    <a:pt x="100" y="51"/>
                    <a:pt x="99" y="50"/>
                  </a:cubicBezTo>
                  <a:cubicBezTo>
                    <a:pt x="96" y="47"/>
                    <a:pt x="92" y="45"/>
                    <a:pt x="87" y="45"/>
                  </a:cubicBezTo>
                  <a:cubicBezTo>
                    <a:pt x="81" y="45"/>
                    <a:pt x="76" y="48"/>
                    <a:pt x="73" y="53"/>
                  </a:cubicBezTo>
                  <a:cubicBezTo>
                    <a:pt x="72" y="54"/>
                    <a:pt x="72" y="55"/>
                    <a:pt x="71" y="56"/>
                  </a:cubicBezTo>
                  <a:cubicBezTo>
                    <a:pt x="71" y="57"/>
                    <a:pt x="70" y="57"/>
                    <a:pt x="69" y="57"/>
                  </a:cubicBezTo>
                  <a:cubicBezTo>
                    <a:pt x="68" y="57"/>
                    <a:pt x="68" y="57"/>
                    <a:pt x="68" y="56"/>
                  </a:cubicBezTo>
                  <a:cubicBezTo>
                    <a:pt x="67" y="55"/>
                    <a:pt x="66" y="54"/>
                    <a:pt x="66" y="53"/>
                  </a:cubicBezTo>
                  <a:cubicBezTo>
                    <a:pt x="62" y="48"/>
                    <a:pt x="57" y="45"/>
                    <a:pt x="51" y="45"/>
                  </a:cubicBezTo>
                  <a:cubicBezTo>
                    <a:pt x="46" y="45"/>
                    <a:pt x="41" y="48"/>
                    <a:pt x="37" y="53"/>
                  </a:cubicBezTo>
                  <a:cubicBezTo>
                    <a:pt x="36" y="54"/>
                    <a:pt x="36" y="55"/>
                    <a:pt x="35" y="56"/>
                  </a:cubicBezTo>
                  <a:cubicBezTo>
                    <a:pt x="35" y="57"/>
                    <a:pt x="34" y="57"/>
                    <a:pt x="33" y="57"/>
                  </a:cubicBezTo>
                  <a:cubicBezTo>
                    <a:pt x="33" y="57"/>
                    <a:pt x="32" y="57"/>
                    <a:pt x="32" y="56"/>
                  </a:cubicBezTo>
                  <a:cubicBezTo>
                    <a:pt x="31" y="55"/>
                    <a:pt x="31" y="54"/>
                    <a:pt x="30" y="53"/>
                  </a:cubicBezTo>
                  <a:cubicBezTo>
                    <a:pt x="26" y="48"/>
                    <a:pt x="21" y="45"/>
                    <a:pt x="16" y="45"/>
                  </a:cubicBezTo>
                  <a:cubicBezTo>
                    <a:pt x="10" y="45"/>
                    <a:pt x="7" y="47"/>
                    <a:pt x="4" y="50"/>
                  </a:cubicBezTo>
                  <a:cubicBezTo>
                    <a:pt x="3" y="51"/>
                    <a:pt x="3" y="51"/>
                    <a:pt x="2" y="51"/>
                  </a:cubicBezTo>
                  <a:cubicBezTo>
                    <a:pt x="1" y="51"/>
                    <a:pt x="0" y="50"/>
                    <a:pt x="0" y="49"/>
                  </a:cubicBezTo>
                  <a:cubicBezTo>
                    <a:pt x="0" y="49"/>
                    <a:pt x="0" y="49"/>
                    <a:pt x="0" y="49"/>
                  </a:cubicBezTo>
                  <a:cubicBezTo>
                    <a:pt x="6" y="25"/>
                    <a:pt x="28" y="12"/>
                    <a:pt x="51" y="12"/>
                  </a:cubicBezTo>
                  <a:cubicBezTo>
                    <a:pt x="74" y="12"/>
                    <a:pt x="97" y="25"/>
                    <a:pt x="103" y="49"/>
                  </a:cubicBezTo>
                  <a:cubicBezTo>
                    <a:pt x="103" y="49"/>
                    <a:pt x="103" y="49"/>
                    <a:pt x="103" y="49"/>
                  </a:cubicBezTo>
                  <a:cubicBezTo>
                    <a:pt x="103" y="50"/>
                    <a:pt x="102" y="51"/>
                    <a:pt x="101" y="51"/>
                  </a:cubicBezTo>
                  <a:close/>
                  <a:moveTo>
                    <a:pt x="55" y="83"/>
                  </a:moveTo>
                  <a:cubicBezTo>
                    <a:pt x="55" y="92"/>
                    <a:pt x="48" y="99"/>
                    <a:pt x="40" y="99"/>
                  </a:cubicBezTo>
                  <a:cubicBezTo>
                    <a:pt x="31" y="99"/>
                    <a:pt x="24" y="92"/>
                    <a:pt x="24" y="83"/>
                  </a:cubicBezTo>
                  <a:cubicBezTo>
                    <a:pt x="24" y="81"/>
                    <a:pt x="26" y="79"/>
                    <a:pt x="28" y="79"/>
                  </a:cubicBezTo>
                  <a:cubicBezTo>
                    <a:pt x="30" y="79"/>
                    <a:pt x="32" y="81"/>
                    <a:pt x="32" y="83"/>
                  </a:cubicBezTo>
                  <a:cubicBezTo>
                    <a:pt x="32" y="87"/>
                    <a:pt x="35" y="91"/>
                    <a:pt x="40" y="91"/>
                  </a:cubicBezTo>
                  <a:cubicBezTo>
                    <a:pt x="44" y="91"/>
                    <a:pt x="47" y="87"/>
                    <a:pt x="47" y="83"/>
                  </a:cubicBezTo>
                  <a:cubicBezTo>
                    <a:pt x="47" y="47"/>
                    <a:pt x="47" y="47"/>
                    <a:pt x="47" y="47"/>
                  </a:cubicBezTo>
                  <a:cubicBezTo>
                    <a:pt x="49" y="47"/>
                    <a:pt x="50" y="47"/>
                    <a:pt x="51" y="47"/>
                  </a:cubicBezTo>
                  <a:cubicBezTo>
                    <a:pt x="53" y="47"/>
                    <a:pt x="54" y="47"/>
                    <a:pt x="55" y="47"/>
                  </a:cubicBezTo>
                  <a:lnTo>
                    <a:pt x="55" y="83"/>
                  </a:lnTo>
                  <a:close/>
                  <a:moveTo>
                    <a:pt x="55" y="10"/>
                  </a:moveTo>
                  <a:cubicBezTo>
                    <a:pt x="54" y="10"/>
                    <a:pt x="53" y="10"/>
                    <a:pt x="51" y="10"/>
                  </a:cubicBezTo>
                  <a:cubicBezTo>
                    <a:pt x="50" y="10"/>
                    <a:pt x="49" y="10"/>
                    <a:pt x="47" y="10"/>
                  </a:cubicBezTo>
                  <a:cubicBezTo>
                    <a:pt x="47" y="4"/>
                    <a:pt x="47" y="4"/>
                    <a:pt x="47" y="4"/>
                  </a:cubicBezTo>
                  <a:cubicBezTo>
                    <a:pt x="47" y="2"/>
                    <a:pt x="49" y="0"/>
                    <a:pt x="51" y="0"/>
                  </a:cubicBezTo>
                  <a:cubicBezTo>
                    <a:pt x="54" y="0"/>
                    <a:pt x="55" y="2"/>
                    <a:pt x="55" y="4"/>
                  </a:cubicBezTo>
                  <a:lnTo>
                    <a:pt x="55" y="1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3" name="Freeform 240"/>
            <p:cNvSpPr>
              <a:spLocks noEditPoints="1"/>
            </p:cNvSpPr>
            <p:nvPr/>
          </p:nvSpPr>
          <p:spPr bwMode="auto">
            <a:xfrm>
              <a:off x="5583767" y="8467"/>
              <a:ext cx="188384" cy="154517"/>
            </a:xfrm>
            <a:custGeom>
              <a:avLst/>
              <a:gdLst>
                <a:gd name="T0" fmla="*/ 75 w 75"/>
                <a:gd name="T1" fmla="*/ 49 h 62"/>
                <a:gd name="T2" fmla="*/ 72 w 75"/>
                <a:gd name="T3" fmla="*/ 51 h 62"/>
                <a:gd name="T4" fmla="*/ 65 w 75"/>
                <a:gd name="T5" fmla="*/ 51 h 62"/>
                <a:gd name="T6" fmla="*/ 54 w 75"/>
                <a:gd name="T7" fmla="*/ 62 h 62"/>
                <a:gd name="T8" fmla="*/ 44 w 75"/>
                <a:gd name="T9" fmla="*/ 51 h 62"/>
                <a:gd name="T10" fmla="*/ 29 w 75"/>
                <a:gd name="T11" fmla="*/ 51 h 62"/>
                <a:gd name="T12" fmla="*/ 18 w 75"/>
                <a:gd name="T13" fmla="*/ 62 h 62"/>
                <a:gd name="T14" fmla="*/ 8 w 75"/>
                <a:gd name="T15" fmla="*/ 51 h 62"/>
                <a:gd name="T16" fmla="*/ 3 w 75"/>
                <a:gd name="T17" fmla="*/ 51 h 62"/>
                <a:gd name="T18" fmla="*/ 0 w 75"/>
                <a:gd name="T19" fmla="*/ 49 h 62"/>
                <a:gd name="T20" fmla="*/ 3 w 75"/>
                <a:gd name="T21" fmla="*/ 46 h 62"/>
                <a:gd name="T22" fmla="*/ 3 w 75"/>
                <a:gd name="T23" fmla="*/ 30 h 62"/>
                <a:gd name="T24" fmla="*/ 5 w 75"/>
                <a:gd name="T25" fmla="*/ 25 h 62"/>
                <a:gd name="T26" fmla="*/ 13 w 75"/>
                <a:gd name="T27" fmla="*/ 17 h 62"/>
                <a:gd name="T28" fmla="*/ 17 w 75"/>
                <a:gd name="T29" fmla="*/ 16 h 62"/>
                <a:gd name="T30" fmla="*/ 24 w 75"/>
                <a:gd name="T31" fmla="*/ 16 h 62"/>
                <a:gd name="T32" fmla="*/ 24 w 75"/>
                <a:gd name="T33" fmla="*/ 3 h 62"/>
                <a:gd name="T34" fmla="*/ 26 w 75"/>
                <a:gd name="T35" fmla="*/ 0 h 62"/>
                <a:gd name="T36" fmla="*/ 72 w 75"/>
                <a:gd name="T37" fmla="*/ 0 h 62"/>
                <a:gd name="T38" fmla="*/ 75 w 75"/>
                <a:gd name="T39" fmla="*/ 3 h 62"/>
                <a:gd name="T40" fmla="*/ 75 w 75"/>
                <a:gd name="T41" fmla="*/ 49 h 62"/>
                <a:gd name="T42" fmla="*/ 24 w 75"/>
                <a:gd name="T43" fmla="*/ 31 h 62"/>
                <a:gd name="T44" fmla="*/ 24 w 75"/>
                <a:gd name="T45" fmla="*/ 21 h 62"/>
                <a:gd name="T46" fmla="*/ 17 w 75"/>
                <a:gd name="T47" fmla="*/ 21 h 62"/>
                <a:gd name="T48" fmla="*/ 16 w 75"/>
                <a:gd name="T49" fmla="*/ 21 h 62"/>
                <a:gd name="T50" fmla="*/ 9 w 75"/>
                <a:gd name="T51" fmla="*/ 29 h 62"/>
                <a:gd name="T52" fmla="*/ 8 w 75"/>
                <a:gd name="T53" fmla="*/ 30 h 62"/>
                <a:gd name="T54" fmla="*/ 8 w 75"/>
                <a:gd name="T55" fmla="*/ 31 h 62"/>
                <a:gd name="T56" fmla="*/ 24 w 75"/>
                <a:gd name="T57" fmla="*/ 31 h 62"/>
                <a:gd name="T58" fmla="*/ 18 w 75"/>
                <a:gd name="T59" fmla="*/ 46 h 62"/>
                <a:gd name="T60" fmla="*/ 13 w 75"/>
                <a:gd name="T61" fmla="*/ 51 h 62"/>
                <a:gd name="T62" fmla="*/ 18 w 75"/>
                <a:gd name="T63" fmla="*/ 57 h 62"/>
                <a:gd name="T64" fmla="*/ 24 w 75"/>
                <a:gd name="T65" fmla="*/ 51 h 62"/>
                <a:gd name="T66" fmla="*/ 18 w 75"/>
                <a:gd name="T67" fmla="*/ 46 h 62"/>
                <a:gd name="T68" fmla="*/ 65 w 75"/>
                <a:gd name="T69" fmla="*/ 17 h 62"/>
                <a:gd name="T70" fmla="*/ 63 w 75"/>
                <a:gd name="T71" fmla="*/ 16 h 62"/>
                <a:gd name="T72" fmla="*/ 54 w 75"/>
                <a:gd name="T73" fmla="*/ 16 h 62"/>
                <a:gd name="T74" fmla="*/ 54 w 75"/>
                <a:gd name="T75" fmla="*/ 7 h 62"/>
                <a:gd name="T76" fmla="*/ 53 w 75"/>
                <a:gd name="T77" fmla="*/ 5 h 62"/>
                <a:gd name="T78" fmla="*/ 45 w 75"/>
                <a:gd name="T79" fmla="*/ 5 h 62"/>
                <a:gd name="T80" fmla="*/ 44 w 75"/>
                <a:gd name="T81" fmla="*/ 7 h 62"/>
                <a:gd name="T82" fmla="*/ 44 w 75"/>
                <a:gd name="T83" fmla="*/ 16 h 62"/>
                <a:gd name="T84" fmla="*/ 35 w 75"/>
                <a:gd name="T85" fmla="*/ 16 h 62"/>
                <a:gd name="T86" fmla="*/ 34 w 75"/>
                <a:gd name="T87" fmla="*/ 17 h 62"/>
                <a:gd name="T88" fmla="*/ 34 w 75"/>
                <a:gd name="T89" fmla="*/ 25 h 62"/>
                <a:gd name="T90" fmla="*/ 35 w 75"/>
                <a:gd name="T91" fmla="*/ 26 h 62"/>
                <a:gd name="T92" fmla="*/ 44 w 75"/>
                <a:gd name="T93" fmla="*/ 26 h 62"/>
                <a:gd name="T94" fmla="*/ 44 w 75"/>
                <a:gd name="T95" fmla="*/ 35 h 62"/>
                <a:gd name="T96" fmla="*/ 45 w 75"/>
                <a:gd name="T97" fmla="*/ 36 h 62"/>
                <a:gd name="T98" fmla="*/ 53 w 75"/>
                <a:gd name="T99" fmla="*/ 36 h 62"/>
                <a:gd name="T100" fmla="*/ 54 w 75"/>
                <a:gd name="T101" fmla="*/ 35 h 62"/>
                <a:gd name="T102" fmla="*/ 54 w 75"/>
                <a:gd name="T103" fmla="*/ 26 h 62"/>
                <a:gd name="T104" fmla="*/ 63 w 75"/>
                <a:gd name="T105" fmla="*/ 26 h 62"/>
                <a:gd name="T106" fmla="*/ 65 w 75"/>
                <a:gd name="T107" fmla="*/ 25 h 62"/>
                <a:gd name="T108" fmla="*/ 65 w 75"/>
                <a:gd name="T109" fmla="*/ 17 h 62"/>
                <a:gd name="T110" fmla="*/ 54 w 75"/>
                <a:gd name="T111" fmla="*/ 46 h 62"/>
                <a:gd name="T112" fmla="*/ 49 w 75"/>
                <a:gd name="T113" fmla="*/ 51 h 62"/>
                <a:gd name="T114" fmla="*/ 54 w 75"/>
                <a:gd name="T115" fmla="*/ 57 h 62"/>
                <a:gd name="T116" fmla="*/ 59 w 75"/>
                <a:gd name="T117" fmla="*/ 51 h 62"/>
                <a:gd name="T118" fmla="*/ 54 w 75"/>
                <a:gd name="T11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62">
                  <a:moveTo>
                    <a:pt x="75" y="49"/>
                  </a:moveTo>
                  <a:cubicBezTo>
                    <a:pt x="75" y="50"/>
                    <a:pt x="74" y="51"/>
                    <a:pt x="72" y="51"/>
                  </a:cubicBezTo>
                  <a:cubicBezTo>
                    <a:pt x="65" y="51"/>
                    <a:pt x="65" y="51"/>
                    <a:pt x="65" y="51"/>
                  </a:cubicBezTo>
                  <a:cubicBezTo>
                    <a:pt x="65" y="57"/>
                    <a:pt x="60" y="62"/>
                    <a:pt x="54" y="62"/>
                  </a:cubicBezTo>
                  <a:cubicBezTo>
                    <a:pt x="49" y="62"/>
                    <a:pt x="44" y="57"/>
                    <a:pt x="44" y="51"/>
                  </a:cubicBezTo>
                  <a:cubicBezTo>
                    <a:pt x="29" y="51"/>
                    <a:pt x="29" y="51"/>
                    <a:pt x="29" y="51"/>
                  </a:cubicBezTo>
                  <a:cubicBezTo>
                    <a:pt x="29" y="57"/>
                    <a:pt x="24" y="62"/>
                    <a:pt x="18" y="62"/>
                  </a:cubicBezTo>
                  <a:cubicBezTo>
                    <a:pt x="13" y="62"/>
                    <a:pt x="8" y="57"/>
                    <a:pt x="8" y="51"/>
                  </a:cubicBezTo>
                  <a:cubicBezTo>
                    <a:pt x="3" y="51"/>
                    <a:pt x="3" y="51"/>
                    <a:pt x="3" y="51"/>
                  </a:cubicBezTo>
                  <a:cubicBezTo>
                    <a:pt x="2" y="51"/>
                    <a:pt x="0" y="50"/>
                    <a:pt x="0" y="49"/>
                  </a:cubicBezTo>
                  <a:cubicBezTo>
                    <a:pt x="0" y="48"/>
                    <a:pt x="2" y="46"/>
                    <a:pt x="3" y="46"/>
                  </a:cubicBezTo>
                  <a:cubicBezTo>
                    <a:pt x="3" y="30"/>
                    <a:pt x="3" y="30"/>
                    <a:pt x="3" y="30"/>
                  </a:cubicBezTo>
                  <a:cubicBezTo>
                    <a:pt x="3" y="28"/>
                    <a:pt x="4" y="26"/>
                    <a:pt x="5" y="25"/>
                  </a:cubicBezTo>
                  <a:cubicBezTo>
                    <a:pt x="13" y="17"/>
                    <a:pt x="13" y="17"/>
                    <a:pt x="13" y="17"/>
                  </a:cubicBezTo>
                  <a:cubicBezTo>
                    <a:pt x="14" y="16"/>
                    <a:pt x="16" y="16"/>
                    <a:pt x="17" y="16"/>
                  </a:cubicBezTo>
                  <a:cubicBezTo>
                    <a:pt x="24" y="16"/>
                    <a:pt x="24" y="16"/>
                    <a:pt x="24" y="16"/>
                  </a:cubicBezTo>
                  <a:cubicBezTo>
                    <a:pt x="24" y="3"/>
                    <a:pt x="24" y="3"/>
                    <a:pt x="24" y="3"/>
                  </a:cubicBezTo>
                  <a:cubicBezTo>
                    <a:pt x="24" y="1"/>
                    <a:pt x="25" y="0"/>
                    <a:pt x="26" y="0"/>
                  </a:cubicBezTo>
                  <a:cubicBezTo>
                    <a:pt x="72" y="0"/>
                    <a:pt x="72" y="0"/>
                    <a:pt x="72" y="0"/>
                  </a:cubicBezTo>
                  <a:cubicBezTo>
                    <a:pt x="74" y="0"/>
                    <a:pt x="75" y="1"/>
                    <a:pt x="75" y="3"/>
                  </a:cubicBezTo>
                  <a:lnTo>
                    <a:pt x="75" y="49"/>
                  </a:lnTo>
                  <a:close/>
                  <a:moveTo>
                    <a:pt x="24" y="31"/>
                  </a:moveTo>
                  <a:cubicBezTo>
                    <a:pt x="24" y="21"/>
                    <a:pt x="24" y="21"/>
                    <a:pt x="24" y="21"/>
                  </a:cubicBezTo>
                  <a:cubicBezTo>
                    <a:pt x="17" y="21"/>
                    <a:pt x="17" y="21"/>
                    <a:pt x="17" y="21"/>
                  </a:cubicBezTo>
                  <a:cubicBezTo>
                    <a:pt x="16" y="21"/>
                    <a:pt x="16" y="21"/>
                    <a:pt x="16" y="21"/>
                  </a:cubicBezTo>
                  <a:cubicBezTo>
                    <a:pt x="9" y="29"/>
                    <a:pt x="9" y="29"/>
                    <a:pt x="9" y="29"/>
                  </a:cubicBezTo>
                  <a:cubicBezTo>
                    <a:pt x="8" y="30"/>
                    <a:pt x="8" y="30"/>
                    <a:pt x="8" y="30"/>
                  </a:cubicBezTo>
                  <a:cubicBezTo>
                    <a:pt x="8" y="31"/>
                    <a:pt x="8" y="31"/>
                    <a:pt x="8" y="31"/>
                  </a:cubicBezTo>
                  <a:lnTo>
                    <a:pt x="24" y="31"/>
                  </a:lnTo>
                  <a:close/>
                  <a:moveTo>
                    <a:pt x="18" y="46"/>
                  </a:moveTo>
                  <a:cubicBezTo>
                    <a:pt x="16" y="46"/>
                    <a:pt x="13" y="49"/>
                    <a:pt x="13" y="51"/>
                  </a:cubicBezTo>
                  <a:cubicBezTo>
                    <a:pt x="13" y="54"/>
                    <a:pt x="16" y="57"/>
                    <a:pt x="18" y="57"/>
                  </a:cubicBezTo>
                  <a:cubicBezTo>
                    <a:pt x="21" y="57"/>
                    <a:pt x="24" y="54"/>
                    <a:pt x="24" y="51"/>
                  </a:cubicBezTo>
                  <a:cubicBezTo>
                    <a:pt x="24" y="49"/>
                    <a:pt x="21" y="46"/>
                    <a:pt x="18" y="46"/>
                  </a:cubicBezTo>
                  <a:close/>
                  <a:moveTo>
                    <a:pt x="65" y="17"/>
                  </a:moveTo>
                  <a:cubicBezTo>
                    <a:pt x="65" y="16"/>
                    <a:pt x="64" y="16"/>
                    <a:pt x="63" y="16"/>
                  </a:cubicBezTo>
                  <a:cubicBezTo>
                    <a:pt x="54" y="16"/>
                    <a:pt x="54" y="16"/>
                    <a:pt x="54" y="16"/>
                  </a:cubicBezTo>
                  <a:cubicBezTo>
                    <a:pt x="54" y="7"/>
                    <a:pt x="54" y="7"/>
                    <a:pt x="54" y="7"/>
                  </a:cubicBezTo>
                  <a:cubicBezTo>
                    <a:pt x="54" y="6"/>
                    <a:pt x="54" y="5"/>
                    <a:pt x="53" y="5"/>
                  </a:cubicBezTo>
                  <a:cubicBezTo>
                    <a:pt x="45" y="5"/>
                    <a:pt x="45" y="5"/>
                    <a:pt x="45" y="5"/>
                  </a:cubicBezTo>
                  <a:cubicBezTo>
                    <a:pt x="45" y="5"/>
                    <a:pt x="44" y="6"/>
                    <a:pt x="44" y="7"/>
                  </a:cubicBezTo>
                  <a:cubicBezTo>
                    <a:pt x="44" y="16"/>
                    <a:pt x="44" y="16"/>
                    <a:pt x="44" y="16"/>
                  </a:cubicBezTo>
                  <a:cubicBezTo>
                    <a:pt x="35" y="16"/>
                    <a:pt x="35" y="16"/>
                    <a:pt x="35" y="16"/>
                  </a:cubicBezTo>
                  <a:cubicBezTo>
                    <a:pt x="34" y="16"/>
                    <a:pt x="34" y="16"/>
                    <a:pt x="34" y="17"/>
                  </a:cubicBezTo>
                  <a:cubicBezTo>
                    <a:pt x="34" y="25"/>
                    <a:pt x="34" y="25"/>
                    <a:pt x="34" y="25"/>
                  </a:cubicBezTo>
                  <a:cubicBezTo>
                    <a:pt x="34" y="25"/>
                    <a:pt x="34" y="26"/>
                    <a:pt x="35" y="26"/>
                  </a:cubicBezTo>
                  <a:cubicBezTo>
                    <a:pt x="44" y="26"/>
                    <a:pt x="44" y="26"/>
                    <a:pt x="44" y="26"/>
                  </a:cubicBezTo>
                  <a:cubicBezTo>
                    <a:pt x="44" y="35"/>
                    <a:pt x="44" y="35"/>
                    <a:pt x="44" y="35"/>
                  </a:cubicBezTo>
                  <a:cubicBezTo>
                    <a:pt x="44" y="36"/>
                    <a:pt x="45" y="36"/>
                    <a:pt x="45" y="36"/>
                  </a:cubicBezTo>
                  <a:cubicBezTo>
                    <a:pt x="53" y="36"/>
                    <a:pt x="53" y="36"/>
                    <a:pt x="53" y="36"/>
                  </a:cubicBezTo>
                  <a:cubicBezTo>
                    <a:pt x="54" y="36"/>
                    <a:pt x="54" y="36"/>
                    <a:pt x="54" y="35"/>
                  </a:cubicBezTo>
                  <a:cubicBezTo>
                    <a:pt x="54" y="26"/>
                    <a:pt x="54" y="26"/>
                    <a:pt x="54" y="26"/>
                  </a:cubicBezTo>
                  <a:cubicBezTo>
                    <a:pt x="63" y="26"/>
                    <a:pt x="63" y="26"/>
                    <a:pt x="63" y="26"/>
                  </a:cubicBezTo>
                  <a:cubicBezTo>
                    <a:pt x="64" y="26"/>
                    <a:pt x="65" y="25"/>
                    <a:pt x="65" y="25"/>
                  </a:cubicBezTo>
                  <a:lnTo>
                    <a:pt x="65" y="17"/>
                  </a:lnTo>
                  <a:close/>
                  <a:moveTo>
                    <a:pt x="54" y="46"/>
                  </a:moveTo>
                  <a:cubicBezTo>
                    <a:pt x="51" y="46"/>
                    <a:pt x="49" y="49"/>
                    <a:pt x="49" y="51"/>
                  </a:cubicBezTo>
                  <a:cubicBezTo>
                    <a:pt x="49" y="54"/>
                    <a:pt x="51" y="57"/>
                    <a:pt x="54" y="57"/>
                  </a:cubicBezTo>
                  <a:cubicBezTo>
                    <a:pt x="57" y="57"/>
                    <a:pt x="59" y="54"/>
                    <a:pt x="59" y="51"/>
                  </a:cubicBezTo>
                  <a:cubicBezTo>
                    <a:pt x="59" y="49"/>
                    <a:pt x="57" y="46"/>
                    <a:pt x="54" y="4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4" name="Freeform 242"/>
            <p:cNvSpPr>
              <a:spLocks noEditPoints="1"/>
            </p:cNvSpPr>
            <p:nvPr/>
          </p:nvSpPr>
          <p:spPr bwMode="auto">
            <a:xfrm>
              <a:off x="4620684" y="1056216"/>
              <a:ext cx="194733" cy="179917"/>
            </a:xfrm>
            <a:custGeom>
              <a:avLst/>
              <a:gdLst>
                <a:gd name="T0" fmla="*/ 77 w 77"/>
                <a:gd name="T1" fmla="*/ 15 h 72"/>
                <a:gd name="T2" fmla="*/ 77 w 77"/>
                <a:gd name="T3" fmla="*/ 20 h 72"/>
                <a:gd name="T4" fmla="*/ 72 w 77"/>
                <a:gd name="T5" fmla="*/ 20 h 72"/>
                <a:gd name="T6" fmla="*/ 69 w 77"/>
                <a:gd name="T7" fmla="*/ 23 h 72"/>
                <a:gd name="T8" fmla="*/ 8 w 77"/>
                <a:gd name="T9" fmla="*/ 23 h 72"/>
                <a:gd name="T10" fmla="*/ 5 w 77"/>
                <a:gd name="T11" fmla="*/ 20 h 72"/>
                <a:gd name="T12" fmla="*/ 0 w 77"/>
                <a:gd name="T13" fmla="*/ 20 h 72"/>
                <a:gd name="T14" fmla="*/ 0 w 77"/>
                <a:gd name="T15" fmla="*/ 15 h 72"/>
                <a:gd name="T16" fmla="*/ 38 w 77"/>
                <a:gd name="T17" fmla="*/ 0 h 72"/>
                <a:gd name="T18" fmla="*/ 77 w 77"/>
                <a:gd name="T19" fmla="*/ 15 h 72"/>
                <a:gd name="T20" fmla="*/ 77 w 77"/>
                <a:gd name="T21" fmla="*/ 67 h 72"/>
                <a:gd name="T22" fmla="*/ 77 w 77"/>
                <a:gd name="T23" fmla="*/ 72 h 72"/>
                <a:gd name="T24" fmla="*/ 0 w 77"/>
                <a:gd name="T25" fmla="*/ 72 h 72"/>
                <a:gd name="T26" fmla="*/ 0 w 77"/>
                <a:gd name="T27" fmla="*/ 67 h 72"/>
                <a:gd name="T28" fmla="*/ 3 w 77"/>
                <a:gd name="T29" fmla="*/ 64 h 72"/>
                <a:gd name="T30" fmla="*/ 74 w 77"/>
                <a:gd name="T31" fmla="*/ 64 h 72"/>
                <a:gd name="T32" fmla="*/ 77 w 77"/>
                <a:gd name="T33" fmla="*/ 67 h 72"/>
                <a:gd name="T34" fmla="*/ 20 w 77"/>
                <a:gd name="T35" fmla="*/ 25 h 72"/>
                <a:gd name="T36" fmla="*/ 20 w 77"/>
                <a:gd name="T37" fmla="*/ 56 h 72"/>
                <a:gd name="T38" fmla="*/ 26 w 77"/>
                <a:gd name="T39" fmla="*/ 56 h 72"/>
                <a:gd name="T40" fmla="*/ 26 w 77"/>
                <a:gd name="T41" fmla="*/ 25 h 72"/>
                <a:gd name="T42" fmla="*/ 36 w 77"/>
                <a:gd name="T43" fmla="*/ 25 h 72"/>
                <a:gd name="T44" fmla="*/ 36 w 77"/>
                <a:gd name="T45" fmla="*/ 56 h 72"/>
                <a:gd name="T46" fmla="*/ 41 w 77"/>
                <a:gd name="T47" fmla="*/ 56 h 72"/>
                <a:gd name="T48" fmla="*/ 41 w 77"/>
                <a:gd name="T49" fmla="*/ 25 h 72"/>
                <a:gd name="T50" fmla="*/ 51 w 77"/>
                <a:gd name="T51" fmla="*/ 25 h 72"/>
                <a:gd name="T52" fmla="*/ 51 w 77"/>
                <a:gd name="T53" fmla="*/ 56 h 72"/>
                <a:gd name="T54" fmla="*/ 56 w 77"/>
                <a:gd name="T55" fmla="*/ 56 h 72"/>
                <a:gd name="T56" fmla="*/ 56 w 77"/>
                <a:gd name="T57" fmla="*/ 25 h 72"/>
                <a:gd name="T58" fmla="*/ 67 w 77"/>
                <a:gd name="T59" fmla="*/ 25 h 72"/>
                <a:gd name="T60" fmla="*/ 67 w 77"/>
                <a:gd name="T61" fmla="*/ 56 h 72"/>
                <a:gd name="T62" fmla="*/ 69 w 77"/>
                <a:gd name="T63" fmla="*/ 56 h 72"/>
                <a:gd name="T64" fmla="*/ 72 w 77"/>
                <a:gd name="T65" fmla="*/ 59 h 72"/>
                <a:gd name="T66" fmla="*/ 72 w 77"/>
                <a:gd name="T67" fmla="*/ 61 h 72"/>
                <a:gd name="T68" fmla="*/ 5 w 77"/>
                <a:gd name="T69" fmla="*/ 61 h 72"/>
                <a:gd name="T70" fmla="*/ 5 w 77"/>
                <a:gd name="T71" fmla="*/ 59 h 72"/>
                <a:gd name="T72" fmla="*/ 8 w 77"/>
                <a:gd name="T73" fmla="*/ 56 h 72"/>
                <a:gd name="T74" fmla="*/ 10 w 77"/>
                <a:gd name="T75" fmla="*/ 56 h 72"/>
                <a:gd name="T76" fmla="*/ 10 w 77"/>
                <a:gd name="T77" fmla="*/ 25 h 72"/>
                <a:gd name="T78" fmla="*/ 20 w 77"/>
                <a:gd name="T7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2">
                  <a:moveTo>
                    <a:pt x="77" y="15"/>
                  </a:moveTo>
                  <a:cubicBezTo>
                    <a:pt x="77" y="20"/>
                    <a:pt x="77" y="20"/>
                    <a:pt x="77" y="20"/>
                  </a:cubicBezTo>
                  <a:cubicBezTo>
                    <a:pt x="72" y="20"/>
                    <a:pt x="72" y="20"/>
                    <a:pt x="72" y="20"/>
                  </a:cubicBezTo>
                  <a:cubicBezTo>
                    <a:pt x="72" y="22"/>
                    <a:pt x="71" y="23"/>
                    <a:pt x="69" y="23"/>
                  </a:cubicBezTo>
                  <a:cubicBezTo>
                    <a:pt x="8" y="23"/>
                    <a:pt x="8" y="23"/>
                    <a:pt x="8" y="23"/>
                  </a:cubicBezTo>
                  <a:cubicBezTo>
                    <a:pt x="6" y="23"/>
                    <a:pt x="5" y="22"/>
                    <a:pt x="5" y="20"/>
                  </a:cubicBezTo>
                  <a:cubicBezTo>
                    <a:pt x="0" y="20"/>
                    <a:pt x="0" y="20"/>
                    <a:pt x="0" y="20"/>
                  </a:cubicBezTo>
                  <a:cubicBezTo>
                    <a:pt x="0" y="15"/>
                    <a:pt x="0" y="15"/>
                    <a:pt x="0" y="15"/>
                  </a:cubicBezTo>
                  <a:cubicBezTo>
                    <a:pt x="38" y="0"/>
                    <a:pt x="38" y="0"/>
                    <a:pt x="38" y="0"/>
                  </a:cubicBezTo>
                  <a:lnTo>
                    <a:pt x="77" y="15"/>
                  </a:lnTo>
                  <a:close/>
                  <a:moveTo>
                    <a:pt x="77" y="67"/>
                  </a:moveTo>
                  <a:cubicBezTo>
                    <a:pt x="77" y="72"/>
                    <a:pt x="77" y="72"/>
                    <a:pt x="77" y="72"/>
                  </a:cubicBezTo>
                  <a:cubicBezTo>
                    <a:pt x="0" y="72"/>
                    <a:pt x="0" y="72"/>
                    <a:pt x="0" y="72"/>
                  </a:cubicBezTo>
                  <a:cubicBezTo>
                    <a:pt x="0" y="67"/>
                    <a:pt x="0" y="67"/>
                    <a:pt x="0" y="67"/>
                  </a:cubicBezTo>
                  <a:cubicBezTo>
                    <a:pt x="0" y="65"/>
                    <a:pt x="1" y="64"/>
                    <a:pt x="3" y="64"/>
                  </a:cubicBezTo>
                  <a:cubicBezTo>
                    <a:pt x="74" y="64"/>
                    <a:pt x="74" y="64"/>
                    <a:pt x="74" y="64"/>
                  </a:cubicBezTo>
                  <a:cubicBezTo>
                    <a:pt x="76" y="64"/>
                    <a:pt x="77" y="65"/>
                    <a:pt x="77" y="67"/>
                  </a:cubicBezTo>
                  <a:close/>
                  <a:moveTo>
                    <a:pt x="20" y="25"/>
                  </a:moveTo>
                  <a:cubicBezTo>
                    <a:pt x="20" y="56"/>
                    <a:pt x="20" y="56"/>
                    <a:pt x="20" y="56"/>
                  </a:cubicBezTo>
                  <a:cubicBezTo>
                    <a:pt x="26" y="56"/>
                    <a:pt x="26" y="56"/>
                    <a:pt x="26" y="56"/>
                  </a:cubicBezTo>
                  <a:cubicBezTo>
                    <a:pt x="26" y="25"/>
                    <a:pt x="26" y="25"/>
                    <a:pt x="26" y="25"/>
                  </a:cubicBezTo>
                  <a:cubicBezTo>
                    <a:pt x="36" y="25"/>
                    <a:pt x="36" y="25"/>
                    <a:pt x="36" y="25"/>
                  </a:cubicBezTo>
                  <a:cubicBezTo>
                    <a:pt x="36" y="56"/>
                    <a:pt x="36" y="56"/>
                    <a:pt x="36" y="56"/>
                  </a:cubicBezTo>
                  <a:cubicBezTo>
                    <a:pt x="41" y="56"/>
                    <a:pt x="41" y="56"/>
                    <a:pt x="41" y="56"/>
                  </a:cubicBezTo>
                  <a:cubicBezTo>
                    <a:pt x="41" y="25"/>
                    <a:pt x="41" y="25"/>
                    <a:pt x="41" y="25"/>
                  </a:cubicBezTo>
                  <a:cubicBezTo>
                    <a:pt x="51" y="25"/>
                    <a:pt x="51" y="25"/>
                    <a:pt x="51" y="25"/>
                  </a:cubicBezTo>
                  <a:cubicBezTo>
                    <a:pt x="51" y="56"/>
                    <a:pt x="51" y="56"/>
                    <a:pt x="51" y="56"/>
                  </a:cubicBezTo>
                  <a:cubicBezTo>
                    <a:pt x="56" y="56"/>
                    <a:pt x="56" y="56"/>
                    <a:pt x="56" y="56"/>
                  </a:cubicBezTo>
                  <a:cubicBezTo>
                    <a:pt x="56" y="25"/>
                    <a:pt x="56" y="25"/>
                    <a:pt x="56" y="25"/>
                  </a:cubicBezTo>
                  <a:cubicBezTo>
                    <a:pt x="67" y="25"/>
                    <a:pt x="67" y="25"/>
                    <a:pt x="67" y="25"/>
                  </a:cubicBezTo>
                  <a:cubicBezTo>
                    <a:pt x="67" y="56"/>
                    <a:pt x="67" y="56"/>
                    <a:pt x="67" y="56"/>
                  </a:cubicBezTo>
                  <a:cubicBezTo>
                    <a:pt x="69" y="56"/>
                    <a:pt x="69" y="56"/>
                    <a:pt x="69" y="56"/>
                  </a:cubicBezTo>
                  <a:cubicBezTo>
                    <a:pt x="71" y="56"/>
                    <a:pt x="72" y="57"/>
                    <a:pt x="72" y="59"/>
                  </a:cubicBezTo>
                  <a:cubicBezTo>
                    <a:pt x="72" y="61"/>
                    <a:pt x="72" y="61"/>
                    <a:pt x="72" y="61"/>
                  </a:cubicBezTo>
                  <a:cubicBezTo>
                    <a:pt x="5" y="61"/>
                    <a:pt x="5" y="61"/>
                    <a:pt x="5" y="61"/>
                  </a:cubicBezTo>
                  <a:cubicBezTo>
                    <a:pt x="5" y="59"/>
                    <a:pt x="5" y="59"/>
                    <a:pt x="5" y="59"/>
                  </a:cubicBezTo>
                  <a:cubicBezTo>
                    <a:pt x="5" y="57"/>
                    <a:pt x="6" y="56"/>
                    <a:pt x="8" y="56"/>
                  </a:cubicBezTo>
                  <a:cubicBezTo>
                    <a:pt x="10" y="56"/>
                    <a:pt x="10" y="56"/>
                    <a:pt x="10" y="56"/>
                  </a:cubicBezTo>
                  <a:cubicBezTo>
                    <a:pt x="10" y="25"/>
                    <a:pt x="10" y="25"/>
                    <a:pt x="10" y="25"/>
                  </a:cubicBezTo>
                  <a:lnTo>
                    <a:pt x="20" y="25"/>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5" name="Freeform 244"/>
            <p:cNvSpPr>
              <a:spLocks noEditPoints="1"/>
            </p:cNvSpPr>
            <p:nvPr/>
          </p:nvSpPr>
          <p:spPr bwMode="auto">
            <a:xfrm>
              <a:off x="7533218" y="279400"/>
              <a:ext cx="209551" cy="179917"/>
            </a:xfrm>
            <a:custGeom>
              <a:avLst/>
              <a:gdLst>
                <a:gd name="T0" fmla="*/ 84 w 84"/>
                <a:gd name="T1" fmla="*/ 66 h 72"/>
                <a:gd name="T2" fmla="*/ 78 w 84"/>
                <a:gd name="T3" fmla="*/ 72 h 72"/>
                <a:gd name="T4" fmla="*/ 6 w 84"/>
                <a:gd name="T5" fmla="*/ 72 h 72"/>
                <a:gd name="T6" fmla="*/ 0 w 84"/>
                <a:gd name="T7" fmla="*/ 66 h 72"/>
                <a:gd name="T8" fmla="*/ 0 w 84"/>
                <a:gd name="T9" fmla="*/ 6 h 72"/>
                <a:gd name="T10" fmla="*/ 6 w 84"/>
                <a:gd name="T11" fmla="*/ 0 h 72"/>
                <a:gd name="T12" fmla="*/ 78 w 84"/>
                <a:gd name="T13" fmla="*/ 0 h 72"/>
                <a:gd name="T14" fmla="*/ 84 w 84"/>
                <a:gd name="T15" fmla="*/ 6 h 72"/>
                <a:gd name="T16" fmla="*/ 84 w 84"/>
                <a:gd name="T17" fmla="*/ 66 h 72"/>
                <a:gd name="T18" fmla="*/ 78 w 84"/>
                <a:gd name="T19" fmla="*/ 18 h 72"/>
                <a:gd name="T20" fmla="*/ 78 w 84"/>
                <a:gd name="T21" fmla="*/ 12 h 72"/>
                <a:gd name="T22" fmla="*/ 78 w 84"/>
                <a:gd name="T23" fmla="*/ 6 h 72"/>
                <a:gd name="T24" fmla="*/ 39 w 84"/>
                <a:gd name="T25" fmla="*/ 6 h 72"/>
                <a:gd name="T26" fmla="*/ 36 w 84"/>
                <a:gd name="T27" fmla="*/ 12 h 72"/>
                <a:gd name="T28" fmla="*/ 6 w 84"/>
                <a:gd name="T29" fmla="*/ 12 h 72"/>
                <a:gd name="T30" fmla="*/ 6 w 84"/>
                <a:gd name="T31" fmla="*/ 18 h 72"/>
                <a:gd name="T32" fmla="*/ 78 w 84"/>
                <a:gd name="T33" fmla="*/ 18 h 72"/>
                <a:gd name="T34" fmla="*/ 78 w 84"/>
                <a:gd name="T35" fmla="*/ 66 h 72"/>
                <a:gd name="T36" fmla="*/ 78 w 84"/>
                <a:gd name="T37" fmla="*/ 60 h 72"/>
                <a:gd name="T38" fmla="*/ 6 w 84"/>
                <a:gd name="T39" fmla="*/ 60 h 72"/>
                <a:gd name="T40" fmla="*/ 6 w 84"/>
                <a:gd name="T41" fmla="*/ 66 h 72"/>
                <a:gd name="T42" fmla="*/ 78 w 84"/>
                <a:gd name="T43" fmla="*/ 66 h 72"/>
                <a:gd name="T44" fmla="*/ 30 w 84"/>
                <a:gd name="T45" fmla="*/ 9 h 72"/>
                <a:gd name="T46" fmla="*/ 30 w 84"/>
                <a:gd name="T47" fmla="*/ 3 h 72"/>
                <a:gd name="T48" fmla="*/ 12 w 84"/>
                <a:gd name="T49" fmla="*/ 3 h 72"/>
                <a:gd name="T50" fmla="*/ 12 w 84"/>
                <a:gd name="T51" fmla="*/ 9 h 72"/>
                <a:gd name="T52" fmla="*/ 30 w 84"/>
                <a:gd name="T53" fmla="*/ 9 h 72"/>
                <a:gd name="T54" fmla="*/ 42 w 84"/>
                <a:gd name="T55" fmla="*/ 21 h 72"/>
                <a:gd name="T56" fmla="*/ 24 w 84"/>
                <a:gd name="T57" fmla="*/ 39 h 72"/>
                <a:gd name="T58" fmla="*/ 42 w 84"/>
                <a:gd name="T59" fmla="*/ 57 h 72"/>
                <a:gd name="T60" fmla="*/ 60 w 84"/>
                <a:gd name="T61" fmla="*/ 39 h 72"/>
                <a:gd name="T62" fmla="*/ 42 w 84"/>
                <a:gd name="T63" fmla="*/ 21 h 72"/>
                <a:gd name="T64" fmla="*/ 42 w 84"/>
                <a:gd name="T65" fmla="*/ 51 h 72"/>
                <a:gd name="T66" fmla="*/ 30 w 84"/>
                <a:gd name="T67" fmla="*/ 39 h 72"/>
                <a:gd name="T68" fmla="*/ 42 w 84"/>
                <a:gd name="T69" fmla="*/ 27 h 72"/>
                <a:gd name="T70" fmla="*/ 54 w 84"/>
                <a:gd name="T71" fmla="*/ 39 h 72"/>
                <a:gd name="T72" fmla="*/ 42 w 84"/>
                <a:gd name="T73" fmla="*/ 51 h 72"/>
                <a:gd name="T74" fmla="*/ 42 w 84"/>
                <a:gd name="T75" fmla="*/ 31 h 72"/>
                <a:gd name="T76" fmla="*/ 34 w 84"/>
                <a:gd name="T77" fmla="*/ 39 h 72"/>
                <a:gd name="T78" fmla="*/ 36 w 84"/>
                <a:gd name="T79" fmla="*/ 40 h 72"/>
                <a:gd name="T80" fmla="*/ 37 w 84"/>
                <a:gd name="T81" fmla="*/ 39 h 72"/>
                <a:gd name="T82" fmla="*/ 42 w 84"/>
                <a:gd name="T83" fmla="*/ 34 h 72"/>
                <a:gd name="T84" fmla="*/ 43 w 84"/>
                <a:gd name="T85" fmla="*/ 33 h 72"/>
                <a:gd name="T86" fmla="*/ 42 w 84"/>
                <a:gd name="T8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72">
                  <a:moveTo>
                    <a:pt x="84" y="66"/>
                  </a:moveTo>
                  <a:cubicBezTo>
                    <a:pt x="84" y="69"/>
                    <a:pt x="81" y="72"/>
                    <a:pt x="78" y="72"/>
                  </a:cubicBezTo>
                  <a:cubicBezTo>
                    <a:pt x="6" y="72"/>
                    <a:pt x="6" y="72"/>
                    <a:pt x="6" y="72"/>
                  </a:cubicBezTo>
                  <a:cubicBezTo>
                    <a:pt x="2" y="72"/>
                    <a:pt x="0" y="69"/>
                    <a:pt x="0" y="66"/>
                  </a:cubicBezTo>
                  <a:cubicBezTo>
                    <a:pt x="0" y="6"/>
                    <a:pt x="0" y="6"/>
                    <a:pt x="0" y="6"/>
                  </a:cubicBezTo>
                  <a:cubicBezTo>
                    <a:pt x="0" y="2"/>
                    <a:pt x="2" y="0"/>
                    <a:pt x="6" y="0"/>
                  </a:cubicBezTo>
                  <a:cubicBezTo>
                    <a:pt x="78" y="0"/>
                    <a:pt x="78" y="0"/>
                    <a:pt x="78" y="0"/>
                  </a:cubicBezTo>
                  <a:cubicBezTo>
                    <a:pt x="81" y="0"/>
                    <a:pt x="84" y="2"/>
                    <a:pt x="84" y="6"/>
                  </a:cubicBezTo>
                  <a:lnTo>
                    <a:pt x="84" y="66"/>
                  </a:lnTo>
                  <a:close/>
                  <a:moveTo>
                    <a:pt x="78" y="18"/>
                  </a:moveTo>
                  <a:cubicBezTo>
                    <a:pt x="78" y="12"/>
                    <a:pt x="78" y="12"/>
                    <a:pt x="78" y="12"/>
                  </a:cubicBezTo>
                  <a:cubicBezTo>
                    <a:pt x="78" y="6"/>
                    <a:pt x="78" y="6"/>
                    <a:pt x="78" y="6"/>
                  </a:cubicBezTo>
                  <a:cubicBezTo>
                    <a:pt x="39" y="6"/>
                    <a:pt x="39" y="6"/>
                    <a:pt x="39" y="6"/>
                  </a:cubicBezTo>
                  <a:cubicBezTo>
                    <a:pt x="36" y="12"/>
                    <a:pt x="36" y="12"/>
                    <a:pt x="36" y="12"/>
                  </a:cubicBezTo>
                  <a:cubicBezTo>
                    <a:pt x="6" y="12"/>
                    <a:pt x="6" y="12"/>
                    <a:pt x="6" y="12"/>
                  </a:cubicBezTo>
                  <a:cubicBezTo>
                    <a:pt x="6" y="18"/>
                    <a:pt x="6" y="18"/>
                    <a:pt x="6" y="18"/>
                  </a:cubicBezTo>
                  <a:lnTo>
                    <a:pt x="78" y="18"/>
                  </a:lnTo>
                  <a:close/>
                  <a:moveTo>
                    <a:pt x="78" y="66"/>
                  </a:moveTo>
                  <a:cubicBezTo>
                    <a:pt x="78" y="60"/>
                    <a:pt x="78" y="60"/>
                    <a:pt x="78" y="60"/>
                  </a:cubicBezTo>
                  <a:cubicBezTo>
                    <a:pt x="6" y="60"/>
                    <a:pt x="6" y="60"/>
                    <a:pt x="6" y="60"/>
                  </a:cubicBezTo>
                  <a:cubicBezTo>
                    <a:pt x="6" y="66"/>
                    <a:pt x="6" y="66"/>
                    <a:pt x="6" y="66"/>
                  </a:cubicBezTo>
                  <a:lnTo>
                    <a:pt x="78" y="66"/>
                  </a:lnTo>
                  <a:close/>
                  <a:moveTo>
                    <a:pt x="30" y="9"/>
                  </a:moveTo>
                  <a:cubicBezTo>
                    <a:pt x="30" y="3"/>
                    <a:pt x="30" y="3"/>
                    <a:pt x="30" y="3"/>
                  </a:cubicBezTo>
                  <a:cubicBezTo>
                    <a:pt x="12" y="3"/>
                    <a:pt x="12" y="3"/>
                    <a:pt x="12" y="3"/>
                  </a:cubicBezTo>
                  <a:cubicBezTo>
                    <a:pt x="12" y="9"/>
                    <a:pt x="12" y="9"/>
                    <a:pt x="12" y="9"/>
                  </a:cubicBezTo>
                  <a:lnTo>
                    <a:pt x="30" y="9"/>
                  </a:lnTo>
                  <a:close/>
                  <a:moveTo>
                    <a:pt x="42" y="21"/>
                  </a:moveTo>
                  <a:cubicBezTo>
                    <a:pt x="32" y="21"/>
                    <a:pt x="24" y="29"/>
                    <a:pt x="24" y="39"/>
                  </a:cubicBezTo>
                  <a:cubicBezTo>
                    <a:pt x="24" y="49"/>
                    <a:pt x="32" y="57"/>
                    <a:pt x="42" y="57"/>
                  </a:cubicBezTo>
                  <a:cubicBezTo>
                    <a:pt x="52" y="57"/>
                    <a:pt x="60" y="49"/>
                    <a:pt x="60" y="39"/>
                  </a:cubicBezTo>
                  <a:cubicBezTo>
                    <a:pt x="60" y="29"/>
                    <a:pt x="52" y="21"/>
                    <a:pt x="42" y="21"/>
                  </a:cubicBezTo>
                  <a:close/>
                  <a:moveTo>
                    <a:pt x="42" y="51"/>
                  </a:moveTo>
                  <a:cubicBezTo>
                    <a:pt x="35" y="51"/>
                    <a:pt x="30" y="46"/>
                    <a:pt x="30" y="39"/>
                  </a:cubicBezTo>
                  <a:cubicBezTo>
                    <a:pt x="30" y="32"/>
                    <a:pt x="35" y="27"/>
                    <a:pt x="42" y="27"/>
                  </a:cubicBezTo>
                  <a:cubicBezTo>
                    <a:pt x="48" y="27"/>
                    <a:pt x="54" y="32"/>
                    <a:pt x="54" y="39"/>
                  </a:cubicBezTo>
                  <a:cubicBezTo>
                    <a:pt x="54" y="46"/>
                    <a:pt x="48" y="51"/>
                    <a:pt x="42" y="51"/>
                  </a:cubicBezTo>
                  <a:close/>
                  <a:moveTo>
                    <a:pt x="42" y="31"/>
                  </a:moveTo>
                  <a:cubicBezTo>
                    <a:pt x="38" y="31"/>
                    <a:pt x="34" y="35"/>
                    <a:pt x="34" y="39"/>
                  </a:cubicBezTo>
                  <a:cubicBezTo>
                    <a:pt x="34" y="40"/>
                    <a:pt x="35" y="40"/>
                    <a:pt x="36" y="40"/>
                  </a:cubicBezTo>
                  <a:cubicBezTo>
                    <a:pt x="37" y="40"/>
                    <a:pt x="37" y="40"/>
                    <a:pt x="37" y="39"/>
                  </a:cubicBezTo>
                  <a:cubicBezTo>
                    <a:pt x="37" y="36"/>
                    <a:pt x="39" y="34"/>
                    <a:pt x="42" y="34"/>
                  </a:cubicBezTo>
                  <a:cubicBezTo>
                    <a:pt x="43" y="34"/>
                    <a:pt x="43" y="34"/>
                    <a:pt x="43" y="33"/>
                  </a:cubicBezTo>
                  <a:cubicBezTo>
                    <a:pt x="43" y="32"/>
                    <a:pt x="43" y="31"/>
                    <a:pt x="42" y="3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6" name="Freeform 245"/>
            <p:cNvSpPr>
              <a:spLocks noEditPoints="1"/>
            </p:cNvSpPr>
            <p:nvPr/>
          </p:nvSpPr>
          <p:spPr bwMode="auto">
            <a:xfrm>
              <a:off x="6011333" y="2277533"/>
              <a:ext cx="160867" cy="160867"/>
            </a:xfrm>
            <a:custGeom>
              <a:avLst/>
              <a:gdLst>
                <a:gd name="T0" fmla="*/ 64 w 64"/>
                <a:gd name="T1" fmla="*/ 60 h 64"/>
                <a:gd name="T2" fmla="*/ 61 w 64"/>
                <a:gd name="T3" fmla="*/ 64 h 64"/>
                <a:gd name="T4" fmla="*/ 26 w 64"/>
                <a:gd name="T5" fmla="*/ 64 h 64"/>
                <a:gd name="T6" fmla="*/ 23 w 64"/>
                <a:gd name="T7" fmla="*/ 60 h 64"/>
                <a:gd name="T8" fmla="*/ 23 w 64"/>
                <a:gd name="T9" fmla="*/ 55 h 64"/>
                <a:gd name="T10" fmla="*/ 4 w 64"/>
                <a:gd name="T11" fmla="*/ 55 h 64"/>
                <a:gd name="T12" fmla="*/ 0 w 64"/>
                <a:gd name="T13" fmla="*/ 51 h 64"/>
                <a:gd name="T14" fmla="*/ 0 w 64"/>
                <a:gd name="T15" fmla="*/ 3 h 64"/>
                <a:gd name="T16" fmla="*/ 4 w 64"/>
                <a:gd name="T17" fmla="*/ 0 h 64"/>
                <a:gd name="T18" fmla="*/ 42 w 64"/>
                <a:gd name="T19" fmla="*/ 0 h 64"/>
                <a:gd name="T20" fmla="*/ 46 w 64"/>
                <a:gd name="T21" fmla="*/ 3 h 64"/>
                <a:gd name="T22" fmla="*/ 46 w 64"/>
                <a:gd name="T23" fmla="*/ 15 h 64"/>
                <a:gd name="T24" fmla="*/ 47 w 64"/>
                <a:gd name="T25" fmla="*/ 16 h 64"/>
                <a:gd name="T26" fmla="*/ 62 w 64"/>
                <a:gd name="T27" fmla="*/ 31 h 64"/>
                <a:gd name="T28" fmla="*/ 64 w 64"/>
                <a:gd name="T29" fmla="*/ 36 h 64"/>
                <a:gd name="T30" fmla="*/ 64 w 64"/>
                <a:gd name="T31" fmla="*/ 60 h 64"/>
                <a:gd name="T32" fmla="*/ 37 w 64"/>
                <a:gd name="T33" fmla="*/ 6 h 64"/>
                <a:gd name="T34" fmla="*/ 36 w 64"/>
                <a:gd name="T35" fmla="*/ 5 h 64"/>
                <a:gd name="T36" fmla="*/ 11 w 64"/>
                <a:gd name="T37" fmla="*/ 5 h 64"/>
                <a:gd name="T38" fmla="*/ 9 w 64"/>
                <a:gd name="T39" fmla="*/ 6 h 64"/>
                <a:gd name="T40" fmla="*/ 9 w 64"/>
                <a:gd name="T41" fmla="*/ 8 h 64"/>
                <a:gd name="T42" fmla="*/ 11 w 64"/>
                <a:gd name="T43" fmla="*/ 9 h 64"/>
                <a:gd name="T44" fmla="*/ 36 w 64"/>
                <a:gd name="T45" fmla="*/ 9 h 64"/>
                <a:gd name="T46" fmla="*/ 37 w 64"/>
                <a:gd name="T47" fmla="*/ 8 h 64"/>
                <a:gd name="T48" fmla="*/ 37 w 64"/>
                <a:gd name="T49" fmla="*/ 6 h 64"/>
                <a:gd name="T50" fmla="*/ 59 w 64"/>
                <a:gd name="T51" fmla="*/ 59 h 64"/>
                <a:gd name="T52" fmla="*/ 59 w 64"/>
                <a:gd name="T53" fmla="*/ 36 h 64"/>
                <a:gd name="T54" fmla="*/ 45 w 64"/>
                <a:gd name="T55" fmla="*/ 36 h 64"/>
                <a:gd name="T56" fmla="*/ 41 w 64"/>
                <a:gd name="T57" fmla="*/ 33 h 64"/>
                <a:gd name="T58" fmla="*/ 41 w 64"/>
                <a:gd name="T59" fmla="*/ 18 h 64"/>
                <a:gd name="T60" fmla="*/ 28 w 64"/>
                <a:gd name="T61" fmla="*/ 18 h 64"/>
                <a:gd name="T62" fmla="*/ 28 w 64"/>
                <a:gd name="T63" fmla="*/ 59 h 64"/>
                <a:gd name="T64" fmla="*/ 59 w 64"/>
                <a:gd name="T65" fmla="*/ 59 h 64"/>
                <a:gd name="T66" fmla="*/ 56 w 64"/>
                <a:gd name="T67" fmla="*/ 32 h 64"/>
                <a:gd name="T68" fmla="*/ 46 w 64"/>
                <a:gd name="T69" fmla="*/ 21 h 64"/>
                <a:gd name="T70" fmla="*/ 46 w 64"/>
                <a:gd name="T71" fmla="*/ 32 h 64"/>
                <a:gd name="T72" fmla="*/ 56 w 64"/>
                <a:gd name="T7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4" y="60"/>
                  </a:moveTo>
                  <a:cubicBezTo>
                    <a:pt x="64" y="62"/>
                    <a:pt x="62" y="64"/>
                    <a:pt x="61" y="64"/>
                  </a:cubicBezTo>
                  <a:cubicBezTo>
                    <a:pt x="26" y="64"/>
                    <a:pt x="26" y="64"/>
                    <a:pt x="26" y="64"/>
                  </a:cubicBezTo>
                  <a:cubicBezTo>
                    <a:pt x="25" y="64"/>
                    <a:pt x="23" y="62"/>
                    <a:pt x="23" y="60"/>
                  </a:cubicBezTo>
                  <a:cubicBezTo>
                    <a:pt x="23" y="55"/>
                    <a:pt x="23" y="55"/>
                    <a:pt x="23" y="55"/>
                  </a:cubicBezTo>
                  <a:cubicBezTo>
                    <a:pt x="4" y="55"/>
                    <a:pt x="4" y="55"/>
                    <a:pt x="4" y="55"/>
                  </a:cubicBezTo>
                  <a:cubicBezTo>
                    <a:pt x="2" y="55"/>
                    <a:pt x="0" y="53"/>
                    <a:pt x="0" y="51"/>
                  </a:cubicBezTo>
                  <a:cubicBezTo>
                    <a:pt x="0" y="3"/>
                    <a:pt x="0" y="3"/>
                    <a:pt x="0" y="3"/>
                  </a:cubicBezTo>
                  <a:cubicBezTo>
                    <a:pt x="0" y="2"/>
                    <a:pt x="2" y="0"/>
                    <a:pt x="4" y="0"/>
                  </a:cubicBezTo>
                  <a:cubicBezTo>
                    <a:pt x="42" y="0"/>
                    <a:pt x="42" y="0"/>
                    <a:pt x="42" y="0"/>
                  </a:cubicBezTo>
                  <a:cubicBezTo>
                    <a:pt x="44" y="0"/>
                    <a:pt x="46" y="2"/>
                    <a:pt x="46" y="3"/>
                  </a:cubicBezTo>
                  <a:cubicBezTo>
                    <a:pt x="46" y="15"/>
                    <a:pt x="46" y="15"/>
                    <a:pt x="46" y="15"/>
                  </a:cubicBezTo>
                  <a:cubicBezTo>
                    <a:pt x="46" y="15"/>
                    <a:pt x="47" y="16"/>
                    <a:pt x="47" y="16"/>
                  </a:cubicBezTo>
                  <a:cubicBezTo>
                    <a:pt x="62" y="31"/>
                    <a:pt x="62" y="31"/>
                    <a:pt x="62" y="31"/>
                  </a:cubicBezTo>
                  <a:cubicBezTo>
                    <a:pt x="63" y="32"/>
                    <a:pt x="64" y="34"/>
                    <a:pt x="64" y="36"/>
                  </a:cubicBezTo>
                  <a:lnTo>
                    <a:pt x="64" y="60"/>
                  </a:lnTo>
                  <a:close/>
                  <a:moveTo>
                    <a:pt x="37" y="6"/>
                  </a:moveTo>
                  <a:cubicBezTo>
                    <a:pt x="37" y="5"/>
                    <a:pt x="36" y="5"/>
                    <a:pt x="36" y="5"/>
                  </a:cubicBezTo>
                  <a:cubicBezTo>
                    <a:pt x="11" y="5"/>
                    <a:pt x="11" y="5"/>
                    <a:pt x="11" y="5"/>
                  </a:cubicBezTo>
                  <a:cubicBezTo>
                    <a:pt x="10" y="5"/>
                    <a:pt x="9" y="5"/>
                    <a:pt x="9" y="6"/>
                  </a:cubicBezTo>
                  <a:cubicBezTo>
                    <a:pt x="9" y="8"/>
                    <a:pt x="9" y="8"/>
                    <a:pt x="9" y="8"/>
                  </a:cubicBezTo>
                  <a:cubicBezTo>
                    <a:pt x="9" y="9"/>
                    <a:pt x="10" y="9"/>
                    <a:pt x="11" y="9"/>
                  </a:cubicBezTo>
                  <a:cubicBezTo>
                    <a:pt x="36" y="9"/>
                    <a:pt x="36" y="9"/>
                    <a:pt x="36" y="9"/>
                  </a:cubicBezTo>
                  <a:cubicBezTo>
                    <a:pt x="36" y="9"/>
                    <a:pt x="37" y="9"/>
                    <a:pt x="37" y="8"/>
                  </a:cubicBezTo>
                  <a:lnTo>
                    <a:pt x="37" y="6"/>
                  </a:lnTo>
                  <a:close/>
                  <a:moveTo>
                    <a:pt x="59" y="59"/>
                  </a:moveTo>
                  <a:cubicBezTo>
                    <a:pt x="59" y="36"/>
                    <a:pt x="59" y="36"/>
                    <a:pt x="59" y="36"/>
                  </a:cubicBezTo>
                  <a:cubicBezTo>
                    <a:pt x="45" y="36"/>
                    <a:pt x="45" y="36"/>
                    <a:pt x="45" y="36"/>
                  </a:cubicBezTo>
                  <a:cubicBezTo>
                    <a:pt x="43" y="36"/>
                    <a:pt x="41" y="35"/>
                    <a:pt x="41" y="33"/>
                  </a:cubicBezTo>
                  <a:cubicBezTo>
                    <a:pt x="41" y="18"/>
                    <a:pt x="41" y="18"/>
                    <a:pt x="41" y="18"/>
                  </a:cubicBezTo>
                  <a:cubicBezTo>
                    <a:pt x="28" y="18"/>
                    <a:pt x="28" y="18"/>
                    <a:pt x="28" y="18"/>
                  </a:cubicBezTo>
                  <a:cubicBezTo>
                    <a:pt x="28" y="59"/>
                    <a:pt x="28" y="59"/>
                    <a:pt x="28" y="59"/>
                  </a:cubicBezTo>
                  <a:lnTo>
                    <a:pt x="59" y="59"/>
                  </a:lnTo>
                  <a:close/>
                  <a:moveTo>
                    <a:pt x="56" y="32"/>
                  </a:moveTo>
                  <a:cubicBezTo>
                    <a:pt x="46" y="21"/>
                    <a:pt x="46" y="21"/>
                    <a:pt x="46" y="21"/>
                  </a:cubicBezTo>
                  <a:cubicBezTo>
                    <a:pt x="46" y="32"/>
                    <a:pt x="46" y="32"/>
                    <a:pt x="46" y="32"/>
                  </a:cubicBezTo>
                  <a:lnTo>
                    <a:pt x="56" y="3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7" name="Freeform 246"/>
            <p:cNvSpPr>
              <a:spLocks noEditPoints="1"/>
            </p:cNvSpPr>
            <p:nvPr/>
          </p:nvSpPr>
          <p:spPr bwMode="auto">
            <a:xfrm>
              <a:off x="3623734" y="1367367"/>
              <a:ext cx="230717" cy="213784"/>
            </a:xfrm>
            <a:custGeom>
              <a:avLst/>
              <a:gdLst>
                <a:gd name="T0" fmla="*/ 92 w 92"/>
                <a:gd name="T1" fmla="*/ 80 h 85"/>
                <a:gd name="T2" fmla="*/ 87 w 92"/>
                <a:gd name="T3" fmla="*/ 85 h 85"/>
                <a:gd name="T4" fmla="*/ 5 w 92"/>
                <a:gd name="T5" fmla="*/ 85 h 85"/>
                <a:gd name="T6" fmla="*/ 0 w 92"/>
                <a:gd name="T7" fmla="*/ 80 h 85"/>
                <a:gd name="T8" fmla="*/ 0 w 92"/>
                <a:gd name="T9" fmla="*/ 62 h 85"/>
                <a:gd name="T10" fmla="*/ 5 w 92"/>
                <a:gd name="T11" fmla="*/ 56 h 85"/>
                <a:gd name="T12" fmla="*/ 31 w 92"/>
                <a:gd name="T13" fmla="*/ 56 h 85"/>
                <a:gd name="T14" fmla="*/ 38 w 92"/>
                <a:gd name="T15" fmla="*/ 64 h 85"/>
                <a:gd name="T16" fmla="*/ 46 w 92"/>
                <a:gd name="T17" fmla="*/ 67 h 85"/>
                <a:gd name="T18" fmla="*/ 53 w 92"/>
                <a:gd name="T19" fmla="*/ 64 h 85"/>
                <a:gd name="T20" fmla="*/ 61 w 92"/>
                <a:gd name="T21" fmla="*/ 56 h 85"/>
                <a:gd name="T22" fmla="*/ 87 w 92"/>
                <a:gd name="T23" fmla="*/ 56 h 85"/>
                <a:gd name="T24" fmla="*/ 92 w 92"/>
                <a:gd name="T25" fmla="*/ 62 h 85"/>
                <a:gd name="T26" fmla="*/ 92 w 92"/>
                <a:gd name="T27" fmla="*/ 80 h 85"/>
                <a:gd name="T28" fmla="*/ 73 w 92"/>
                <a:gd name="T29" fmla="*/ 34 h 85"/>
                <a:gd name="T30" fmla="*/ 48 w 92"/>
                <a:gd name="T31" fmla="*/ 59 h 85"/>
                <a:gd name="T32" fmla="*/ 46 w 92"/>
                <a:gd name="T33" fmla="*/ 60 h 85"/>
                <a:gd name="T34" fmla="*/ 43 w 92"/>
                <a:gd name="T35" fmla="*/ 59 h 85"/>
                <a:gd name="T36" fmla="*/ 18 w 92"/>
                <a:gd name="T37" fmla="*/ 34 h 85"/>
                <a:gd name="T38" fmla="*/ 18 w 92"/>
                <a:gd name="T39" fmla="*/ 30 h 85"/>
                <a:gd name="T40" fmla="*/ 21 w 92"/>
                <a:gd name="T41" fmla="*/ 28 h 85"/>
                <a:gd name="T42" fmla="*/ 35 w 92"/>
                <a:gd name="T43" fmla="*/ 28 h 85"/>
                <a:gd name="T44" fmla="*/ 35 w 92"/>
                <a:gd name="T45" fmla="*/ 3 h 85"/>
                <a:gd name="T46" fmla="*/ 39 w 92"/>
                <a:gd name="T47" fmla="*/ 0 h 85"/>
                <a:gd name="T48" fmla="*/ 53 w 92"/>
                <a:gd name="T49" fmla="*/ 0 h 85"/>
                <a:gd name="T50" fmla="*/ 57 w 92"/>
                <a:gd name="T51" fmla="*/ 3 h 85"/>
                <a:gd name="T52" fmla="*/ 57 w 92"/>
                <a:gd name="T53" fmla="*/ 28 h 85"/>
                <a:gd name="T54" fmla="*/ 71 w 92"/>
                <a:gd name="T55" fmla="*/ 28 h 85"/>
                <a:gd name="T56" fmla="*/ 74 w 92"/>
                <a:gd name="T57" fmla="*/ 30 h 85"/>
                <a:gd name="T58" fmla="*/ 73 w 92"/>
                <a:gd name="T59" fmla="*/ 34 h 85"/>
                <a:gd name="T60" fmla="*/ 67 w 92"/>
                <a:gd name="T61" fmla="*/ 71 h 85"/>
                <a:gd name="T62" fmla="*/ 64 w 92"/>
                <a:gd name="T63" fmla="*/ 74 h 85"/>
                <a:gd name="T64" fmla="*/ 67 w 92"/>
                <a:gd name="T65" fmla="*/ 78 h 85"/>
                <a:gd name="T66" fmla="*/ 71 w 92"/>
                <a:gd name="T67" fmla="*/ 74 h 85"/>
                <a:gd name="T68" fmla="*/ 67 w 92"/>
                <a:gd name="T69" fmla="*/ 71 h 85"/>
                <a:gd name="T70" fmla="*/ 81 w 92"/>
                <a:gd name="T71" fmla="*/ 71 h 85"/>
                <a:gd name="T72" fmla="*/ 78 w 92"/>
                <a:gd name="T73" fmla="*/ 74 h 85"/>
                <a:gd name="T74" fmla="*/ 81 w 92"/>
                <a:gd name="T75" fmla="*/ 78 h 85"/>
                <a:gd name="T76" fmla="*/ 85 w 92"/>
                <a:gd name="T77" fmla="*/ 74 h 85"/>
                <a:gd name="T78" fmla="*/ 81 w 92"/>
                <a:gd name="T79"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85">
                  <a:moveTo>
                    <a:pt x="92" y="80"/>
                  </a:moveTo>
                  <a:cubicBezTo>
                    <a:pt x="92" y="83"/>
                    <a:pt x="90" y="85"/>
                    <a:pt x="87" y="85"/>
                  </a:cubicBezTo>
                  <a:cubicBezTo>
                    <a:pt x="5" y="85"/>
                    <a:pt x="5" y="85"/>
                    <a:pt x="5" y="85"/>
                  </a:cubicBezTo>
                  <a:cubicBezTo>
                    <a:pt x="2" y="85"/>
                    <a:pt x="0" y="83"/>
                    <a:pt x="0" y="80"/>
                  </a:cubicBezTo>
                  <a:cubicBezTo>
                    <a:pt x="0" y="62"/>
                    <a:pt x="0" y="62"/>
                    <a:pt x="0" y="62"/>
                  </a:cubicBezTo>
                  <a:cubicBezTo>
                    <a:pt x="0" y="59"/>
                    <a:pt x="2" y="56"/>
                    <a:pt x="5" y="56"/>
                  </a:cubicBezTo>
                  <a:cubicBezTo>
                    <a:pt x="31" y="56"/>
                    <a:pt x="31" y="56"/>
                    <a:pt x="31" y="56"/>
                  </a:cubicBezTo>
                  <a:cubicBezTo>
                    <a:pt x="38" y="64"/>
                    <a:pt x="38" y="64"/>
                    <a:pt x="38" y="64"/>
                  </a:cubicBezTo>
                  <a:cubicBezTo>
                    <a:pt x="40" y="66"/>
                    <a:pt x="43" y="67"/>
                    <a:pt x="46" y="67"/>
                  </a:cubicBezTo>
                  <a:cubicBezTo>
                    <a:pt x="49" y="67"/>
                    <a:pt x="51" y="66"/>
                    <a:pt x="53" y="64"/>
                  </a:cubicBezTo>
                  <a:cubicBezTo>
                    <a:pt x="61" y="56"/>
                    <a:pt x="61" y="56"/>
                    <a:pt x="61" y="56"/>
                  </a:cubicBezTo>
                  <a:cubicBezTo>
                    <a:pt x="87" y="56"/>
                    <a:pt x="87" y="56"/>
                    <a:pt x="87" y="56"/>
                  </a:cubicBezTo>
                  <a:cubicBezTo>
                    <a:pt x="90" y="56"/>
                    <a:pt x="92" y="59"/>
                    <a:pt x="92" y="62"/>
                  </a:cubicBezTo>
                  <a:lnTo>
                    <a:pt x="92" y="80"/>
                  </a:lnTo>
                  <a:close/>
                  <a:moveTo>
                    <a:pt x="73" y="34"/>
                  </a:moveTo>
                  <a:cubicBezTo>
                    <a:pt x="48" y="59"/>
                    <a:pt x="48" y="59"/>
                    <a:pt x="48" y="59"/>
                  </a:cubicBezTo>
                  <a:cubicBezTo>
                    <a:pt x="48" y="60"/>
                    <a:pt x="47" y="60"/>
                    <a:pt x="46" y="60"/>
                  </a:cubicBezTo>
                  <a:cubicBezTo>
                    <a:pt x="45" y="60"/>
                    <a:pt x="44" y="60"/>
                    <a:pt x="43" y="59"/>
                  </a:cubicBezTo>
                  <a:cubicBezTo>
                    <a:pt x="18" y="34"/>
                    <a:pt x="18" y="34"/>
                    <a:pt x="18" y="34"/>
                  </a:cubicBezTo>
                  <a:cubicBezTo>
                    <a:pt x="17" y="33"/>
                    <a:pt x="17" y="31"/>
                    <a:pt x="18" y="30"/>
                  </a:cubicBezTo>
                  <a:cubicBezTo>
                    <a:pt x="18" y="29"/>
                    <a:pt x="19" y="28"/>
                    <a:pt x="21" y="28"/>
                  </a:cubicBezTo>
                  <a:cubicBezTo>
                    <a:pt x="35" y="28"/>
                    <a:pt x="35" y="28"/>
                    <a:pt x="35" y="28"/>
                  </a:cubicBezTo>
                  <a:cubicBezTo>
                    <a:pt x="35" y="3"/>
                    <a:pt x="35" y="3"/>
                    <a:pt x="35" y="3"/>
                  </a:cubicBezTo>
                  <a:cubicBezTo>
                    <a:pt x="35" y="1"/>
                    <a:pt x="37" y="0"/>
                    <a:pt x="39" y="0"/>
                  </a:cubicBezTo>
                  <a:cubicBezTo>
                    <a:pt x="53" y="0"/>
                    <a:pt x="53" y="0"/>
                    <a:pt x="53" y="0"/>
                  </a:cubicBezTo>
                  <a:cubicBezTo>
                    <a:pt x="55" y="0"/>
                    <a:pt x="57" y="1"/>
                    <a:pt x="57" y="3"/>
                  </a:cubicBezTo>
                  <a:cubicBezTo>
                    <a:pt x="57" y="28"/>
                    <a:pt x="57" y="28"/>
                    <a:pt x="57" y="28"/>
                  </a:cubicBezTo>
                  <a:cubicBezTo>
                    <a:pt x="71" y="28"/>
                    <a:pt x="71" y="28"/>
                    <a:pt x="71" y="28"/>
                  </a:cubicBezTo>
                  <a:cubicBezTo>
                    <a:pt x="72" y="28"/>
                    <a:pt x="73" y="29"/>
                    <a:pt x="74" y="30"/>
                  </a:cubicBezTo>
                  <a:cubicBezTo>
                    <a:pt x="75" y="31"/>
                    <a:pt x="74" y="33"/>
                    <a:pt x="73" y="34"/>
                  </a:cubicBezTo>
                  <a:close/>
                  <a:moveTo>
                    <a:pt x="67" y="71"/>
                  </a:moveTo>
                  <a:cubicBezTo>
                    <a:pt x="65" y="71"/>
                    <a:pt x="64" y="72"/>
                    <a:pt x="64" y="74"/>
                  </a:cubicBezTo>
                  <a:cubicBezTo>
                    <a:pt x="64" y="76"/>
                    <a:pt x="65" y="78"/>
                    <a:pt x="67" y="78"/>
                  </a:cubicBezTo>
                  <a:cubicBezTo>
                    <a:pt x="69" y="78"/>
                    <a:pt x="71" y="76"/>
                    <a:pt x="71" y="74"/>
                  </a:cubicBezTo>
                  <a:cubicBezTo>
                    <a:pt x="71" y="72"/>
                    <a:pt x="69" y="71"/>
                    <a:pt x="67" y="71"/>
                  </a:cubicBezTo>
                  <a:close/>
                  <a:moveTo>
                    <a:pt x="81" y="71"/>
                  </a:moveTo>
                  <a:cubicBezTo>
                    <a:pt x="79" y="71"/>
                    <a:pt x="78" y="72"/>
                    <a:pt x="78" y="74"/>
                  </a:cubicBezTo>
                  <a:cubicBezTo>
                    <a:pt x="78" y="76"/>
                    <a:pt x="79" y="78"/>
                    <a:pt x="81" y="78"/>
                  </a:cubicBezTo>
                  <a:cubicBezTo>
                    <a:pt x="83" y="78"/>
                    <a:pt x="85" y="76"/>
                    <a:pt x="85" y="74"/>
                  </a:cubicBezTo>
                  <a:cubicBezTo>
                    <a:pt x="85" y="72"/>
                    <a:pt x="83" y="71"/>
                    <a:pt x="81" y="7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8" name="Freeform 247"/>
            <p:cNvSpPr>
              <a:spLocks noEditPoints="1"/>
            </p:cNvSpPr>
            <p:nvPr/>
          </p:nvSpPr>
          <p:spPr bwMode="auto">
            <a:xfrm>
              <a:off x="5810251" y="2334683"/>
              <a:ext cx="133351" cy="135467"/>
            </a:xfrm>
            <a:custGeom>
              <a:avLst/>
              <a:gdLst>
                <a:gd name="T0" fmla="*/ 27 w 54"/>
                <a:gd name="T1" fmla="*/ 54 h 54"/>
                <a:gd name="T2" fmla="*/ 0 w 54"/>
                <a:gd name="T3" fmla="*/ 27 h 54"/>
                <a:gd name="T4" fmla="*/ 27 w 54"/>
                <a:gd name="T5" fmla="*/ 0 h 54"/>
                <a:gd name="T6" fmla="*/ 54 w 54"/>
                <a:gd name="T7" fmla="*/ 27 h 54"/>
                <a:gd name="T8" fmla="*/ 27 w 54"/>
                <a:gd name="T9" fmla="*/ 54 h 54"/>
                <a:gd name="T10" fmla="*/ 28 w 54"/>
                <a:gd name="T11" fmla="*/ 23 h 54"/>
                <a:gd name="T12" fmla="*/ 4 w 54"/>
                <a:gd name="T13" fmla="*/ 26 h 54"/>
                <a:gd name="T14" fmla="*/ 4 w 54"/>
                <a:gd name="T15" fmla="*/ 27 h 54"/>
                <a:gd name="T16" fmla="*/ 10 w 54"/>
                <a:gd name="T17" fmla="*/ 42 h 54"/>
                <a:gd name="T18" fmla="*/ 29 w 54"/>
                <a:gd name="T19" fmla="*/ 27 h 54"/>
                <a:gd name="T20" fmla="*/ 30 w 54"/>
                <a:gd name="T21" fmla="*/ 27 h 54"/>
                <a:gd name="T22" fmla="*/ 28 w 54"/>
                <a:gd name="T23" fmla="*/ 23 h 54"/>
                <a:gd name="T24" fmla="*/ 17 w 54"/>
                <a:gd name="T25" fmla="*/ 7 h 54"/>
                <a:gd name="T26" fmla="*/ 5 w 54"/>
                <a:gd name="T27" fmla="*/ 22 h 54"/>
                <a:gd name="T28" fmla="*/ 26 w 54"/>
                <a:gd name="T29" fmla="*/ 20 h 54"/>
                <a:gd name="T30" fmla="*/ 17 w 54"/>
                <a:gd name="T31" fmla="*/ 7 h 54"/>
                <a:gd name="T32" fmla="*/ 31 w 54"/>
                <a:gd name="T33" fmla="*/ 31 h 54"/>
                <a:gd name="T34" fmla="*/ 31 w 54"/>
                <a:gd name="T35" fmla="*/ 31 h 54"/>
                <a:gd name="T36" fmla="*/ 13 w 54"/>
                <a:gd name="T37" fmla="*/ 45 h 54"/>
                <a:gd name="T38" fmla="*/ 13 w 54"/>
                <a:gd name="T39" fmla="*/ 45 h 54"/>
                <a:gd name="T40" fmla="*/ 27 w 54"/>
                <a:gd name="T41" fmla="*/ 50 h 54"/>
                <a:gd name="T42" fmla="*/ 36 w 54"/>
                <a:gd name="T43" fmla="*/ 48 h 54"/>
                <a:gd name="T44" fmla="*/ 31 w 54"/>
                <a:gd name="T45" fmla="*/ 31 h 54"/>
                <a:gd name="T46" fmla="*/ 22 w 54"/>
                <a:gd name="T47" fmla="*/ 5 h 54"/>
                <a:gd name="T48" fmla="*/ 22 w 54"/>
                <a:gd name="T49" fmla="*/ 5 h 54"/>
                <a:gd name="T50" fmla="*/ 27 w 54"/>
                <a:gd name="T51" fmla="*/ 4 h 54"/>
                <a:gd name="T52" fmla="*/ 22 w 54"/>
                <a:gd name="T53" fmla="*/ 5 h 54"/>
                <a:gd name="T54" fmla="*/ 30 w 54"/>
                <a:gd name="T55" fmla="*/ 18 h 54"/>
                <a:gd name="T56" fmla="*/ 42 w 54"/>
                <a:gd name="T57" fmla="*/ 10 h 54"/>
                <a:gd name="T58" fmla="*/ 27 w 54"/>
                <a:gd name="T59" fmla="*/ 4 h 54"/>
                <a:gd name="T60" fmla="*/ 45 w 54"/>
                <a:gd name="T61" fmla="*/ 13 h 54"/>
                <a:gd name="T62" fmla="*/ 32 w 54"/>
                <a:gd name="T63" fmla="*/ 22 h 54"/>
                <a:gd name="T64" fmla="*/ 34 w 54"/>
                <a:gd name="T65" fmla="*/ 25 h 54"/>
                <a:gd name="T66" fmla="*/ 34 w 54"/>
                <a:gd name="T67" fmla="*/ 26 h 54"/>
                <a:gd name="T68" fmla="*/ 50 w 54"/>
                <a:gd name="T69" fmla="*/ 27 h 54"/>
                <a:gd name="T70" fmla="*/ 45 w 54"/>
                <a:gd name="T71" fmla="*/ 13 h 54"/>
                <a:gd name="T72" fmla="*/ 35 w 54"/>
                <a:gd name="T73" fmla="*/ 30 h 54"/>
                <a:gd name="T74" fmla="*/ 40 w 54"/>
                <a:gd name="T75" fmla="*/ 46 h 54"/>
                <a:gd name="T76" fmla="*/ 50 w 54"/>
                <a:gd name="T77" fmla="*/ 31 h 54"/>
                <a:gd name="T78" fmla="*/ 35 w 54"/>
                <a:gd name="T7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4">
                  <a:moveTo>
                    <a:pt x="27" y="54"/>
                  </a:moveTo>
                  <a:cubicBezTo>
                    <a:pt x="12" y="54"/>
                    <a:pt x="0" y="42"/>
                    <a:pt x="0" y="27"/>
                  </a:cubicBezTo>
                  <a:cubicBezTo>
                    <a:pt x="0" y="12"/>
                    <a:pt x="12" y="0"/>
                    <a:pt x="27" y="0"/>
                  </a:cubicBezTo>
                  <a:cubicBezTo>
                    <a:pt x="42" y="0"/>
                    <a:pt x="54" y="12"/>
                    <a:pt x="54" y="27"/>
                  </a:cubicBezTo>
                  <a:cubicBezTo>
                    <a:pt x="54" y="42"/>
                    <a:pt x="42" y="54"/>
                    <a:pt x="27" y="54"/>
                  </a:cubicBezTo>
                  <a:close/>
                  <a:moveTo>
                    <a:pt x="28" y="23"/>
                  </a:moveTo>
                  <a:cubicBezTo>
                    <a:pt x="16" y="27"/>
                    <a:pt x="5" y="26"/>
                    <a:pt x="4" y="26"/>
                  </a:cubicBezTo>
                  <a:cubicBezTo>
                    <a:pt x="4" y="27"/>
                    <a:pt x="4" y="27"/>
                    <a:pt x="4" y="27"/>
                  </a:cubicBezTo>
                  <a:cubicBezTo>
                    <a:pt x="4" y="33"/>
                    <a:pt x="7" y="38"/>
                    <a:pt x="10" y="42"/>
                  </a:cubicBezTo>
                  <a:cubicBezTo>
                    <a:pt x="16" y="31"/>
                    <a:pt x="29" y="27"/>
                    <a:pt x="29" y="27"/>
                  </a:cubicBezTo>
                  <a:cubicBezTo>
                    <a:pt x="30" y="27"/>
                    <a:pt x="30" y="27"/>
                    <a:pt x="30" y="27"/>
                  </a:cubicBezTo>
                  <a:cubicBezTo>
                    <a:pt x="29" y="26"/>
                    <a:pt x="28" y="25"/>
                    <a:pt x="28" y="23"/>
                  </a:cubicBezTo>
                  <a:close/>
                  <a:moveTo>
                    <a:pt x="17" y="7"/>
                  </a:moveTo>
                  <a:cubicBezTo>
                    <a:pt x="11" y="10"/>
                    <a:pt x="6" y="15"/>
                    <a:pt x="5" y="22"/>
                  </a:cubicBezTo>
                  <a:cubicBezTo>
                    <a:pt x="5" y="22"/>
                    <a:pt x="15" y="23"/>
                    <a:pt x="26" y="20"/>
                  </a:cubicBezTo>
                  <a:cubicBezTo>
                    <a:pt x="22" y="13"/>
                    <a:pt x="18" y="7"/>
                    <a:pt x="17" y="7"/>
                  </a:cubicBezTo>
                  <a:close/>
                  <a:moveTo>
                    <a:pt x="31" y="31"/>
                  </a:moveTo>
                  <a:cubicBezTo>
                    <a:pt x="31" y="31"/>
                    <a:pt x="31" y="31"/>
                    <a:pt x="31" y="31"/>
                  </a:cubicBezTo>
                  <a:cubicBezTo>
                    <a:pt x="31" y="31"/>
                    <a:pt x="18" y="36"/>
                    <a:pt x="13" y="45"/>
                  </a:cubicBezTo>
                  <a:cubicBezTo>
                    <a:pt x="13" y="45"/>
                    <a:pt x="13" y="45"/>
                    <a:pt x="13" y="45"/>
                  </a:cubicBezTo>
                  <a:cubicBezTo>
                    <a:pt x="17" y="48"/>
                    <a:pt x="22" y="50"/>
                    <a:pt x="27" y="50"/>
                  </a:cubicBezTo>
                  <a:cubicBezTo>
                    <a:pt x="30" y="50"/>
                    <a:pt x="33" y="49"/>
                    <a:pt x="36" y="48"/>
                  </a:cubicBezTo>
                  <a:cubicBezTo>
                    <a:pt x="36" y="46"/>
                    <a:pt x="34" y="39"/>
                    <a:pt x="31" y="31"/>
                  </a:cubicBezTo>
                  <a:close/>
                  <a:moveTo>
                    <a:pt x="22" y="5"/>
                  </a:moveTo>
                  <a:cubicBezTo>
                    <a:pt x="22" y="5"/>
                    <a:pt x="22" y="5"/>
                    <a:pt x="22" y="5"/>
                  </a:cubicBezTo>
                  <a:close/>
                  <a:moveTo>
                    <a:pt x="27" y="4"/>
                  </a:moveTo>
                  <a:cubicBezTo>
                    <a:pt x="25" y="4"/>
                    <a:pt x="24" y="5"/>
                    <a:pt x="22" y="5"/>
                  </a:cubicBezTo>
                  <a:cubicBezTo>
                    <a:pt x="22" y="5"/>
                    <a:pt x="26" y="11"/>
                    <a:pt x="30" y="18"/>
                  </a:cubicBezTo>
                  <a:cubicBezTo>
                    <a:pt x="39" y="15"/>
                    <a:pt x="42" y="10"/>
                    <a:pt x="42" y="10"/>
                  </a:cubicBezTo>
                  <a:cubicBezTo>
                    <a:pt x="38" y="7"/>
                    <a:pt x="33" y="4"/>
                    <a:pt x="27" y="4"/>
                  </a:cubicBezTo>
                  <a:close/>
                  <a:moveTo>
                    <a:pt x="45" y="13"/>
                  </a:moveTo>
                  <a:cubicBezTo>
                    <a:pt x="45" y="13"/>
                    <a:pt x="41" y="18"/>
                    <a:pt x="32" y="22"/>
                  </a:cubicBezTo>
                  <a:cubicBezTo>
                    <a:pt x="33" y="23"/>
                    <a:pt x="33" y="24"/>
                    <a:pt x="34" y="25"/>
                  </a:cubicBezTo>
                  <a:cubicBezTo>
                    <a:pt x="34" y="25"/>
                    <a:pt x="34" y="26"/>
                    <a:pt x="34" y="26"/>
                  </a:cubicBezTo>
                  <a:cubicBezTo>
                    <a:pt x="42" y="25"/>
                    <a:pt x="50" y="27"/>
                    <a:pt x="50" y="27"/>
                  </a:cubicBezTo>
                  <a:cubicBezTo>
                    <a:pt x="50" y="22"/>
                    <a:pt x="48" y="17"/>
                    <a:pt x="45" y="13"/>
                  </a:cubicBezTo>
                  <a:close/>
                  <a:moveTo>
                    <a:pt x="35" y="30"/>
                  </a:moveTo>
                  <a:cubicBezTo>
                    <a:pt x="38" y="38"/>
                    <a:pt x="40" y="45"/>
                    <a:pt x="40" y="46"/>
                  </a:cubicBezTo>
                  <a:cubicBezTo>
                    <a:pt x="45" y="43"/>
                    <a:pt x="49" y="37"/>
                    <a:pt x="50" y="31"/>
                  </a:cubicBezTo>
                  <a:cubicBezTo>
                    <a:pt x="49" y="31"/>
                    <a:pt x="43" y="29"/>
                    <a:pt x="35" y="3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29" name="Freeform 248"/>
            <p:cNvSpPr>
              <a:spLocks noEditPoints="1"/>
            </p:cNvSpPr>
            <p:nvPr/>
          </p:nvSpPr>
          <p:spPr bwMode="auto">
            <a:xfrm>
              <a:off x="5827185" y="1708149"/>
              <a:ext cx="141817" cy="112184"/>
            </a:xfrm>
            <a:custGeom>
              <a:avLst/>
              <a:gdLst>
                <a:gd name="T0" fmla="*/ 45 w 57"/>
                <a:gd name="T1" fmla="*/ 35 h 44"/>
                <a:gd name="T2" fmla="*/ 36 w 57"/>
                <a:gd name="T3" fmla="*/ 44 h 44"/>
                <a:gd name="T4" fmla="*/ 10 w 57"/>
                <a:gd name="T5" fmla="*/ 44 h 44"/>
                <a:gd name="T6" fmla="*/ 0 w 57"/>
                <a:gd name="T7" fmla="*/ 35 h 44"/>
                <a:gd name="T8" fmla="*/ 0 w 57"/>
                <a:gd name="T9" fmla="*/ 9 h 44"/>
                <a:gd name="T10" fmla="*/ 10 w 57"/>
                <a:gd name="T11" fmla="*/ 0 h 44"/>
                <a:gd name="T12" fmla="*/ 36 w 57"/>
                <a:gd name="T13" fmla="*/ 0 h 44"/>
                <a:gd name="T14" fmla="*/ 40 w 57"/>
                <a:gd name="T15" fmla="*/ 1 h 44"/>
                <a:gd name="T16" fmla="*/ 40 w 57"/>
                <a:gd name="T17" fmla="*/ 1 h 44"/>
                <a:gd name="T18" fmla="*/ 40 w 57"/>
                <a:gd name="T19" fmla="*/ 2 h 44"/>
                <a:gd name="T20" fmla="*/ 38 w 57"/>
                <a:gd name="T21" fmla="*/ 4 h 44"/>
                <a:gd name="T22" fmla="*/ 37 w 57"/>
                <a:gd name="T23" fmla="*/ 4 h 44"/>
                <a:gd name="T24" fmla="*/ 36 w 57"/>
                <a:gd name="T25" fmla="*/ 4 h 44"/>
                <a:gd name="T26" fmla="*/ 10 w 57"/>
                <a:gd name="T27" fmla="*/ 4 h 44"/>
                <a:gd name="T28" fmla="*/ 4 w 57"/>
                <a:gd name="T29" fmla="*/ 9 h 44"/>
                <a:gd name="T30" fmla="*/ 4 w 57"/>
                <a:gd name="T31" fmla="*/ 35 h 44"/>
                <a:gd name="T32" fmla="*/ 10 w 57"/>
                <a:gd name="T33" fmla="*/ 40 h 44"/>
                <a:gd name="T34" fmla="*/ 36 w 57"/>
                <a:gd name="T35" fmla="*/ 40 h 44"/>
                <a:gd name="T36" fmla="*/ 41 w 57"/>
                <a:gd name="T37" fmla="*/ 35 h 44"/>
                <a:gd name="T38" fmla="*/ 41 w 57"/>
                <a:gd name="T39" fmla="*/ 31 h 44"/>
                <a:gd name="T40" fmla="*/ 41 w 57"/>
                <a:gd name="T41" fmla="*/ 31 h 44"/>
                <a:gd name="T42" fmla="*/ 43 w 57"/>
                <a:gd name="T43" fmla="*/ 29 h 44"/>
                <a:gd name="T44" fmla="*/ 44 w 57"/>
                <a:gd name="T45" fmla="*/ 28 h 44"/>
                <a:gd name="T46" fmla="*/ 45 w 57"/>
                <a:gd name="T47" fmla="*/ 29 h 44"/>
                <a:gd name="T48" fmla="*/ 45 w 57"/>
                <a:gd name="T49" fmla="*/ 35 h 44"/>
                <a:gd name="T50" fmla="*/ 51 w 57"/>
                <a:gd name="T51" fmla="*/ 15 h 44"/>
                <a:gd name="T52" fmla="*/ 30 w 57"/>
                <a:gd name="T53" fmla="*/ 36 h 44"/>
                <a:gd name="T54" fmla="*/ 21 w 57"/>
                <a:gd name="T55" fmla="*/ 36 h 44"/>
                <a:gd name="T56" fmla="*/ 21 w 57"/>
                <a:gd name="T57" fmla="*/ 27 h 44"/>
                <a:gd name="T58" fmla="*/ 42 w 57"/>
                <a:gd name="T59" fmla="*/ 6 h 44"/>
                <a:gd name="T60" fmla="*/ 51 w 57"/>
                <a:gd name="T61" fmla="*/ 15 h 44"/>
                <a:gd name="T62" fmla="*/ 32 w 57"/>
                <a:gd name="T63" fmla="*/ 30 h 44"/>
                <a:gd name="T64" fmla="*/ 27 w 57"/>
                <a:gd name="T65" fmla="*/ 25 h 44"/>
                <a:gd name="T66" fmla="*/ 24 w 57"/>
                <a:gd name="T67" fmla="*/ 28 h 44"/>
                <a:gd name="T68" fmla="*/ 24 w 57"/>
                <a:gd name="T69" fmla="*/ 30 h 44"/>
                <a:gd name="T70" fmla="*/ 27 w 57"/>
                <a:gd name="T71" fmla="*/ 30 h 44"/>
                <a:gd name="T72" fmla="*/ 27 w 57"/>
                <a:gd name="T73" fmla="*/ 33 h 44"/>
                <a:gd name="T74" fmla="*/ 29 w 57"/>
                <a:gd name="T75" fmla="*/ 33 h 44"/>
                <a:gd name="T76" fmla="*/ 32 w 57"/>
                <a:gd name="T77" fmla="*/ 30 h 44"/>
                <a:gd name="T78" fmla="*/ 41 w 57"/>
                <a:gd name="T79" fmla="*/ 11 h 44"/>
                <a:gd name="T80" fmla="*/ 30 w 57"/>
                <a:gd name="T81" fmla="*/ 22 h 44"/>
                <a:gd name="T82" fmla="*/ 30 w 57"/>
                <a:gd name="T83" fmla="*/ 23 h 44"/>
                <a:gd name="T84" fmla="*/ 31 w 57"/>
                <a:gd name="T85" fmla="*/ 23 h 44"/>
                <a:gd name="T86" fmla="*/ 42 w 57"/>
                <a:gd name="T87" fmla="*/ 12 h 44"/>
                <a:gd name="T88" fmla="*/ 42 w 57"/>
                <a:gd name="T89" fmla="*/ 10 h 44"/>
                <a:gd name="T90" fmla="*/ 41 w 57"/>
                <a:gd name="T91" fmla="*/ 11 h 44"/>
                <a:gd name="T92" fmla="*/ 53 w 57"/>
                <a:gd name="T93" fmla="*/ 13 h 44"/>
                <a:gd name="T94" fmla="*/ 44 w 57"/>
                <a:gd name="T95" fmla="*/ 4 h 44"/>
                <a:gd name="T96" fmla="*/ 47 w 57"/>
                <a:gd name="T97" fmla="*/ 1 h 44"/>
                <a:gd name="T98" fmla="*/ 51 w 57"/>
                <a:gd name="T99" fmla="*/ 1 h 44"/>
                <a:gd name="T100" fmla="*/ 56 w 57"/>
                <a:gd name="T101" fmla="*/ 6 h 44"/>
                <a:gd name="T102" fmla="*/ 56 w 57"/>
                <a:gd name="T103" fmla="*/ 10 h 44"/>
                <a:gd name="T104" fmla="*/ 53 w 57"/>
                <a:gd name="T10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 h="44">
                  <a:moveTo>
                    <a:pt x="45" y="35"/>
                  </a:moveTo>
                  <a:cubicBezTo>
                    <a:pt x="45" y="40"/>
                    <a:pt x="41" y="44"/>
                    <a:pt x="36" y="44"/>
                  </a:cubicBezTo>
                  <a:cubicBezTo>
                    <a:pt x="10" y="44"/>
                    <a:pt x="10" y="44"/>
                    <a:pt x="10" y="44"/>
                  </a:cubicBezTo>
                  <a:cubicBezTo>
                    <a:pt x="4" y="44"/>
                    <a:pt x="0" y="40"/>
                    <a:pt x="0" y="35"/>
                  </a:cubicBezTo>
                  <a:cubicBezTo>
                    <a:pt x="0" y="9"/>
                    <a:pt x="0" y="9"/>
                    <a:pt x="0" y="9"/>
                  </a:cubicBezTo>
                  <a:cubicBezTo>
                    <a:pt x="0" y="4"/>
                    <a:pt x="4" y="0"/>
                    <a:pt x="10" y="0"/>
                  </a:cubicBezTo>
                  <a:cubicBezTo>
                    <a:pt x="36" y="0"/>
                    <a:pt x="36" y="0"/>
                    <a:pt x="36" y="0"/>
                  </a:cubicBezTo>
                  <a:cubicBezTo>
                    <a:pt x="37" y="0"/>
                    <a:pt x="38" y="0"/>
                    <a:pt x="40" y="1"/>
                  </a:cubicBezTo>
                  <a:cubicBezTo>
                    <a:pt x="40" y="1"/>
                    <a:pt x="40" y="1"/>
                    <a:pt x="40" y="1"/>
                  </a:cubicBezTo>
                  <a:cubicBezTo>
                    <a:pt x="40" y="2"/>
                    <a:pt x="40" y="2"/>
                    <a:pt x="40" y="2"/>
                  </a:cubicBezTo>
                  <a:cubicBezTo>
                    <a:pt x="38" y="4"/>
                    <a:pt x="38" y="4"/>
                    <a:pt x="38" y="4"/>
                  </a:cubicBezTo>
                  <a:cubicBezTo>
                    <a:pt x="37" y="4"/>
                    <a:pt x="37" y="4"/>
                    <a:pt x="37" y="4"/>
                  </a:cubicBezTo>
                  <a:cubicBezTo>
                    <a:pt x="37" y="4"/>
                    <a:pt x="36" y="4"/>
                    <a:pt x="36" y="4"/>
                  </a:cubicBezTo>
                  <a:cubicBezTo>
                    <a:pt x="10" y="4"/>
                    <a:pt x="10" y="4"/>
                    <a:pt x="10" y="4"/>
                  </a:cubicBezTo>
                  <a:cubicBezTo>
                    <a:pt x="7" y="4"/>
                    <a:pt x="4" y="6"/>
                    <a:pt x="4" y="9"/>
                  </a:cubicBezTo>
                  <a:cubicBezTo>
                    <a:pt x="4" y="35"/>
                    <a:pt x="4" y="35"/>
                    <a:pt x="4" y="35"/>
                  </a:cubicBezTo>
                  <a:cubicBezTo>
                    <a:pt x="4" y="38"/>
                    <a:pt x="7" y="40"/>
                    <a:pt x="10" y="40"/>
                  </a:cubicBezTo>
                  <a:cubicBezTo>
                    <a:pt x="36" y="40"/>
                    <a:pt x="36" y="40"/>
                    <a:pt x="36" y="40"/>
                  </a:cubicBezTo>
                  <a:cubicBezTo>
                    <a:pt x="39" y="40"/>
                    <a:pt x="41" y="38"/>
                    <a:pt x="41" y="35"/>
                  </a:cubicBezTo>
                  <a:cubicBezTo>
                    <a:pt x="41" y="31"/>
                    <a:pt x="41" y="31"/>
                    <a:pt x="41" y="31"/>
                  </a:cubicBezTo>
                  <a:cubicBezTo>
                    <a:pt x="41" y="31"/>
                    <a:pt x="41" y="31"/>
                    <a:pt x="41" y="31"/>
                  </a:cubicBezTo>
                  <a:cubicBezTo>
                    <a:pt x="43" y="29"/>
                    <a:pt x="43" y="29"/>
                    <a:pt x="43" y="29"/>
                  </a:cubicBezTo>
                  <a:cubicBezTo>
                    <a:pt x="44" y="28"/>
                    <a:pt x="44" y="28"/>
                    <a:pt x="44" y="28"/>
                  </a:cubicBezTo>
                  <a:cubicBezTo>
                    <a:pt x="45" y="29"/>
                    <a:pt x="45" y="29"/>
                    <a:pt x="45" y="29"/>
                  </a:cubicBezTo>
                  <a:lnTo>
                    <a:pt x="45" y="35"/>
                  </a:lnTo>
                  <a:close/>
                  <a:moveTo>
                    <a:pt x="51" y="15"/>
                  </a:moveTo>
                  <a:cubicBezTo>
                    <a:pt x="30" y="36"/>
                    <a:pt x="30" y="36"/>
                    <a:pt x="30" y="36"/>
                  </a:cubicBezTo>
                  <a:cubicBezTo>
                    <a:pt x="21" y="36"/>
                    <a:pt x="21" y="36"/>
                    <a:pt x="21" y="36"/>
                  </a:cubicBezTo>
                  <a:cubicBezTo>
                    <a:pt x="21" y="27"/>
                    <a:pt x="21" y="27"/>
                    <a:pt x="21" y="27"/>
                  </a:cubicBezTo>
                  <a:cubicBezTo>
                    <a:pt x="42" y="6"/>
                    <a:pt x="42" y="6"/>
                    <a:pt x="42" y="6"/>
                  </a:cubicBezTo>
                  <a:lnTo>
                    <a:pt x="51" y="15"/>
                  </a:lnTo>
                  <a:close/>
                  <a:moveTo>
                    <a:pt x="32" y="30"/>
                  </a:moveTo>
                  <a:cubicBezTo>
                    <a:pt x="27" y="25"/>
                    <a:pt x="27" y="25"/>
                    <a:pt x="27" y="25"/>
                  </a:cubicBezTo>
                  <a:cubicBezTo>
                    <a:pt x="24" y="28"/>
                    <a:pt x="24" y="28"/>
                    <a:pt x="24" y="28"/>
                  </a:cubicBezTo>
                  <a:cubicBezTo>
                    <a:pt x="24" y="30"/>
                    <a:pt x="24" y="30"/>
                    <a:pt x="24" y="30"/>
                  </a:cubicBezTo>
                  <a:cubicBezTo>
                    <a:pt x="27" y="30"/>
                    <a:pt x="27" y="30"/>
                    <a:pt x="27" y="30"/>
                  </a:cubicBezTo>
                  <a:cubicBezTo>
                    <a:pt x="27" y="33"/>
                    <a:pt x="27" y="33"/>
                    <a:pt x="27" y="33"/>
                  </a:cubicBezTo>
                  <a:cubicBezTo>
                    <a:pt x="29" y="33"/>
                    <a:pt x="29" y="33"/>
                    <a:pt x="29" y="33"/>
                  </a:cubicBezTo>
                  <a:lnTo>
                    <a:pt x="32" y="30"/>
                  </a:lnTo>
                  <a:close/>
                  <a:moveTo>
                    <a:pt x="41" y="11"/>
                  </a:moveTo>
                  <a:cubicBezTo>
                    <a:pt x="30" y="22"/>
                    <a:pt x="30" y="22"/>
                    <a:pt x="30" y="22"/>
                  </a:cubicBezTo>
                  <a:cubicBezTo>
                    <a:pt x="30" y="23"/>
                    <a:pt x="30" y="23"/>
                    <a:pt x="30" y="23"/>
                  </a:cubicBezTo>
                  <a:cubicBezTo>
                    <a:pt x="31" y="23"/>
                    <a:pt x="31" y="23"/>
                    <a:pt x="31" y="23"/>
                  </a:cubicBezTo>
                  <a:cubicBezTo>
                    <a:pt x="42" y="12"/>
                    <a:pt x="42" y="12"/>
                    <a:pt x="42" y="12"/>
                  </a:cubicBezTo>
                  <a:cubicBezTo>
                    <a:pt x="42" y="10"/>
                    <a:pt x="42" y="10"/>
                    <a:pt x="42" y="10"/>
                  </a:cubicBezTo>
                  <a:lnTo>
                    <a:pt x="41" y="11"/>
                  </a:lnTo>
                  <a:close/>
                  <a:moveTo>
                    <a:pt x="53" y="13"/>
                  </a:moveTo>
                  <a:cubicBezTo>
                    <a:pt x="44" y="4"/>
                    <a:pt x="44" y="4"/>
                    <a:pt x="44" y="4"/>
                  </a:cubicBezTo>
                  <a:cubicBezTo>
                    <a:pt x="47" y="1"/>
                    <a:pt x="47" y="1"/>
                    <a:pt x="47" y="1"/>
                  </a:cubicBezTo>
                  <a:cubicBezTo>
                    <a:pt x="48" y="0"/>
                    <a:pt x="50" y="0"/>
                    <a:pt x="51" y="1"/>
                  </a:cubicBezTo>
                  <a:cubicBezTo>
                    <a:pt x="56" y="6"/>
                    <a:pt x="56" y="6"/>
                    <a:pt x="56" y="6"/>
                  </a:cubicBezTo>
                  <a:cubicBezTo>
                    <a:pt x="57" y="7"/>
                    <a:pt x="57" y="9"/>
                    <a:pt x="56" y="10"/>
                  </a:cubicBezTo>
                  <a:lnTo>
                    <a:pt x="53" y="1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0" name="Freeform 250"/>
            <p:cNvSpPr>
              <a:spLocks noEditPoints="1"/>
            </p:cNvSpPr>
            <p:nvPr/>
          </p:nvSpPr>
          <p:spPr bwMode="auto">
            <a:xfrm>
              <a:off x="7192434" y="1090083"/>
              <a:ext cx="245533" cy="213784"/>
            </a:xfrm>
            <a:custGeom>
              <a:avLst/>
              <a:gdLst>
                <a:gd name="T0" fmla="*/ 14 w 98"/>
                <a:gd name="T1" fmla="*/ 83 h 85"/>
                <a:gd name="T2" fmla="*/ 12 w 98"/>
                <a:gd name="T3" fmla="*/ 85 h 85"/>
                <a:gd name="T4" fmla="*/ 1 w 98"/>
                <a:gd name="T5" fmla="*/ 85 h 85"/>
                <a:gd name="T6" fmla="*/ 0 w 98"/>
                <a:gd name="T7" fmla="*/ 83 h 85"/>
                <a:gd name="T8" fmla="*/ 0 w 98"/>
                <a:gd name="T9" fmla="*/ 73 h 85"/>
                <a:gd name="T10" fmla="*/ 1 w 98"/>
                <a:gd name="T11" fmla="*/ 71 h 85"/>
                <a:gd name="T12" fmla="*/ 12 w 98"/>
                <a:gd name="T13" fmla="*/ 71 h 85"/>
                <a:gd name="T14" fmla="*/ 14 w 98"/>
                <a:gd name="T15" fmla="*/ 73 h 85"/>
                <a:gd name="T16" fmla="*/ 14 w 98"/>
                <a:gd name="T17" fmla="*/ 83 h 85"/>
                <a:gd name="T18" fmla="*/ 35 w 98"/>
                <a:gd name="T19" fmla="*/ 83 h 85"/>
                <a:gd name="T20" fmla="*/ 33 w 98"/>
                <a:gd name="T21" fmla="*/ 85 h 85"/>
                <a:gd name="T22" fmla="*/ 22 w 98"/>
                <a:gd name="T23" fmla="*/ 85 h 85"/>
                <a:gd name="T24" fmla="*/ 21 w 98"/>
                <a:gd name="T25" fmla="*/ 83 h 85"/>
                <a:gd name="T26" fmla="*/ 21 w 98"/>
                <a:gd name="T27" fmla="*/ 66 h 85"/>
                <a:gd name="T28" fmla="*/ 22 w 98"/>
                <a:gd name="T29" fmla="*/ 64 h 85"/>
                <a:gd name="T30" fmla="*/ 33 w 98"/>
                <a:gd name="T31" fmla="*/ 64 h 85"/>
                <a:gd name="T32" fmla="*/ 35 w 98"/>
                <a:gd name="T33" fmla="*/ 66 h 85"/>
                <a:gd name="T34" fmla="*/ 35 w 98"/>
                <a:gd name="T35" fmla="*/ 83 h 85"/>
                <a:gd name="T36" fmla="*/ 56 w 98"/>
                <a:gd name="T37" fmla="*/ 83 h 85"/>
                <a:gd name="T38" fmla="*/ 54 w 98"/>
                <a:gd name="T39" fmla="*/ 85 h 85"/>
                <a:gd name="T40" fmla="*/ 44 w 98"/>
                <a:gd name="T41" fmla="*/ 85 h 85"/>
                <a:gd name="T42" fmla="*/ 42 w 98"/>
                <a:gd name="T43" fmla="*/ 83 h 85"/>
                <a:gd name="T44" fmla="*/ 42 w 98"/>
                <a:gd name="T45" fmla="*/ 52 h 85"/>
                <a:gd name="T46" fmla="*/ 44 w 98"/>
                <a:gd name="T47" fmla="*/ 50 h 85"/>
                <a:gd name="T48" fmla="*/ 54 w 98"/>
                <a:gd name="T49" fmla="*/ 50 h 85"/>
                <a:gd name="T50" fmla="*/ 56 w 98"/>
                <a:gd name="T51" fmla="*/ 52 h 85"/>
                <a:gd name="T52" fmla="*/ 56 w 98"/>
                <a:gd name="T53" fmla="*/ 83 h 85"/>
                <a:gd name="T54" fmla="*/ 77 w 98"/>
                <a:gd name="T55" fmla="*/ 83 h 85"/>
                <a:gd name="T56" fmla="*/ 75 w 98"/>
                <a:gd name="T57" fmla="*/ 85 h 85"/>
                <a:gd name="T58" fmla="*/ 65 w 98"/>
                <a:gd name="T59" fmla="*/ 85 h 85"/>
                <a:gd name="T60" fmla="*/ 63 w 98"/>
                <a:gd name="T61" fmla="*/ 83 h 85"/>
                <a:gd name="T62" fmla="*/ 63 w 98"/>
                <a:gd name="T63" fmla="*/ 30 h 85"/>
                <a:gd name="T64" fmla="*/ 65 w 98"/>
                <a:gd name="T65" fmla="*/ 29 h 85"/>
                <a:gd name="T66" fmla="*/ 75 w 98"/>
                <a:gd name="T67" fmla="*/ 29 h 85"/>
                <a:gd name="T68" fmla="*/ 77 w 98"/>
                <a:gd name="T69" fmla="*/ 30 h 85"/>
                <a:gd name="T70" fmla="*/ 77 w 98"/>
                <a:gd name="T71" fmla="*/ 83 h 85"/>
                <a:gd name="T72" fmla="*/ 98 w 98"/>
                <a:gd name="T73" fmla="*/ 83 h 85"/>
                <a:gd name="T74" fmla="*/ 97 w 98"/>
                <a:gd name="T75" fmla="*/ 85 h 85"/>
                <a:gd name="T76" fmla="*/ 86 w 98"/>
                <a:gd name="T77" fmla="*/ 85 h 85"/>
                <a:gd name="T78" fmla="*/ 84 w 98"/>
                <a:gd name="T79" fmla="*/ 83 h 85"/>
                <a:gd name="T80" fmla="*/ 84 w 98"/>
                <a:gd name="T81" fmla="*/ 2 h 85"/>
                <a:gd name="T82" fmla="*/ 86 w 98"/>
                <a:gd name="T83" fmla="*/ 0 h 85"/>
                <a:gd name="T84" fmla="*/ 97 w 98"/>
                <a:gd name="T85" fmla="*/ 0 h 85"/>
                <a:gd name="T86" fmla="*/ 98 w 98"/>
                <a:gd name="T87" fmla="*/ 2 h 85"/>
                <a:gd name="T88" fmla="*/ 98 w 98"/>
                <a:gd name="T8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5">
                  <a:moveTo>
                    <a:pt x="14" y="83"/>
                  </a:moveTo>
                  <a:cubicBezTo>
                    <a:pt x="14" y="84"/>
                    <a:pt x="13" y="85"/>
                    <a:pt x="12" y="85"/>
                  </a:cubicBezTo>
                  <a:cubicBezTo>
                    <a:pt x="1" y="85"/>
                    <a:pt x="1" y="85"/>
                    <a:pt x="1" y="85"/>
                  </a:cubicBezTo>
                  <a:cubicBezTo>
                    <a:pt x="0" y="85"/>
                    <a:pt x="0" y="84"/>
                    <a:pt x="0" y="83"/>
                  </a:cubicBezTo>
                  <a:cubicBezTo>
                    <a:pt x="0" y="73"/>
                    <a:pt x="0" y="73"/>
                    <a:pt x="0" y="73"/>
                  </a:cubicBezTo>
                  <a:cubicBezTo>
                    <a:pt x="0" y="72"/>
                    <a:pt x="0" y="71"/>
                    <a:pt x="1" y="71"/>
                  </a:cubicBezTo>
                  <a:cubicBezTo>
                    <a:pt x="12" y="71"/>
                    <a:pt x="12" y="71"/>
                    <a:pt x="12" y="71"/>
                  </a:cubicBezTo>
                  <a:cubicBezTo>
                    <a:pt x="13" y="71"/>
                    <a:pt x="14" y="72"/>
                    <a:pt x="14" y="73"/>
                  </a:cubicBezTo>
                  <a:lnTo>
                    <a:pt x="14" y="83"/>
                  </a:lnTo>
                  <a:close/>
                  <a:moveTo>
                    <a:pt x="35" y="83"/>
                  </a:moveTo>
                  <a:cubicBezTo>
                    <a:pt x="35" y="84"/>
                    <a:pt x="34" y="85"/>
                    <a:pt x="33" y="85"/>
                  </a:cubicBezTo>
                  <a:cubicBezTo>
                    <a:pt x="22" y="85"/>
                    <a:pt x="22" y="85"/>
                    <a:pt x="22" y="85"/>
                  </a:cubicBezTo>
                  <a:cubicBezTo>
                    <a:pt x="21" y="85"/>
                    <a:pt x="21" y="84"/>
                    <a:pt x="21" y="83"/>
                  </a:cubicBezTo>
                  <a:cubicBezTo>
                    <a:pt x="21" y="66"/>
                    <a:pt x="21" y="66"/>
                    <a:pt x="21" y="66"/>
                  </a:cubicBezTo>
                  <a:cubicBezTo>
                    <a:pt x="21" y="65"/>
                    <a:pt x="21" y="64"/>
                    <a:pt x="22" y="64"/>
                  </a:cubicBezTo>
                  <a:cubicBezTo>
                    <a:pt x="33" y="64"/>
                    <a:pt x="33" y="64"/>
                    <a:pt x="33" y="64"/>
                  </a:cubicBezTo>
                  <a:cubicBezTo>
                    <a:pt x="34" y="64"/>
                    <a:pt x="35" y="65"/>
                    <a:pt x="35" y="66"/>
                  </a:cubicBezTo>
                  <a:lnTo>
                    <a:pt x="35" y="83"/>
                  </a:lnTo>
                  <a:close/>
                  <a:moveTo>
                    <a:pt x="56" y="83"/>
                  </a:moveTo>
                  <a:cubicBezTo>
                    <a:pt x="56" y="84"/>
                    <a:pt x="55" y="85"/>
                    <a:pt x="54" y="85"/>
                  </a:cubicBezTo>
                  <a:cubicBezTo>
                    <a:pt x="44" y="85"/>
                    <a:pt x="44" y="85"/>
                    <a:pt x="44" y="85"/>
                  </a:cubicBezTo>
                  <a:cubicBezTo>
                    <a:pt x="43" y="85"/>
                    <a:pt x="42" y="84"/>
                    <a:pt x="42" y="83"/>
                  </a:cubicBezTo>
                  <a:cubicBezTo>
                    <a:pt x="42" y="52"/>
                    <a:pt x="42" y="52"/>
                    <a:pt x="42" y="52"/>
                  </a:cubicBezTo>
                  <a:cubicBezTo>
                    <a:pt x="42" y="51"/>
                    <a:pt x="43" y="50"/>
                    <a:pt x="44" y="50"/>
                  </a:cubicBezTo>
                  <a:cubicBezTo>
                    <a:pt x="54" y="50"/>
                    <a:pt x="54" y="50"/>
                    <a:pt x="54" y="50"/>
                  </a:cubicBezTo>
                  <a:cubicBezTo>
                    <a:pt x="55" y="50"/>
                    <a:pt x="56" y="51"/>
                    <a:pt x="56" y="52"/>
                  </a:cubicBezTo>
                  <a:lnTo>
                    <a:pt x="56" y="83"/>
                  </a:lnTo>
                  <a:close/>
                  <a:moveTo>
                    <a:pt x="77" y="83"/>
                  </a:moveTo>
                  <a:cubicBezTo>
                    <a:pt x="77" y="84"/>
                    <a:pt x="76" y="85"/>
                    <a:pt x="75" y="85"/>
                  </a:cubicBezTo>
                  <a:cubicBezTo>
                    <a:pt x="65" y="85"/>
                    <a:pt x="65" y="85"/>
                    <a:pt x="65" y="85"/>
                  </a:cubicBezTo>
                  <a:cubicBezTo>
                    <a:pt x="64" y="85"/>
                    <a:pt x="63" y="84"/>
                    <a:pt x="63" y="83"/>
                  </a:cubicBezTo>
                  <a:cubicBezTo>
                    <a:pt x="63" y="30"/>
                    <a:pt x="63" y="30"/>
                    <a:pt x="63" y="30"/>
                  </a:cubicBezTo>
                  <a:cubicBezTo>
                    <a:pt x="63" y="29"/>
                    <a:pt x="64" y="29"/>
                    <a:pt x="65" y="29"/>
                  </a:cubicBezTo>
                  <a:cubicBezTo>
                    <a:pt x="75" y="29"/>
                    <a:pt x="75" y="29"/>
                    <a:pt x="75" y="29"/>
                  </a:cubicBezTo>
                  <a:cubicBezTo>
                    <a:pt x="76" y="29"/>
                    <a:pt x="77" y="29"/>
                    <a:pt x="77" y="30"/>
                  </a:cubicBezTo>
                  <a:lnTo>
                    <a:pt x="77" y="83"/>
                  </a:lnTo>
                  <a:close/>
                  <a:moveTo>
                    <a:pt x="98" y="83"/>
                  </a:moveTo>
                  <a:cubicBezTo>
                    <a:pt x="98" y="84"/>
                    <a:pt x="98" y="85"/>
                    <a:pt x="97" y="85"/>
                  </a:cubicBezTo>
                  <a:cubicBezTo>
                    <a:pt x="86" y="85"/>
                    <a:pt x="86" y="85"/>
                    <a:pt x="86" y="85"/>
                  </a:cubicBezTo>
                  <a:cubicBezTo>
                    <a:pt x="85" y="85"/>
                    <a:pt x="84" y="84"/>
                    <a:pt x="84" y="83"/>
                  </a:cubicBezTo>
                  <a:cubicBezTo>
                    <a:pt x="84" y="2"/>
                    <a:pt x="84" y="2"/>
                    <a:pt x="84" y="2"/>
                  </a:cubicBezTo>
                  <a:cubicBezTo>
                    <a:pt x="84" y="1"/>
                    <a:pt x="85" y="0"/>
                    <a:pt x="86" y="0"/>
                  </a:cubicBezTo>
                  <a:cubicBezTo>
                    <a:pt x="97" y="0"/>
                    <a:pt x="97" y="0"/>
                    <a:pt x="97" y="0"/>
                  </a:cubicBezTo>
                  <a:cubicBezTo>
                    <a:pt x="98" y="0"/>
                    <a:pt x="98" y="1"/>
                    <a:pt x="98" y="2"/>
                  </a:cubicBezTo>
                  <a:lnTo>
                    <a:pt x="98" y="8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1" name="Freeform 251"/>
            <p:cNvSpPr>
              <a:spLocks noEditPoints="1"/>
            </p:cNvSpPr>
            <p:nvPr/>
          </p:nvSpPr>
          <p:spPr bwMode="auto">
            <a:xfrm>
              <a:off x="5120217" y="35983"/>
              <a:ext cx="177800" cy="150284"/>
            </a:xfrm>
            <a:custGeom>
              <a:avLst/>
              <a:gdLst>
                <a:gd name="T0" fmla="*/ 33 w 71"/>
                <a:gd name="T1" fmla="*/ 38 h 60"/>
                <a:gd name="T2" fmla="*/ 11 w 71"/>
                <a:gd name="T3" fmla="*/ 60 h 60"/>
                <a:gd name="T4" fmla="*/ 8 w 71"/>
                <a:gd name="T5" fmla="*/ 60 h 60"/>
                <a:gd name="T6" fmla="*/ 6 w 71"/>
                <a:gd name="T7" fmla="*/ 57 h 60"/>
                <a:gd name="T8" fmla="*/ 6 w 71"/>
                <a:gd name="T9" fmla="*/ 52 h 60"/>
                <a:gd name="T10" fmla="*/ 8 w 71"/>
                <a:gd name="T11" fmla="*/ 49 h 60"/>
                <a:gd name="T12" fmla="*/ 11 w 71"/>
                <a:gd name="T13" fmla="*/ 49 h 60"/>
                <a:gd name="T14" fmla="*/ 22 w 71"/>
                <a:gd name="T15" fmla="*/ 38 h 60"/>
                <a:gd name="T16" fmla="*/ 22 w 71"/>
                <a:gd name="T17" fmla="*/ 37 h 60"/>
                <a:gd name="T18" fmla="*/ 18 w 71"/>
                <a:gd name="T19" fmla="*/ 33 h 60"/>
                <a:gd name="T20" fmla="*/ 8 w 71"/>
                <a:gd name="T21" fmla="*/ 33 h 60"/>
                <a:gd name="T22" fmla="*/ 0 w 71"/>
                <a:gd name="T23" fmla="*/ 25 h 60"/>
                <a:gd name="T24" fmla="*/ 0 w 71"/>
                <a:gd name="T25" fmla="*/ 8 h 60"/>
                <a:gd name="T26" fmla="*/ 8 w 71"/>
                <a:gd name="T27" fmla="*/ 0 h 60"/>
                <a:gd name="T28" fmla="*/ 25 w 71"/>
                <a:gd name="T29" fmla="*/ 0 h 60"/>
                <a:gd name="T30" fmla="*/ 33 w 71"/>
                <a:gd name="T31" fmla="*/ 8 h 60"/>
                <a:gd name="T32" fmla="*/ 33 w 71"/>
                <a:gd name="T33" fmla="*/ 38 h 60"/>
                <a:gd name="T34" fmla="*/ 71 w 71"/>
                <a:gd name="T35" fmla="*/ 38 h 60"/>
                <a:gd name="T36" fmla="*/ 49 w 71"/>
                <a:gd name="T37" fmla="*/ 60 h 60"/>
                <a:gd name="T38" fmla="*/ 46 w 71"/>
                <a:gd name="T39" fmla="*/ 60 h 60"/>
                <a:gd name="T40" fmla="*/ 44 w 71"/>
                <a:gd name="T41" fmla="*/ 57 h 60"/>
                <a:gd name="T42" fmla="*/ 44 w 71"/>
                <a:gd name="T43" fmla="*/ 52 h 60"/>
                <a:gd name="T44" fmla="*/ 46 w 71"/>
                <a:gd name="T45" fmla="*/ 49 h 60"/>
                <a:gd name="T46" fmla="*/ 49 w 71"/>
                <a:gd name="T47" fmla="*/ 49 h 60"/>
                <a:gd name="T48" fmla="*/ 60 w 71"/>
                <a:gd name="T49" fmla="*/ 38 h 60"/>
                <a:gd name="T50" fmla="*/ 60 w 71"/>
                <a:gd name="T51" fmla="*/ 37 h 60"/>
                <a:gd name="T52" fmla="*/ 56 w 71"/>
                <a:gd name="T53" fmla="*/ 33 h 60"/>
                <a:gd name="T54" fmla="*/ 46 w 71"/>
                <a:gd name="T55" fmla="*/ 33 h 60"/>
                <a:gd name="T56" fmla="*/ 38 w 71"/>
                <a:gd name="T57" fmla="*/ 25 h 60"/>
                <a:gd name="T58" fmla="*/ 38 w 71"/>
                <a:gd name="T59" fmla="*/ 8 h 60"/>
                <a:gd name="T60" fmla="*/ 46 w 71"/>
                <a:gd name="T61" fmla="*/ 0 h 60"/>
                <a:gd name="T62" fmla="*/ 63 w 71"/>
                <a:gd name="T63" fmla="*/ 0 h 60"/>
                <a:gd name="T64" fmla="*/ 71 w 71"/>
                <a:gd name="T65" fmla="*/ 8 h 60"/>
                <a:gd name="T66" fmla="*/ 71 w 71"/>
                <a:gd name="T6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0">
                  <a:moveTo>
                    <a:pt x="33" y="38"/>
                  </a:moveTo>
                  <a:cubicBezTo>
                    <a:pt x="33" y="50"/>
                    <a:pt x="23" y="60"/>
                    <a:pt x="11" y="60"/>
                  </a:cubicBezTo>
                  <a:cubicBezTo>
                    <a:pt x="8" y="60"/>
                    <a:pt x="8" y="60"/>
                    <a:pt x="8" y="60"/>
                  </a:cubicBezTo>
                  <a:cubicBezTo>
                    <a:pt x="7" y="60"/>
                    <a:pt x="6" y="59"/>
                    <a:pt x="6" y="57"/>
                  </a:cubicBezTo>
                  <a:cubicBezTo>
                    <a:pt x="6" y="52"/>
                    <a:pt x="6" y="52"/>
                    <a:pt x="6" y="52"/>
                  </a:cubicBezTo>
                  <a:cubicBezTo>
                    <a:pt x="6" y="50"/>
                    <a:pt x="7" y="49"/>
                    <a:pt x="8" y="49"/>
                  </a:cubicBezTo>
                  <a:cubicBezTo>
                    <a:pt x="11" y="49"/>
                    <a:pt x="11" y="49"/>
                    <a:pt x="11" y="49"/>
                  </a:cubicBezTo>
                  <a:cubicBezTo>
                    <a:pt x="17" y="49"/>
                    <a:pt x="22" y="44"/>
                    <a:pt x="22" y="38"/>
                  </a:cubicBezTo>
                  <a:cubicBezTo>
                    <a:pt x="22" y="37"/>
                    <a:pt x="22" y="37"/>
                    <a:pt x="22" y="37"/>
                  </a:cubicBezTo>
                  <a:cubicBezTo>
                    <a:pt x="22" y="35"/>
                    <a:pt x="20" y="33"/>
                    <a:pt x="18" y="33"/>
                  </a:cubicBezTo>
                  <a:cubicBezTo>
                    <a:pt x="8" y="33"/>
                    <a:pt x="8" y="33"/>
                    <a:pt x="8" y="33"/>
                  </a:cubicBezTo>
                  <a:cubicBezTo>
                    <a:pt x="4" y="33"/>
                    <a:pt x="0" y="29"/>
                    <a:pt x="0" y="25"/>
                  </a:cubicBezTo>
                  <a:cubicBezTo>
                    <a:pt x="0" y="8"/>
                    <a:pt x="0" y="8"/>
                    <a:pt x="0" y="8"/>
                  </a:cubicBezTo>
                  <a:cubicBezTo>
                    <a:pt x="0" y="4"/>
                    <a:pt x="4" y="0"/>
                    <a:pt x="8" y="0"/>
                  </a:cubicBezTo>
                  <a:cubicBezTo>
                    <a:pt x="25" y="0"/>
                    <a:pt x="25" y="0"/>
                    <a:pt x="25" y="0"/>
                  </a:cubicBezTo>
                  <a:cubicBezTo>
                    <a:pt x="29" y="0"/>
                    <a:pt x="33" y="4"/>
                    <a:pt x="33" y="8"/>
                  </a:cubicBezTo>
                  <a:lnTo>
                    <a:pt x="33" y="38"/>
                  </a:lnTo>
                  <a:close/>
                  <a:moveTo>
                    <a:pt x="71" y="38"/>
                  </a:moveTo>
                  <a:cubicBezTo>
                    <a:pt x="71" y="50"/>
                    <a:pt x="61" y="60"/>
                    <a:pt x="49" y="60"/>
                  </a:cubicBezTo>
                  <a:cubicBezTo>
                    <a:pt x="46" y="60"/>
                    <a:pt x="46" y="60"/>
                    <a:pt x="46" y="60"/>
                  </a:cubicBezTo>
                  <a:cubicBezTo>
                    <a:pt x="45" y="60"/>
                    <a:pt x="44" y="59"/>
                    <a:pt x="44" y="57"/>
                  </a:cubicBezTo>
                  <a:cubicBezTo>
                    <a:pt x="44" y="52"/>
                    <a:pt x="44" y="52"/>
                    <a:pt x="44" y="52"/>
                  </a:cubicBezTo>
                  <a:cubicBezTo>
                    <a:pt x="44" y="50"/>
                    <a:pt x="45" y="49"/>
                    <a:pt x="46" y="49"/>
                  </a:cubicBezTo>
                  <a:cubicBezTo>
                    <a:pt x="49" y="49"/>
                    <a:pt x="49" y="49"/>
                    <a:pt x="49" y="49"/>
                  </a:cubicBezTo>
                  <a:cubicBezTo>
                    <a:pt x="55" y="49"/>
                    <a:pt x="60" y="44"/>
                    <a:pt x="60" y="38"/>
                  </a:cubicBezTo>
                  <a:cubicBezTo>
                    <a:pt x="60" y="37"/>
                    <a:pt x="60" y="37"/>
                    <a:pt x="60" y="37"/>
                  </a:cubicBezTo>
                  <a:cubicBezTo>
                    <a:pt x="60" y="35"/>
                    <a:pt x="58" y="33"/>
                    <a:pt x="56" y="33"/>
                  </a:cubicBezTo>
                  <a:cubicBezTo>
                    <a:pt x="46" y="33"/>
                    <a:pt x="46" y="33"/>
                    <a:pt x="46" y="33"/>
                  </a:cubicBezTo>
                  <a:cubicBezTo>
                    <a:pt x="42" y="33"/>
                    <a:pt x="38" y="29"/>
                    <a:pt x="38" y="25"/>
                  </a:cubicBezTo>
                  <a:cubicBezTo>
                    <a:pt x="38" y="8"/>
                    <a:pt x="38" y="8"/>
                    <a:pt x="38" y="8"/>
                  </a:cubicBezTo>
                  <a:cubicBezTo>
                    <a:pt x="38" y="4"/>
                    <a:pt x="42" y="0"/>
                    <a:pt x="46" y="0"/>
                  </a:cubicBezTo>
                  <a:cubicBezTo>
                    <a:pt x="63" y="0"/>
                    <a:pt x="63" y="0"/>
                    <a:pt x="63" y="0"/>
                  </a:cubicBezTo>
                  <a:cubicBezTo>
                    <a:pt x="67" y="0"/>
                    <a:pt x="71" y="4"/>
                    <a:pt x="71" y="8"/>
                  </a:cubicBezTo>
                  <a:lnTo>
                    <a:pt x="71" y="38"/>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2" name="Freeform 253"/>
            <p:cNvSpPr>
              <a:spLocks noEditPoints="1"/>
            </p:cNvSpPr>
            <p:nvPr/>
          </p:nvSpPr>
          <p:spPr bwMode="auto">
            <a:xfrm>
              <a:off x="4929717" y="1145116"/>
              <a:ext cx="304800" cy="205317"/>
            </a:xfrm>
            <a:custGeom>
              <a:avLst/>
              <a:gdLst>
                <a:gd name="T0" fmla="*/ 122 w 122"/>
                <a:gd name="T1" fmla="*/ 69 h 82"/>
                <a:gd name="T2" fmla="*/ 122 w 122"/>
                <a:gd name="T3" fmla="*/ 75 h 82"/>
                <a:gd name="T4" fmla="*/ 112 w 122"/>
                <a:gd name="T5" fmla="*/ 82 h 82"/>
                <a:gd name="T6" fmla="*/ 10 w 122"/>
                <a:gd name="T7" fmla="*/ 82 h 82"/>
                <a:gd name="T8" fmla="*/ 0 w 122"/>
                <a:gd name="T9" fmla="*/ 75 h 82"/>
                <a:gd name="T10" fmla="*/ 0 w 122"/>
                <a:gd name="T11" fmla="*/ 69 h 82"/>
                <a:gd name="T12" fmla="*/ 10 w 122"/>
                <a:gd name="T13" fmla="*/ 69 h 82"/>
                <a:gd name="T14" fmla="*/ 112 w 122"/>
                <a:gd name="T15" fmla="*/ 69 h 82"/>
                <a:gd name="T16" fmla="*/ 122 w 122"/>
                <a:gd name="T17" fmla="*/ 69 h 82"/>
                <a:gd name="T18" fmla="*/ 16 w 122"/>
                <a:gd name="T19" fmla="*/ 55 h 82"/>
                <a:gd name="T20" fmla="*/ 16 w 122"/>
                <a:gd name="T21" fmla="*/ 10 h 82"/>
                <a:gd name="T22" fmla="*/ 26 w 122"/>
                <a:gd name="T23" fmla="*/ 0 h 82"/>
                <a:gd name="T24" fmla="*/ 96 w 122"/>
                <a:gd name="T25" fmla="*/ 0 h 82"/>
                <a:gd name="T26" fmla="*/ 106 w 122"/>
                <a:gd name="T27" fmla="*/ 10 h 82"/>
                <a:gd name="T28" fmla="*/ 106 w 122"/>
                <a:gd name="T29" fmla="*/ 55 h 82"/>
                <a:gd name="T30" fmla="*/ 96 w 122"/>
                <a:gd name="T31" fmla="*/ 65 h 82"/>
                <a:gd name="T32" fmla="*/ 26 w 122"/>
                <a:gd name="T33" fmla="*/ 65 h 82"/>
                <a:gd name="T34" fmla="*/ 16 w 122"/>
                <a:gd name="T35" fmla="*/ 55 h 82"/>
                <a:gd name="T36" fmla="*/ 24 w 122"/>
                <a:gd name="T37" fmla="*/ 55 h 82"/>
                <a:gd name="T38" fmla="*/ 26 w 122"/>
                <a:gd name="T39" fmla="*/ 57 h 82"/>
                <a:gd name="T40" fmla="*/ 96 w 122"/>
                <a:gd name="T41" fmla="*/ 57 h 82"/>
                <a:gd name="T42" fmla="*/ 98 w 122"/>
                <a:gd name="T43" fmla="*/ 55 h 82"/>
                <a:gd name="T44" fmla="*/ 98 w 122"/>
                <a:gd name="T45" fmla="*/ 10 h 82"/>
                <a:gd name="T46" fmla="*/ 96 w 122"/>
                <a:gd name="T47" fmla="*/ 8 h 82"/>
                <a:gd name="T48" fmla="*/ 26 w 122"/>
                <a:gd name="T49" fmla="*/ 8 h 82"/>
                <a:gd name="T50" fmla="*/ 24 w 122"/>
                <a:gd name="T51" fmla="*/ 10 h 82"/>
                <a:gd name="T52" fmla="*/ 24 w 122"/>
                <a:gd name="T53" fmla="*/ 55 h 82"/>
                <a:gd name="T54" fmla="*/ 67 w 122"/>
                <a:gd name="T55" fmla="*/ 74 h 82"/>
                <a:gd name="T56" fmla="*/ 66 w 122"/>
                <a:gd name="T57" fmla="*/ 73 h 82"/>
                <a:gd name="T58" fmla="*/ 56 w 122"/>
                <a:gd name="T59" fmla="*/ 73 h 82"/>
                <a:gd name="T60" fmla="*/ 55 w 122"/>
                <a:gd name="T61" fmla="*/ 74 h 82"/>
                <a:gd name="T62" fmla="*/ 56 w 122"/>
                <a:gd name="T63" fmla="*/ 75 h 82"/>
                <a:gd name="T64" fmla="*/ 66 w 122"/>
                <a:gd name="T65" fmla="*/ 75 h 82"/>
                <a:gd name="T66" fmla="*/ 67 w 122"/>
                <a:gd name="T6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82">
                  <a:moveTo>
                    <a:pt x="122" y="69"/>
                  </a:moveTo>
                  <a:cubicBezTo>
                    <a:pt x="122" y="75"/>
                    <a:pt x="122" y="75"/>
                    <a:pt x="122" y="75"/>
                  </a:cubicBezTo>
                  <a:cubicBezTo>
                    <a:pt x="122" y="79"/>
                    <a:pt x="118" y="82"/>
                    <a:pt x="112" y="82"/>
                  </a:cubicBezTo>
                  <a:cubicBezTo>
                    <a:pt x="10" y="82"/>
                    <a:pt x="10" y="82"/>
                    <a:pt x="10" y="82"/>
                  </a:cubicBezTo>
                  <a:cubicBezTo>
                    <a:pt x="5" y="82"/>
                    <a:pt x="0" y="79"/>
                    <a:pt x="0" y="75"/>
                  </a:cubicBezTo>
                  <a:cubicBezTo>
                    <a:pt x="0" y="69"/>
                    <a:pt x="0" y="69"/>
                    <a:pt x="0" y="69"/>
                  </a:cubicBezTo>
                  <a:cubicBezTo>
                    <a:pt x="10" y="69"/>
                    <a:pt x="10" y="69"/>
                    <a:pt x="10" y="69"/>
                  </a:cubicBezTo>
                  <a:cubicBezTo>
                    <a:pt x="112" y="69"/>
                    <a:pt x="112" y="69"/>
                    <a:pt x="112" y="69"/>
                  </a:cubicBezTo>
                  <a:lnTo>
                    <a:pt x="122" y="69"/>
                  </a:lnTo>
                  <a:close/>
                  <a:moveTo>
                    <a:pt x="16" y="55"/>
                  </a:moveTo>
                  <a:cubicBezTo>
                    <a:pt x="16" y="10"/>
                    <a:pt x="16" y="10"/>
                    <a:pt x="16" y="10"/>
                  </a:cubicBezTo>
                  <a:cubicBezTo>
                    <a:pt x="16" y="5"/>
                    <a:pt x="21" y="0"/>
                    <a:pt x="26" y="0"/>
                  </a:cubicBezTo>
                  <a:cubicBezTo>
                    <a:pt x="96" y="0"/>
                    <a:pt x="96" y="0"/>
                    <a:pt x="96" y="0"/>
                  </a:cubicBezTo>
                  <a:cubicBezTo>
                    <a:pt x="101" y="0"/>
                    <a:pt x="106" y="5"/>
                    <a:pt x="106" y="10"/>
                  </a:cubicBezTo>
                  <a:cubicBezTo>
                    <a:pt x="106" y="55"/>
                    <a:pt x="106" y="55"/>
                    <a:pt x="106" y="55"/>
                  </a:cubicBezTo>
                  <a:cubicBezTo>
                    <a:pt x="106" y="61"/>
                    <a:pt x="101" y="65"/>
                    <a:pt x="96" y="65"/>
                  </a:cubicBezTo>
                  <a:cubicBezTo>
                    <a:pt x="26" y="65"/>
                    <a:pt x="26" y="65"/>
                    <a:pt x="26" y="65"/>
                  </a:cubicBezTo>
                  <a:cubicBezTo>
                    <a:pt x="21" y="65"/>
                    <a:pt x="16" y="61"/>
                    <a:pt x="16" y="55"/>
                  </a:cubicBezTo>
                  <a:close/>
                  <a:moveTo>
                    <a:pt x="24" y="55"/>
                  </a:moveTo>
                  <a:cubicBezTo>
                    <a:pt x="24" y="56"/>
                    <a:pt x="25" y="57"/>
                    <a:pt x="26" y="57"/>
                  </a:cubicBezTo>
                  <a:cubicBezTo>
                    <a:pt x="96" y="57"/>
                    <a:pt x="96" y="57"/>
                    <a:pt x="96" y="57"/>
                  </a:cubicBezTo>
                  <a:cubicBezTo>
                    <a:pt x="97" y="57"/>
                    <a:pt x="98" y="56"/>
                    <a:pt x="98" y="55"/>
                  </a:cubicBezTo>
                  <a:cubicBezTo>
                    <a:pt x="98" y="10"/>
                    <a:pt x="98" y="10"/>
                    <a:pt x="98" y="10"/>
                  </a:cubicBezTo>
                  <a:cubicBezTo>
                    <a:pt x="98" y="9"/>
                    <a:pt x="97" y="8"/>
                    <a:pt x="96" y="8"/>
                  </a:cubicBezTo>
                  <a:cubicBezTo>
                    <a:pt x="26" y="8"/>
                    <a:pt x="26" y="8"/>
                    <a:pt x="26" y="8"/>
                  </a:cubicBezTo>
                  <a:cubicBezTo>
                    <a:pt x="25" y="8"/>
                    <a:pt x="24" y="9"/>
                    <a:pt x="24" y="10"/>
                  </a:cubicBezTo>
                  <a:lnTo>
                    <a:pt x="24" y="55"/>
                  </a:lnTo>
                  <a:close/>
                  <a:moveTo>
                    <a:pt x="67" y="74"/>
                  </a:moveTo>
                  <a:cubicBezTo>
                    <a:pt x="67" y="74"/>
                    <a:pt x="67" y="73"/>
                    <a:pt x="66" y="73"/>
                  </a:cubicBezTo>
                  <a:cubicBezTo>
                    <a:pt x="56" y="73"/>
                    <a:pt x="56" y="73"/>
                    <a:pt x="56" y="73"/>
                  </a:cubicBezTo>
                  <a:cubicBezTo>
                    <a:pt x="55" y="73"/>
                    <a:pt x="55" y="74"/>
                    <a:pt x="55" y="74"/>
                  </a:cubicBezTo>
                  <a:cubicBezTo>
                    <a:pt x="55" y="75"/>
                    <a:pt x="55" y="75"/>
                    <a:pt x="56" y="75"/>
                  </a:cubicBezTo>
                  <a:cubicBezTo>
                    <a:pt x="66" y="75"/>
                    <a:pt x="66" y="75"/>
                    <a:pt x="66" y="75"/>
                  </a:cubicBezTo>
                  <a:cubicBezTo>
                    <a:pt x="67" y="75"/>
                    <a:pt x="67" y="75"/>
                    <a:pt x="67" y="7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3" name="Freeform 254"/>
            <p:cNvSpPr>
              <a:spLocks noEditPoints="1"/>
            </p:cNvSpPr>
            <p:nvPr/>
          </p:nvSpPr>
          <p:spPr bwMode="auto">
            <a:xfrm>
              <a:off x="5704417" y="1392767"/>
              <a:ext cx="239184" cy="184151"/>
            </a:xfrm>
            <a:custGeom>
              <a:avLst/>
              <a:gdLst>
                <a:gd name="T0" fmla="*/ 93 w 96"/>
                <a:gd name="T1" fmla="*/ 59 h 73"/>
                <a:gd name="T2" fmla="*/ 79 w 96"/>
                <a:gd name="T3" fmla="*/ 73 h 73"/>
                <a:gd name="T4" fmla="*/ 13 w 96"/>
                <a:gd name="T5" fmla="*/ 73 h 73"/>
                <a:gd name="T6" fmla="*/ 0 w 96"/>
                <a:gd name="T7" fmla="*/ 59 h 73"/>
                <a:gd name="T8" fmla="*/ 93 w 96"/>
                <a:gd name="T9" fmla="*/ 59 h 73"/>
                <a:gd name="T10" fmla="*/ 76 w 96"/>
                <a:gd name="T11" fmla="*/ 39 h 73"/>
                <a:gd name="T12" fmla="*/ 73 w 96"/>
                <a:gd name="T13" fmla="*/ 39 h 73"/>
                <a:gd name="T14" fmla="*/ 73 w 96"/>
                <a:gd name="T15" fmla="*/ 41 h 73"/>
                <a:gd name="T16" fmla="*/ 61 w 96"/>
                <a:gd name="T17" fmla="*/ 53 h 73"/>
                <a:gd name="T18" fmla="*/ 25 w 96"/>
                <a:gd name="T19" fmla="*/ 53 h 73"/>
                <a:gd name="T20" fmla="*/ 13 w 96"/>
                <a:gd name="T21" fmla="*/ 41 h 73"/>
                <a:gd name="T22" fmla="*/ 13 w 96"/>
                <a:gd name="T23" fmla="*/ 3 h 73"/>
                <a:gd name="T24" fmla="*/ 16 w 96"/>
                <a:gd name="T25" fmla="*/ 0 h 73"/>
                <a:gd name="T26" fmla="*/ 76 w 96"/>
                <a:gd name="T27" fmla="*/ 0 h 73"/>
                <a:gd name="T28" fmla="*/ 96 w 96"/>
                <a:gd name="T29" fmla="*/ 20 h 73"/>
                <a:gd name="T30" fmla="*/ 76 w 96"/>
                <a:gd name="T31" fmla="*/ 39 h 73"/>
                <a:gd name="T32" fmla="*/ 76 w 96"/>
                <a:gd name="T33" fmla="*/ 10 h 73"/>
                <a:gd name="T34" fmla="*/ 73 w 96"/>
                <a:gd name="T35" fmla="*/ 10 h 73"/>
                <a:gd name="T36" fmla="*/ 73 w 96"/>
                <a:gd name="T37" fmla="*/ 30 h 73"/>
                <a:gd name="T38" fmla="*/ 76 w 96"/>
                <a:gd name="T39" fmla="*/ 30 h 73"/>
                <a:gd name="T40" fmla="*/ 86 w 96"/>
                <a:gd name="T41" fmla="*/ 20 h 73"/>
                <a:gd name="T42" fmla="*/ 76 w 96"/>
                <a:gd name="T4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73">
                  <a:moveTo>
                    <a:pt x="93" y="59"/>
                  </a:moveTo>
                  <a:cubicBezTo>
                    <a:pt x="93" y="67"/>
                    <a:pt x="87" y="73"/>
                    <a:pt x="79" y="73"/>
                  </a:cubicBezTo>
                  <a:cubicBezTo>
                    <a:pt x="13" y="73"/>
                    <a:pt x="13" y="73"/>
                    <a:pt x="13" y="73"/>
                  </a:cubicBezTo>
                  <a:cubicBezTo>
                    <a:pt x="6" y="73"/>
                    <a:pt x="0" y="67"/>
                    <a:pt x="0" y="59"/>
                  </a:cubicBezTo>
                  <a:lnTo>
                    <a:pt x="93" y="59"/>
                  </a:lnTo>
                  <a:close/>
                  <a:moveTo>
                    <a:pt x="76" y="39"/>
                  </a:moveTo>
                  <a:cubicBezTo>
                    <a:pt x="73" y="39"/>
                    <a:pt x="73" y="39"/>
                    <a:pt x="73" y="39"/>
                  </a:cubicBezTo>
                  <a:cubicBezTo>
                    <a:pt x="73" y="41"/>
                    <a:pt x="73" y="41"/>
                    <a:pt x="73" y="41"/>
                  </a:cubicBezTo>
                  <a:cubicBezTo>
                    <a:pt x="73" y="47"/>
                    <a:pt x="68" y="53"/>
                    <a:pt x="61" y="53"/>
                  </a:cubicBezTo>
                  <a:cubicBezTo>
                    <a:pt x="25" y="53"/>
                    <a:pt x="25" y="53"/>
                    <a:pt x="25" y="53"/>
                  </a:cubicBezTo>
                  <a:cubicBezTo>
                    <a:pt x="18" y="53"/>
                    <a:pt x="13" y="47"/>
                    <a:pt x="13" y="41"/>
                  </a:cubicBezTo>
                  <a:cubicBezTo>
                    <a:pt x="13" y="3"/>
                    <a:pt x="13" y="3"/>
                    <a:pt x="13" y="3"/>
                  </a:cubicBezTo>
                  <a:cubicBezTo>
                    <a:pt x="13" y="1"/>
                    <a:pt x="15" y="0"/>
                    <a:pt x="16" y="0"/>
                  </a:cubicBezTo>
                  <a:cubicBezTo>
                    <a:pt x="76" y="0"/>
                    <a:pt x="76" y="0"/>
                    <a:pt x="76" y="0"/>
                  </a:cubicBezTo>
                  <a:cubicBezTo>
                    <a:pt x="87" y="0"/>
                    <a:pt x="96" y="9"/>
                    <a:pt x="96" y="20"/>
                  </a:cubicBezTo>
                  <a:cubicBezTo>
                    <a:pt x="96" y="31"/>
                    <a:pt x="87" y="39"/>
                    <a:pt x="76" y="39"/>
                  </a:cubicBezTo>
                  <a:close/>
                  <a:moveTo>
                    <a:pt x="76" y="10"/>
                  </a:moveTo>
                  <a:cubicBezTo>
                    <a:pt x="73" y="10"/>
                    <a:pt x="73" y="10"/>
                    <a:pt x="73" y="10"/>
                  </a:cubicBezTo>
                  <a:cubicBezTo>
                    <a:pt x="73" y="30"/>
                    <a:pt x="73" y="30"/>
                    <a:pt x="73" y="30"/>
                  </a:cubicBezTo>
                  <a:cubicBezTo>
                    <a:pt x="76" y="30"/>
                    <a:pt x="76" y="30"/>
                    <a:pt x="76" y="30"/>
                  </a:cubicBezTo>
                  <a:cubicBezTo>
                    <a:pt x="82" y="30"/>
                    <a:pt x="86" y="25"/>
                    <a:pt x="86" y="20"/>
                  </a:cubicBezTo>
                  <a:cubicBezTo>
                    <a:pt x="86" y="14"/>
                    <a:pt x="82" y="10"/>
                    <a:pt x="76" y="1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4" name="Freeform 255"/>
            <p:cNvSpPr>
              <a:spLocks noEditPoints="1"/>
            </p:cNvSpPr>
            <p:nvPr/>
          </p:nvSpPr>
          <p:spPr bwMode="auto">
            <a:xfrm>
              <a:off x="4988984" y="3039534"/>
              <a:ext cx="118533" cy="63500"/>
            </a:xfrm>
            <a:custGeom>
              <a:avLst/>
              <a:gdLst>
                <a:gd name="T0" fmla="*/ 34 w 47"/>
                <a:gd name="T1" fmla="*/ 25 h 25"/>
                <a:gd name="T2" fmla="*/ 26 w 47"/>
                <a:gd name="T3" fmla="*/ 22 h 25"/>
                <a:gd name="T4" fmla="*/ 21 w 47"/>
                <a:gd name="T5" fmla="*/ 22 h 25"/>
                <a:gd name="T6" fmla="*/ 13 w 47"/>
                <a:gd name="T7" fmla="*/ 25 h 25"/>
                <a:gd name="T8" fmla="*/ 0 w 47"/>
                <a:gd name="T9" fmla="*/ 13 h 25"/>
                <a:gd name="T10" fmla="*/ 13 w 47"/>
                <a:gd name="T11" fmla="*/ 0 h 25"/>
                <a:gd name="T12" fmla="*/ 34 w 47"/>
                <a:gd name="T13" fmla="*/ 0 h 25"/>
                <a:gd name="T14" fmla="*/ 47 w 47"/>
                <a:gd name="T15" fmla="*/ 13 h 25"/>
                <a:gd name="T16" fmla="*/ 34 w 47"/>
                <a:gd name="T17" fmla="*/ 25 h 25"/>
                <a:gd name="T18" fmla="*/ 21 w 47"/>
                <a:gd name="T19" fmla="*/ 11 h 25"/>
                <a:gd name="T20" fmla="*/ 20 w 47"/>
                <a:gd name="T21" fmla="*/ 10 h 25"/>
                <a:gd name="T22" fmla="*/ 15 w 47"/>
                <a:gd name="T23" fmla="*/ 10 h 25"/>
                <a:gd name="T24" fmla="*/ 15 w 47"/>
                <a:gd name="T25" fmla="*/ 6 h 25"/>
                <a:gd name="T26" fmla="*/ 14 w 47"/>
                <a:gd name="T27" fmla="*/ 5 h 25"/>
                <a:gd name="T28" fmla="*/ 11 w 47"/>
                <a:gd name="T29" fmla="*/ 5 h 25"/>
                <a:gd name="T30" fmla="*/ 10 w 47"/>
                <a:gd name="T31" fmla="*/ 6 h 25"/>
                <a:gd name="T32" fmla="*/ 10 w 47"/>
                <a:gd name="T33" fmla="*/ 10 h 25"/>
                <a:gd name="T34" fmla="*/ 6 w 47"/>
                <a:gd name="T35" fmla="*/ 10 h 25"/>
                <a:gd name="T36" fmla="*/ 5 w 47"/>
                <a:gd name="T37" fmla="*/ 11 h 25"/>
                <a:gd name="T38" fmla="*/ 5 w 47"/>
                <a:gd name="T39" fmla="*/ 14 h 25"/>
                <a:gd name="T40" fmla="*/ 6 w 47"/>
                <a:gd name="T41" fmla="*/ 15 h 25"/>
                <a:gd name="T42" fmla="*/ 10 w 47"/>
                <a:gd name="T43" fmla="*/ 15 h 25"/>
                <a:gd name="T44" fmla="*/ 10 w 47"/>
                <a:gd name="T45" fmla="*/ 20 h 25"/>
                <a:gd name="T46" fmla="*/ 11 w 47"/>
                <a:gd name="T47" fmla="*/ 20 h 25"/>
                <a:gd name="T48" fmla="*/ 14 w 47"/>
                <a:gd name="T49" fmla="*/ 20 h 25"/>
                <a:gd name="T50" fmla="*/ 15 w 47"/>
                <a:gd name="T51" fmla="*/ 20 h 25"/>
                <a:gd name="T52" fmla="*/ 15 w 47"/>
                <a:gd name="T53" fmla="*/ 15 h 25"/>
                <a:gd name="T54" fmla="*/ 20 w 47"/>
                <a:gd name="T55" fmla="*/ 15 h 25"/>
                <a:gd name="T56" fmla="*/ 21 w 47"/>
                <a:gd name="T57" fmla="*/ 14 h 25"/>
                <a:gd name="T58" fmla="*/ 21 w 47"/>
                <a:gd name="T59" fmla="*/ 11 h 25"/>
                <a:gd name="T60" fmla="*/ 31 w 47"/>
                <a:gd name="T61" fmla="*/ 13 h 25"/>
                <a:gd name="T62" fmla="*/ 28 w 47"/>
                <a:gd name="T63" fmla="*/ 16 h 25"/>
                <a:gd name="T64" fmla="*/ 31 w 47"/>
                <a:gd name="T65" fmla="*/ 19 h 25"/>
                <a:gd name="T66" fmla="*/ 34 w 47"/>
                <a:gd name="T67" fmla="*/ 16 h 25"/>
                <a:gd name="T68" fmla="*/ 31 w 47"/>
                <a:gd name="T69" fmla="*/ 13 h 25"/>
                <a:gd name="T70" fmla="*/ 38 w 47"/>
                <a:gd name="T71" fmla="*/ 6 h 25"/>
                <a:gd name="T72" fmla="*/ 34 w 47"/>
                <a:gd name="T73" fmla="*/ 10 h 25"/>
                <a:gd name="T74" fmla="*/ 38 w 47"/>
                <a:gd name="T75" fmla="*/ 13 h 25"/>
                <a:gd name="T76" fmla="*/ 41 w 47"/>
                <a:gd name="T77" fmla="*/ 10 h 25"/>
                <a:gd name="T78" fmla="*/ 38 w 47"/>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25">
                  <a:moveTo>
                    <a:pt x="34" y="25"/>
                  </a:moveTo>
                  <a:cubicBezTo>
                    <a:pt x="31" y="25"/>
                    <a:pt x="28" y="24"/>
                    <a:pt x="26" y="22"/>
                  </a:cubicBezTo>
                  <a:cubicBezTo>
                    <a:pt x="21" y="22"/>
                    <a:pt x="21" y="22"/>
                    <a:pt x="21" y="22"/>
                  </a:cubicBezTo>
                  <a:cubicBezTo>
                    <a:pt x="19" y="24"/>
                    <a:pt x="16" y="25"/>
                    <a:pt x="13" y="25"/>
                  </a:cubicBezTo>
                  <a:cubicBezTo>
                    <a:pt x="6" y="25"/>
                    <a:pt x="0" y="20"/>
                    <a:pt x="0" y="13"/>
                  </a:cubicBezTo>
                  <a:cubicBezTo>
                    <a:pt x="0" y="6"/>
                    <a:pt x="6" y="0"/>
                    <a:pt x="13" y="0"/>
                  </a:cubicBezTo>
                  <a:cubicBezTo>
                    <a:pt x="34" y="0"/>
                    <a:pt x="34" y="0"/>
                    <a:pt x="34" y="0"/>
                  </a:cubicBezTo>
                  <a:cubicBezTo>
                    <a:pt x="41" y="0"/>
                    <a:pt x="47" y="6"/>
                    <a:pt x="47" y="13"/>
                  </a:cubicBezTo>
                  <a:cubicBezTo>
                    <a:pt x="47" y="20"/>
                    <a:pt x="41" y="25"/>
                    <a:pt x="34" y="25"/>
                  </a:cubicBezTo>
                  <a:close/>
                  <a:moveTo>
                    <a:pt x="21" y="11"/>
                  </a:moveTo>
                  <a:cubicBezTo>
                    <a:pt x="21" y="11"/>
                    <a:pt x="20" y="10"/>
                    <a:pt x="20" y="10"/>
                  </a:cubicBezTo>
                  <a:cubicBezTo>
                    <a:pt x="15" y="10"/>
                    <a:pt x="15" y="10"/>
                    <a:pt x="15" y="10"/>
                  </a:cubicBezTo>
                  <a:cubicBezTo>
                    <a:pt x="15" y="6"/>
                    <a:pt x="15" y="6"/>
                    <a:pt x="15" y="6"/>
                  </a:cubicBezTo>
                  <a:cubicBezTo>
                    <a:pt x="15" y="5"/>
                    <a:pt x="15" y="5"/>
                    <a:pt x="14" y="5"/>
                  </a:cubicBezTo>
                  <a:cubicBezTo>
                    <a:pt x="11" y="5"/>
                    <a:pt x="11" y="5"/>
                    <a:pt x="11" y="5"/>
                  </a:cubicBezTo>
                  <a:cubicBezTo>
                    <a:pt x="11" y="5"/>
                    <a:pt x="10" y="5"/>
                    <a:pt x="10" y="6"/>
                  </a:cubicBezTo>
                  <a:cubicBezTo>
                    <a:pt x="10" y="10"/>
                    <a:pt x="10" y="10"/>
                    <a:pt x="10" y="10"/>
                  </a:cubicBezTo>
                  <a:cubicBezTo>
                    <a:pt x="6" y="10"/>
                    <a:pt x="6" y="10"/>
                    <a:pt x="6" y="10"/>
                  </a:cubicBezTo>
                  <a:cubicBezTo>
                    <a:pt x="5" y="10"/>
                    <a:pt x="5" y="11"/>
                    <a:pt x="5" y="11"/>
                  </a:cubicBezTo>
                  <a:cubicBezTo>
                    <a:pt x="5" y="14"/>
                    <a:pt x="5" y="14"/>
                    <a:pt x="5" y="14"/>
                  </a:cubicBezTo>
                  <a:cubicBezTo>
                    <a:pt x="5" y="15"/>
                    <a:pt x="5" y="15"/>
                    <a:pt x="6" y="15"/>
                  </a:cubicBezTo>
                  <a:cubicBezTo>
                    <a:pt x="10" y="15"/>
                    <a:pt x="10" y="15"/>
                    <a:pt x="10" y="15"/>
                  </a:cubicBezTo>
                  <a:cubicBezTo>
                    <a:pt x="10" y="20"/>
                    <a:pt x="10" y="20"/>
                    <a:pt x="10" y="20"/>
                  </a:cubicBezTo>
                  <a:cubicBezTo>
                    <a:pt x="10" y="20"/>
                    <a:pt x="11" y="20"/>
                    <a:pt x="11" y="20"/>
                  </a:cubicBezTo>
                  <a:cubicBezTo>
                    <a:pt x="14" y="20"/>
                    <a:pt x="14" y="20"/>
                    <a:pt x="14" y="20"/>
                  </a:cubicBezTo>
                  <a:cubicBezTo>
                    <a:pt x="15" y="20"/>
                    <a:pt x="15" y="20"/>
                    <a:pt x="15" y="20"/>
                  </a:cubicBezTo>
                  <a:cubicBezTo>
                    <a:pt x="15" y="15"/>
                    <a:pt x="15" y="15"/>
                    <a:pt x="15" y="15"/>
                  </a:cubicBezTo>
                  <a:cubicBezTo>
                    <a:pt x="20" y="15"/>
                    <a:pt x="20" y="15"/>
                    <a:pt x="20" y="15"/>
                  </a:cubicBezTo>
                  <a:cubicBezTo>
                    <a:pt x="20" y="15"/>
                    <a:pt x="21" y="15"/>
                    <a:pt x="21" y="14"/>
                  </a:cubicBezTo>
                  <a:lnTo>
                    <a:pt x="21" y="11"/>
                  </a:lnTo>
                  <a:close/>
                  <a:moveTo>
                    <a:pt x="31" y="13"/>
                  </a:moveTo>
                  <a:cubicBezTo>
                    <a:pt x="30" y="13"/>
                    <a:pt x="28" y="14"/>
                    <a:pt x="28" y="16"/>
                  </a:cubicBezTo>
                  <a:cubicBezTo>
                    <a:pt x="28" y="17"/>
                    <a:pt x="30" y="19"/>
                    <a:pt x="31" y="19"/>
                  </a:cubicBezTo>
                  <a:cubicBezTo>
                    <a:pt x="33" y="19"/>
                    <a:pt x="34" y="17"/>
                    <a:pt x="34" y="16"/>
                  </a:cubicBezTo>
                  <a:cubicBezTo>
                    <a:pt x="34" y="14"/>
                    <a:pt x="33" y="13"/>
                    <a:pt x="31" y="13"/>
                  </a:cubicBezTo>
                  <a:close/>
                  <a:moveTo>
                    <a:pt x="38" y="6"/>
                  </a:moveTo>
                  <a:cubicBezTo>
                    <a:pt x="36" y="6"/>
                    <a:pt x="34" y="8"/>
                    <a:pt x="34" y="10"/>
                  </a:cubicBezTo>
                  <a:cubicBezTo>
                    <a:pt x="34" y="11"/>
                    <a:pt x="36" y="13"/>
                    <a:pt x="38" y="13"/>
                  </a:cubicBezTo>
                  <a:cubicBezTo>
                    <a:pt x="39" y="13"/>
                    <a:pt x="41" y="11"/>
                    <a:pt x="41" y="10"/>
                  </a:cubicBezTo>
                  <a:cubicBezTo>
                    <a:pt x="41" y="8"/>
                    <a:pt x="39" y="6"/>
                    <a:pt x="38" y="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5" name="Freeform 256"/>
            <p:cNvSpPr>
              <a:spLocks noEditPoints="1"/>
            </p:cNvSpPr>
            <p:nvPr/>
          </p:nvSpPr>
          <p:spPr bwMode="auto">
            <a:xfrm>
              <a:off x="5317068" y="3109384"/>
              <a:ext cx="156633" cy="15663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5 h 62"/>
                <a:gd name="T12" fmla="*/ 6 w 62"/>
                <a:gd name="T13" fmla="*/ 31 h 62"/>
                <a:gd name="T14" fmla="*/ 31 w 62"/>
                <a:gd name="T15" fmla="*/ 57 h 62"/>
                <a:gd name="T16" fmla="*/ 57 w 62"/>
                <a:gd name="T17" fmla="*/ 31 h 62"/>
                <a:gd name="T18" fmla="*/ 31 w 62"/>
                <a:gd name="T19" fmla="*/ 5 h 62"/>
                <a:gd name="T20" fmla="*/ 21 w 62"/>
                <a:gd name="T21" fmla="*/ 26 h 62"/>
                <a:gd name="T22" fmla="*/ 16 w 62"/>
                <a:gd name="T23" fmla="*/ 21 h 62"/>
                <a:gd name="T24" fmla="*/ 21 w 62"/>
                <a:gd name="T25" fmla="*/ 16 h 62"/>
                <a:gd name="T26" fmla="*/ 26 w 62"/>
                <a:gd name="T27" fmla="*/ 21 h 62"/>
                <a:gd name="T28" fmla="*/ 21 w 62"/>
                <a:gd name="T29" fmla="*/ 26 h 62"/>
                <a:gd name="T30" fmla="*/ 31 w 62"/>
                <a:gd name="T31" fmla="*/ 49 h 62"/>
                <a:gd name="T32" fmla="*/ 17 w 62"/>
                <a:gd name="T33" fmla="*/ 38 h 62"/>
                <a:gd name="T34" fmla="*/ 18 w 62"/>
                <a:gd name="T35" fmla="*/ 35 h 62"/>
                <a:gd name="T36" fmla="*/ 21 w 62"/>
                <a:gd name="T37" fmla="*/ 37 h 62"/>
                <a:gd name="T38" fmla="*/ 31 w 62"/>
                <a:gd name="T39" fmla="*/ 44 h 62"/>
                <a:gd name="T40" fmla="*/ 41 w 62"/>
                <a:gd name="T41" fmla="*/ 37 h 62"/>
                <a:gd name="T42" fmla="*/ 44 w 62"/>
                <a:gd name="T43" fmla="*/ 35 h 62"/>
                <a:gd name="T44" fmla="*/ 46 w 62"/>
                <a:gd name="T45" fmla="*/ 38 h 62"/>
                <a:gd name="T46" fmla="*/ 31 w 62"/>
                <a:gd name="T47" fmla="*/ 49 h 62"/>
                <a:gd name="T48" fmla="*/ 42 w 62"/>
                <a:gd name="T49" fmla="*/ 26 h 62"/>
                <a:gd name="T50" fmla="*/ 36 w 62"/>
                <a:gd name="T51" fmla="*/ 21 h 62"/>
                <a:gd name="T52" fmla="*/ 42 w 62"/>
                <a:gd name="T53" fmla="*/ 16 h 62"/>
                <a:gd name="T54" fmla="*/ 47 w 62"/>
                <a:gd name="T55" fmla="*/ 21 h 62"/>
                <a:gd name="T56" fmla="*/ 42 w 62"/>
                <a:gd name="T5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5"/>
                  </a:moveTo>
                  <a:cubicBezTo>
                    <a:pt x="17" y="5"/>
                    <a:pt x="6" y="17"/>
                    <a:pt x="6" y="31"/>
                  </a:cubicBezTo>
                  <a:cubicBezTo>
                    <a:pt x="6" y="45"/>
                    <a:pt x="17" y="57"/>
                    <a:pt x="31" y="57"/>
                  </a:cubicBezTo>
                  <a:cubicBezTo>
                    <a:pt x="46" y="57"/>
                    <a:pt x="57" y="45"/>
                    <a:pt x="57" y="31"/>
                  </a:cubicBezTo>
                  <a:cubicBezTo>
                    <a:pt x="57" y="17"/>
                    <a:pt x="46" y="5"/>
                    <a:pt x="31" y="5"/>
                  </a:cubicBezTo>
                  <a:close/>
                  <a:moveTo>
                    <a:pt x="21" y="26"/>
                  </a:moveTo>
                  <a:cubicBezTo>
                    <a:pt x="18" y="26"/>
                    <a:pt x="16" y="24"/>
                    <a:pt x="16" y="21"/>
                  </a:cubicBezTo>
                  <a:cubicBezTo>
                    <a:pt x="16" y="18"/>
                    <a:pt x="18" y="16"/>
                    <a:pt x="21" y="16"/>
                  </a:cubicBezTo>
                  <a:cubicBezTo>
                    <a:pt x="24" y="16"/>
                    <a:pt x="26" y="18"/>
                    <a:pt x="26" y="21"/>
                  </a:cubicBezTo>
                  <a:cubicBezTo>
                    <a:pt x="26" y="24"/>
                    <a:pt x="24" y="26"/>
                    <a:pt x="21" y="26"/>
                  </a:cubicBezTo>
                  <a:close/>
                  <a:moveTo>
                    <a:pt x="31" y="49"/>
                  </a:moveTo>
                  <a:cubicBezTo>
                    <a:pt x="25" y="49"/>
                    <a:pt x="19" y="45"/>
                    <a:pt x="17" y="38"/>
                  </a:cubicBezTo>
                  <a:cubicBezTo>
                    <a:pt x="16" y="37"/>
                    <a:pt x="17" y="35"/>
                    <a:pt x="18" y="35"/>
                  </a:cubicBezTo>
                  <a:cubicBezTo>
                    <a:pt x="20" y="34"/>
                    <a:pt x="21" y="35"/>
                    <a:pt x="21" y="37"/>
                  </a:cubicBezTo>
                  <a:cubicBezTo>
                    <a:pt x="23" y="41"/>
                    <a:pt x="27" y="44"/>
                    <a:pt x="31" y="44"/>
                  </a:cubicBezTo>
                  <a:cubicBezTo>
                    <a:pt x="36" y="44"/>
                    <a:pt x="40" y="41"/>
                    <a:pt x="41" y="37"/>
                  </a:cubicBezTo>
                  <a:cubicBezTo>
                    <a:pt x="42" y="35"/>
                    <a:pt x="43" y="34"/>
                    <a:pt x="44" y="35"/>
                  </a:cubicBezTo>
                  <a:cubicBezTo>
                    <a:pt x="46" y="35"/>
                    <a:pt x="46" y="37"/>
                    <a:pt x="46" y="38"/>
                  </a:cubicBezTo>
                  <a:cubicBezTo>
                    <a:pt x="44" y="45"/>
                    <a:pt x="38" y="49"/>
                    <a:pt x="31" y="49"/>
                  </a:cubicBezTo>
                  <a:close/>
                  <a:moveTo>
                    <a:pt x="42" y="26"/>
                  </a:moveTo>
                  <a:cubicBezTo>
                    <a:pt x="39" y="26"/>
                    <a:pt x="36" y="24"/>
                    <a:pt x="36" y="21"/>
                  </a:cubicBezTo>
                  <a:cubicBezTo>
                    <a:pt x="36" y="18"/>
                    <a:pt x="39" y="16"/>
                    <a:pt x="42" y="16"/>
                  </a:cubicBezTo>
                  <a:cubicBezTo>
                    <a:pt x="44" y="16"/>
                    <a:pt x="47" y="18"/>
                    <a:pt x="47" y="21"/>
                  </a:cubicBezTo>
                  <a:cubicBezTo>
                    <a:pt x="47" y="24"/>
                    <a:pt x="44" y="26"/>
                    <a:pt x="42" y="2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6" name="Freeform 258"/>
            <p:cNvSpPr>
              <a:spLocks noEditPoints="1"/>
            </p:cNvSpPr>
            <p:nvPr/>
          </p:nvSpPr>
          <p:spPr bwMode="auto">
            <a:xfrm>
              <a:off x="7124700" y="929217"/>
              <a:ext cx="171451" cy="224367"/>
            </a:xfrm>
            <a:custGeom>
              <a:avLst/>
              <a:gdLst>
                <a:gd name="T0" fmla="*/ 55 w 68"/>
                <a:gd name="T1" fmla="*/ 83 h 89"/>
                <a:gd name="T2" fmla="*/ 48 w 68"/>
                <a:gd name="T3" fmla="*/ 76 h 89"/>
                <a:gd name="T4" fmla="*/ 55 w 68"/>
                <a:gd name="T5" fmla="*/ 69 h 89"/>
                <a:gd name="T6" fmla="*/ 62 w 68"/>
                <a:gd name="T7" fmla="*/ 76 h 89"/>
                <a:gd name="T8" fmla="*/ 55 w 68"/>
                <a:gd name="T9" fmla="*/ 83 h 89"/>
                <a:gd name="T10" fmla="*/ 48 w 68"/>
                <a:gd name="T11" fmla="*/ 13 h 89"/>
                <a:gd name="T12" fmla="*/ 55 w 68"/>
                <a:gd name="T13" fmla="*/ 5 h 89"/>
                <a:gd name="T14" fmla="*/ 62 w 68"/>
                <a:gd name="T15" fmla="*/ 13 h 89"/>
                <a:gd name="T16" fmla="*/ 55 w 68"/>
                <a:gd name="T17" fmla="*/ 20 h 89"/>
                <a:gd name="T18" fmla="*/ 48 w 68"/>
                <a:gd name="T19" fmla="*/ 13 h 89"/>
                <a:gd name="T20" fmla="*/ 60 w 68"/>
                <a:gd name="T21" fmla="*/ 64 h 89"/>
                <a:gd name="T22" fmla="*/ 60 w 68"/>
                <a:gd name="T23" fmla="*/ 24 h 89"/>
                <a:gd name="T24" fmla="*/ 68 w 68"/>
                <a:gd name="T25" fmla="*/ 13 h 89"/>
                <a:gd name="T26" fmla="*/ 55 w 68"/>
                <a:gd name="T27" fmla="*/ 0 h 89"/>
                <a:gd name="T28" fmla="*/ 42 w 68"/>
                <a:gd name="T29" fmla="*/ 13 h 89"/>
                <a:gd name="T30" fmla="*/ 50 w 68"/>
                <a:gd name="T31" fmla="*/ 24 h 89"/>
                <a:gd name="T32" fmla="*/ 50 w 68"/>
                <a:gd name="T33" fmla="*/ 64 h 89"/>
                <a:gd name="T34" fmla="*/ 42 w 68"/>
                <a:gd name="T35" fmla="*/ 76 h 89"/>
                <a:gd name="T36" fmla="*/ 55 w 68"/>
                <a:gd name="T37" fmla="*/ 89 h 89"/>
                <a:gd name="T38" fmla="*/ 68 w 68"/>
                <a:gd name="T39" fmla="*/ 76 h 89"/>
                <a:gd name="T40" fmla="*/ 60 w 68"/>
                <a:gd name="T41" fmla="*/ 64 h 89"/>
                <a:gd name="T42" fmla="*/ 13 w 68"/>
                <a:gd name="T43" fmla="*/ 20 h 89"/>
                <a:gd name="T44" fmla="*/ 5 w 68"/>
                <a:gd name="T45" fmla="*/ 13 h 89"/>
                <a:gd name="T46" fmla="*/ 13 w 68"/>
                <a:gd name="T47" fmla="*/ 5 h 89"/>
                <a:gd name="T48" fmla="*/ 20 w 68"/>
                <a:gd name="T49" fmla="*/ 13 h 89"/>
                <a:gd name="T50" fmla="*/ 13 w 68"/>
                <a:gd name="T51" fmla="*/ 20 h 89"/>
                <a:gd name="T52" fmla="*/ 20 w 68"/>
                <a:gd name="T53" fmla="*/ 76 h 89"/>
                <a:gd name="T54" fmla="*/ 13 w 68"/>
                <a:gd name="T55" fmla="*/ 83 h 89"/>
                <a:gd name="T56" fmla="*/ 5 w 68"/>
                <a:gd name="T57" fmla="*/ 76 h 89"/>
                <a:gd name="T58" fmla="*/ 13 w 68"/>
                <a:gd name="T59" fmla="*/ 69 h 89"/>
                <a:gd name="T60" fmla="*/ 20 w 68"/>
                <a:gd name="T61" fmla="*/ 76 h 89"/>
                <a:gd name="T62" fmla="*/ 25 w 68"/>
                <a:gd name="T63" fmla="*/ 13 h 89"/>
                <a:gd name="T64" fmla="*/ 13 w 68"/>
                <a:gd name="T65" fmla="*/ 0 h 89"/>
                <a:gd name="T66" fmla="*/ 0 w 68"/>
                <a:gd name="T67" fmla="*/ 13 h 89"/>
                <a:gd name="T68" fmla="*/ 8 w 68"/>
                <a:gd name="T69" fmla="*/ 24 h 89"/>
                <a:gd name="T70" fmla="*/ 8 w 68"/>
                <a:gd name="T71" fmla="*/ 64 h 89"/>
                <a:gd name="T72" fmla="*/ 0 w 68"/>
                <a:gd name="T73" fmla="*/ 76 h 89"/>
                <a:gd name="T74" fmla="*/ 13 w 68"/>
                <a:gd name="T75" fmla="*/ 89 h 89"/>
                <a:gd name="T76" fmla="*/ 25 w 68"/>
                <a:gd name="T77" fmla="*/ 76 h 89"/>
                <a:gd name="T78" fmla="*/ 18 w 68"/>
                <a:gd name="T79" fmla="*/ 64 h 89"/>
                <a:gd name="T80" fmla="*/ 18 w 68"/>
                <a:gd name="T81" fmla="*/ 24 h 89"/>
                <a:gd name="T82" fmla="*/ 25 w 68"/>
                <a:gd name="T83"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89">
                  <a:moveTo>
                    <a:pt x="55" y="83"/>
                  </a:moveTo>
                  <a:cubicBezTo>
                    <a:pt x="51" y="83"/>
                    <a:pt x="48" y="80"/>
                    <a:pt x="48" y="76"/>
                  </a:cubicBezTo>
                  <a:cubicBezTo>
                    <a:pt x="48" y="72"/>
                    <a:pt x="51" y="69"/>
                    <a:pt x="55" y="69"/>
                  </a:cubicBezTo>
                  <a:cubicBezTo>
                    <a:pt x="59" y="69"/>
                    <a:pt x="62" y="72"/>
                    <a:pt x="62" y="76"/>
                  </a:cubicBezTo>
                  <a:cubicBezTo>
                    <a:pt x="62" y="80"/>
                    <a:pt x="59" y="83"/>
                    <a:pt x="55" y="83"/>
                  </a:cubicBezTo>
                  <a:close/>
                  <a:moveTo>
                    <a:pt x="48" y="13"/>
                  </a:moveTo>
                  <a:cubicBezTo>
                    <a:pt x="48" y="8"/>
                    <a:pt x="51" y="5"/>
                    <a:pt x="55" y="5"/>
                  </a:cubicBezTo>
                  <a:cubicBezTo>
                    <a:pt x="59" y="5"/>
                    <a:pt x="62" y="8"/>
                    <a:pt x="62" y="13"/>
                  </a:cubicBezTo>
                  <a:cubicBezTo>
                    <a:pt x="62" y="17"/>
                    <a:pt x="59" y="20"/>
                    <a:pt x="55" y="20"/>
                  </a:cubicBezTo>
                  <a:cubicBezTo>
                    <a:pt x="51" y="20"/>
                    <a:pt x="48" y="17"/>
                    <a:pt x="48" y="13"/>
                  </a:cubicBezTo>
                  <a:close/>
                  <a:moveTo>
                    <a:pt x="60" y="64"/>
                  </a:moveTo>
                  <a:cubicBezTo>
                    <a:pt x="60" y="24"/>
                    <a:pt x="60" y="24"/>
                    <a:pt x="60" y="24"/>
                  </a:cubicBezTo>
                  <a:cubicBezTo>
                    <a:pt x="65" y="22"/>
                    <a:pt x="68" y="18"/>
                    <a:pt x="68" y="13"/>
                  </a:cubicBezTo>
                  <a:cubicBezTo>
                    <a:pt x="68" y="6"/>
                    <a:pt x="62" y="0"/>
                    <a:pt x="55" y="0"/>
                  </a:cubicBezTo>
                  <a:cubicBezTo>
                    <a:pt x="48" y="0"/>
                    <a:pt x="42" y="6"/>
                    <a:pt x="42" y="13"/>
                  </a:cubicBezTo>
                  <a:cubicBezTo>
                    <a:pt x="42" y="18"/>
                    <a:pt x="46" y="22"/>
                    <a:pt x="50" y="24"/>
                  </a:cubicBezTo>
                  <a:cubicBezTo>
                    <a:pt x="50" y="64"/>
                    <a:pt x="50" y="64"/>
                    <a:pt x="50" y="64"/>
                  </a:cubicBezTo>
                  <a:cubicBezTo>
                    <a:pt x="46" y="66"/>
                    <a:pt x="42" y="71"/>
                    <a:pt x="42" y="76"/>
                  </a:cubicBezTo>
                  <a:cubicBezTo>
                    <a:pt x="42" y="83"/>
                    <a:pt x="48" y="89"/>
                    <a:pt x="55" y="89"/>
                  </a:cubicBezTo>
                  <a:cubicBezTo>
                    <a:pt x="62" y="89"/>
                    <a:pt x="68" y="83"/>
                    <a:pt x="68" y="76"/>
                  </a:cubicBezTo>
                  <a:cubicBezTo>
                    <a:pt x="68" y="71"/>
                    <a:pt x="65" y="66"/>
                    <a:pt x="60" y="64"/>
                  </a:cubicBezTo>
                  <a:close/>
                  <a:moveTo>
                    <a:pt x="13" y="20"/>
                  </a:moveTo>
                  <a:cubicBezTo>
                    <a:pt x="9" y="20"/>
                    <a:pt x="5" y="17"/>
                    <a:pt x="5" y="13"/>
                  </a:cubicBezTo>
                  <a:cubicBezTo>
                    <a:pt x="5" y="8"/>
                    <a:pt x="9" y="5"/>
                    <a:pt x="13" y="5"/>
                  </a:cubicBezTo>
                  <a:cubicBezTo>
                    <a:pt x="17" y="5"/>
                    <a:pt x="20" y="8"/>
                    <a:pt x="20" y="13"/>
                  </a:cubicBezTo>
                  <a:cubicBezTo>
                    <a:pt x="20" y="17"/>
                    <a:pt x="17" y="20"/>
                    <a:pt x="13" y="20"/>
                  </a:cubicBezTo>
                  <a:close/>
                  <a:moveTo>
                    <a:pt x="20" y="76"/>
                  </a:moveTo>
                  <a:cubicBezTo>
                    <a:pt x="20" y="80"/>
                    <a:pt x="17" y="83"/>
                    <a:pt x="13" y="83"/>
                  </a:cubicBezTo>
                  <a:cubicBezTo>
                    <a:pt x="9" y="83"/>
                    <a:pt x="5" y="80"/>
                    <a:pt x="5" y="76"/>
                  </a:cubicBezTo>
                  <a:cubicBezTo>
                    <a:pt x="5" y="72"/>
                    <a:pt x="9" y="69"/>
                    <a:pt x="13" y="69"/>
                  </a:cubicBezTo>
                  <a:cubicBezTo>
                    <a:pt x="17" y="69"/>
                    <a:pt x="20" y="72"/>
                    <a:pt x="20" y="76"/>
                  </a:cubicBezTo>
                  <a:close/>
                  <a:moveTo>
                    <a:pt x="25" y="13"/>
                  </a:moveTo>
                  <a:cubicBezTo>
                    <a:pt x="25" y="6"/>
                    <a:pt x="20" y="0"/>
                    <a:pt x="13" y="0"/>
                  </a:cubicBezTo>
                  <a:cubicBezTo>
                    <a:pt x="6" y="0"/>
                    <a:pt x="0" y="6"/>
                    <a:pt x="0" y="13"/>
                  </a:cubicBezTo>
                  <a:cubicBezTo>
                    <a:pt x="0" y="18"/>
                    <a:pt x="3" y="22"/>
                    <a:pt x="8" y="24"/>
                  </a:cubicBezTo>
                  <a:cubicBezTo>
                    <a:pt x="8" y="64"/>
                    <a:pt x="8" y="64"/>
                    <a:pt x="8" y="64"/>
                  </a:cubicBezTo>
                  <a:cubicBezTo>
                    <a:pt x="3" y="66"/>
                    <a:pt x="0" y="71"/>
                    <a:pt x="0" y="76"/>
                  </a:cubicBezTo>
                  <a:cubicBezTo>
                    <a:pt x="0" y="83"/>
                    <a:pt x="6" y="89"/>
                    <a:pt x="13" y="89"/>
                  </a:cubicBezTo>
                  <a:cubicBezTo>
                    <a:pt x="20" y="89"/>
                    <a:pt x="25" y="83"/>
                    <a:pt x="25" y="76"/>
                  </a:cubicBezTo>
                  <a:cubicBezTo>
                    <a:pt x="25" y="71"/>
                    <a:pt x="22" y="66"/>
                    <a:pt x="18" y="64"/>
                  </a:cubicBezTo>
                  <a:cubicBezTo>
                    <a:pt x="18" y="24"/>
                    <a:pt x="18" y="24"/>
                    <a:pt x="18" y="24"/>
                  </a:cubicBezTo>
                  <a:cubicBezTo>
                    <a:pt x="22" y="22"/>
                    <a:pt x="25" y="18"/>
                    <a:pt x="25" y="1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7" name="Freeform 259"/>
            <p:cNvSpPr>
              <a:spLocks noEditPoints="1"/>
            </p:cNvSpPr>
            <p:nvPr/>
          </p:nvSpPr>
          <p:spPr bwMode="auto">
            <a:xfrm>
              <a:off x="6716185" y="3175000"/>
              <a:ext cx="241300" cy="222251"/>
            </a:xfrm>
            <a:custGeom>
              <a:avLst/>
              <a:gdLst>
                <a:gd name="T0" fmla="*/ 17 w 96"/>
                <a:gd name="T1" fmla="*/ 51 h 89"/>
                <a:gd name="T2" fmla="*/ 10 w 96"/>
                <a:gd name="T3" fmla="*/ 51 h 89"/>
                <a:gd name="T4" fmla="*/ 0 w 96"/>
                <a:gd name="T5" fmla="*/ 43 h 89"/>
                <a:gd name="T6" fmla="*/ 7 w 96"/>
                <a:gd name="T7" fmla="*/ 26 h 89"/>
                <a:gd name="T8" fmla="*/ 19 w 96"/>
                <a:gd name="T9" fmla="*/ 30 h 89"/>
                <a:gd name="T10" fmla="*/ 26 w 96"/>
                <a:gd name="T11" fmla="*/ 29 h 89"/>
                <a:gd name="T12" fmla="*/ 26 w 96"/>
                <a:gd name="T13" fmla="*/ 32 h 89"/>
                <a:gd name="T14" fmla="*/ 30 w 96"/>
                <a:gd name="T15" fmla="*/ 45 h 89"/>
                <a:gd name="T16" fmla="*/ 17 w 96"/>
                <a:gd name="T17" fmla="*/ 51 h 89"/>
                <a:gd name="T18" fmla="*/ 19 w 96"/>
                <a:gd name="T19" fmla="*/ 26 h 89"/>
                <a:gd name="T20" fmla="*/ 7 w 96"/>
                <a:gd name="T21" fmla="*/ 13 h 89"/>
                <a:gd name="T22" fmla="*/ 19 w 96"/>
                <a:gd name="T23" fmla="*/ 0 h 89"/>
                <a:gd name="T24" fmla="*/ 32 w 96"/>
                <a:gd name="T25" fmla="*/ 13 h 89"/>
                <a:gd name="T26" fmla="*/ 19 w 96"/>
                <a:gd name="T27" fmla="*/ 26 h 89"/>
                <a:gd name="T28" fmla="*/ 70 w 96"/>
                <a:gd name="T29" fmla="*/ 89 h 89"/>
                <a:gd name="T30" fmla="*/ 26 w 96"/>
                <a:gd name="T31" fmla="*/ 89 h 89"/>
                <a:gd name="T32" fmla="*/ 13 w 96"/>
                <a:gd name="T33" fmla="*/ 76 h 89"/>
                <a:gd name="T34" fmla="*/ 30 w 96"/>
                <a:gd name="T35" fmla="*/ 48 h 89"/>
                <a:gd name="T36" fmla="*/ 48 w 96"/>
                <a:gd name="T37" fmla="*/ 55 h 89"/>
                <a:gd name="T38" fmla="*/ 66 w 96"/>
                <a:gd name="T39" fmla="*/ 48 h 89"/>
                <a:gd name="T40" fmla="*/ 83 w 96"/>
                <a:gd name="T41" fmla="*/ 76 h 89"/>
                <a:gd name="T42" fmla="*/ 70 w 96"/>
                <a:gd name="T43" fmla="*/ 89 h 89"/>
                <a:gd name="T44" fmla="*/ 48 w 96"/>
                <a:gd name="T45" fmla="*/ 51 h 89"/>
                <a:gd name="T46" fmla="*/ 29 w 96"/>
                <a:gd name="T47" fmla="*/ 32 h 89"/>
                <a:gd name="T48" fmla="*/ 48 w 96"/>
                <a:gd name="T49" fmla="*/ 13 h 89"/>
                <a:gd name="T50" fmla="*/ 67 w 96"/>
                <a:gd name="T51" fmla="*/ 32 h 89"/>
                <a:gd name="T52" fmla="*/ 48 w 96"/>
                <a:gd name="T53" fmla="*/ 51 h 89"/>
                <a:gd name="T54" fmla="*/ 76 w 96"/>
                <a:gd name="T55" fmla="*/ 26 h 89"/>
                <a:gd name="T56" fmla="*/ 64 w 96"/>
                <a:gd name="T57" fmla="*/ 13 h 89"/>
                <a:gd name="T58" fmla="*/ 76 w 96"/>
                <a:gd name="T59" fmla="*/ 0 h 89"/>
                <a:gd name="T60" fmla="*/ 89 w 96"/>
                <a:gd name="T61" fmla="*/ 13 h 89"/>
                <a:gd name="T62" fmla="*/ 76 w 96"/>
                <a:gd name="T63" fmla="*/ 26 h 89"/>
                <a:gd name="T64" fmla="*/ 86 w 96"/>
                <a:gd name="T65" fmla="*/ 51 h 89"/>
                <a:gd name="T66" fmla="*/ 79 w 96"/>
                <a:gd name="T67" fmla="*/ 51 h 89"/>
                <a:gd name="T68" fmla="*/ 66 w 96"/>
                <a:gd name="T69" fmla="*/ 45 h 89"/>
                <a:gd name="T70" fmla="*/ 70 w 96"/>
                <a:gd name="T71" fmla="*/ 32 h 89"/>
                <a:gd name="T72" fmla="*/ 70 w 96"/>
                <a:gd name="T73" fmla="*/ 29 h 89"/>
                <a:gd name="T74" fmla="*/ 76 w 96"/>
                <a:gd name="T75" fmla="*/ 30 h 89"/>
                <a:gd name="T76" fmla="*/ 89 w 96"/>
                <a:gd name="T77" fmla="*/ 26 h 89"/>
                <a:gd name="T78" fmla="*/ 95 w 96"/>
                <a:gd name="T79" fmla="*/ 43 h 89"/>
                <a:gd name="T80" fmla="*/ 86 w 96"/>
                <a:gd name="T81" fmla="*/ 5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89">
                  <a:moveTo>
                    <a:pt x="17" y="51"/>
                  </a:moveTo>
                  <a:cubicBezTo>
                    <a:pt x="10" y="51"/>
                    <a:pt x="10" y="51"/>
                    <a:pt x="10" y="51"/>
                  </a:cubicBezTo>
                  <a:cubicBezTo>
                    <a:pt x="5" y="51"/>
                    <a:pt x="0" y="49"/>
                    <a:pt x="0" y="43"/>
                  </a:cubicBezTo>
                  <a:cubicBezTo>
                    <a:pt x="0" y="39"/>
                    <a:pt x="0" y="26"/>
                    <a:pt x="7" y="26"/>
                  </a:cubicBezTo>
                  <a:cubicBezTo>
                    <a:pt x="8" y="26"/>
                    <a:pt x="13" y="30"/>
                    <a:pt x="19" y="30"/>
                  </a:cubicBezTo>
                  <a:cubicBezTo>
                    <a:pt x="22" y="30"/>
                    <a:pt x="24" y="30"/>
                    <a:pt x="26" y="29"/>
                  </a:cubicBezTo>
                  <a:cubicBezTo>
                    <a:pt x="26" y="30"/>
                    <a:pt x="26" y="31"/>
                    <a:pt x="26" y="32"/>
                  </a:cubicBezTo>
                  <a:cubicBezTo>
                    <a:pt x="26" y="37"/>
                    <a:pt x="27" y="41"/>
                    <a:pt x="30" y="45"/>
                  </a:cubicBezTo>
                  <a:cubicBezTo>
                    <a:pt x="25" y="45"/>
                    <a:pt x="20" y="47"/>
                    <a:pt x="17" y="51"/>
                  </a:cubicBezTo>
                  <a:close/>
                  <a:moveTo>
                    <a:pt x="19" y="26"/>
                  </a:moveTo>
                  <a:cubicBezTo>
                    <a:pt x="12" y="26"/>
                    <a:pt x="7" y="20"/>
                    <a:pt x="7" y="13"/>
                  </a:cubicBezTo>
                  <a:cubicBezTo>
                    <a:pt x="7" y="6"/>
                    <a:pt x="12" y="0"/>
                    <a:pt x="19" y="0"/>
                  </a:cubicBezTo>
                  <a:cubicBezTo>
                    <a:pt x="26" y="0"/>
                    <a:pt x="32" y="6"/>
                    <a:pt x="32" y="13"/>
                  </a:cubicBezTo>
                  <a:cubicBezTo>
                    <a:pt x="32" y="20"/>
                    <a:pt x="26" y="26"/>
                    <a:pt x="19" y="26"/>
                  </a:cubicBezTo>
                  <a:close/>
                  <a:moveTo>
                    <a:pt x="70" y="89"/>
                  </a:moveTo>
                  <a:cubicBezTo>
                    <a:pt x="26" y="89"/>
                    <a:pt x="26" y="89"/>
                    <a:pt x="26" y="89"/>
                  </a:cubicBezTo>
                  <a:cubicBezTo>
                    <a:pt x="18" y="89"/>
                    <a:pt x="13" y="84"/>
                    <a:pt x="13" y="76"/>
                  </a:cubicBezTo>
                  <a:cubicBezTo>
                    <a:pt x="13" y="65"/>
                    <a:pt x="16" y="48"/>
                    <a:pt x="30" y="48"/>
                  </a:cubicBezTo>
                  <a:cubicBezTo>
                    <a:pt x="32" y="48"/>
                    <a:pt x="38" y="55"/>
                    <a:pt x="48" y="55"/>
                  </a:cubicBezTo>
                  <a:cubicBezTo>
                    <a:pt x="58" y="55"/>
                    <a:pt x="64" y="48"/>
                    <a:pt x="66" y="48"/>
                  </a:cubicBezTo>
                  <a:cubicBezTo>
                    <a:pt x="80" y="48"/>
                    <a:pt x="83" y="65"/>
                    <a:pt x="83" y="76"/>
                  </a:cubicBezTo>
                  <a:cubicBezTo>
                    <a:pt x="83" y="84"/>
                    <a:pt x="77" y="89"/>
                    <a:pt x="70" y="89"/>
                  </a:cubicBezTo>
                  <a:close/>
                  <a:moveTo>
                    <a:pt x="48" y="51"/>
                  </a:moveTo>
                  <a:cubicBezTo>
                    <a:pt x="37" y="51"/>
                    <a:pt x="29" y="43"/>
                    <a:pt x="29" y="32"/>
                  </a:cubicBezTo>
                  <a:cubicBezTo>
                    <a:pt x="29" y="22"/>
                    <a:pt x="37" y="13"/>
                    <a:pt x="48" y="13"/>
                  </a:cubicBezTo>
                  <a:cubicBezTo>
                    <a:pt x="58" y="13"/>
                    <a:pt x="67" y="22"/>
                    <a:pt x="67" y="32"/>
                  </a:cubicBezTo>
                  <a:cubicBezTo>
                    <a:pt x="67" y="43"/>
                    <a:pt x="58" y="51"/>
                    <a:pt x="48" y="51"/>
                  </a:cubicBezTo>
                  <a:close/>
                  <a:moveTo>
                    <a:pt x="76" y="26"/>
                  </a:moveTo>
                  <a:cubicBezTo>
                    <a:pt x="69" y="26"/>
                    <a:pt x="64" y="20"/>
                    <a:pt x="64" y="13"/>
                  </a:cubicBezTo>
                  <a:cubicBezTo>
                    <a:pt x="64" y="6"/>
                    <a:pt x="69" y="0"/>
                    <a:pt x="76" y="0"/>
                  </a:cubicBezTo>
                  <a:cubicBezTo>
                    <a:pt x="83" y="0"/>
                    <a:pt x="89" y="6"/>
                    <a:pt x="89" y="13"/>
                  </a:cubicBezTo>
                  <a:cubicBezTo>
                    <a:pt x="89" y="20"/>
                    <a:pt x="83" y="26"/>
                    <a:pt x="76" y="26"/>
                  </a:cubicBezTo>
                  <a:close/>
                  <a:moveTo>
                    <a:pt x="86" y="51"/>
                  </a:moveTo>
                  <a:cubicBezTo>
                    <a:pt x="79" y="51"/>
                    <a:pt x="79" y="51"/>
                    <a:pt x="79" y="51"/>
                  </a:cubicBezTo>
                  <a:cubicBezTo>
                    <a:pt x="76" y="47"/>
                    <a:pt x="71" y="45"/>
                    <a:pt x="66" y="45"/>
                  </a:cubicBezTo>
                  <a:cubicBezTo>
                    <a:pt x="69" y="41"/>
                    <a:pt x="70" y="37"/>
                    <a:pt x="70" y="32"/>
                  </a:cubicBezTo>
                  <a:cubicBezTo>
                    <a:pt x="70" y="31"/>
                    <a:pt x="70" y="30"/>
                    <a:pt x="70" y="29"/>
                  </a:cubicBezTo>
                  <a:cubicBezTo>
                    <a:pt x="72" y="30"/>
                    <a:pt x="74" y="30"/>
                    <a:pt x="76" y="30"/>
                  </a:cubicBezTo>
                  <a:cubicBezTo>
                    <a:pt x="83" y="30"/>
                    <a:pt x="88" y="26"/>
                    <a:pt x="89" y="26"/>
                  </a:cubicBezTo>
                  <a:cubicBezTo>
                    <a:pt x="96" y="26"/>
                    <a:pt x="95" y="39"/>
                    <a:pt x="95" y="43"/>
                  </a:cubicBezTo>
                  <a:cubicBezTo>
                    <a:pt x="95" y="49"/>
                    <a:pt x="91" y="51"/>
                    <a:pt x="86" y="5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8" name="Freeform 261"/>
            <p:cNvSpPr>
              <a:spLocks noEditPoints="1"/>
            </p:cNvSpPr>
            <p:nvPr/>
          </p:nvSpPr>
          <p:spPr bwMode="auto">
            <a:xfrm>
              <a:off x="4878917" y="3456516"/>
              <a:ext cx="135467" cy="118533"/>
            </a:xfrm>
            <a:custGeom>
              <a:avLst/>
              <a:gdLst>
                <a:gd name="T0" fmla="*/ 6 w 54"/>
                <a:gd name="T1" fmla="*/ 8 h 48"/>
                <a:gd name="T2" fmla="*/ 6 w 54"/>
                <a:gd name="T3" fmla="*/ 47 h 48"/>
                <a:gd name="T4" fmla="*/ 5 w 54"/>
                <a:gd name="T5" fmla="*/ 48 h 48"/>
                <a:gd name="T6" fmla="*/ 3 w 54"/>
                <a:gd name="T7" fmla="*/ 48 h 48"/>
                <a:gd name="T8" fmla="*/ 2 w 54"/>
                <a:gd name="T9" fmla="*/ 47 h 48"/>
                <a:gd name="T10" fmla="*/ 2 w 54"/>
                <a:gd name="T11" fmla="*/ 8 h 48"/>
                <a:gd name="T12" fmla="*/ 0 w 54"/>
                <a:gd name="T13" fmla="*/ 4 h 48"/>
                <a:gd name="T14" fmla="*/ 4 w 54"/>
                <a:gd name="T15" fmla="*/ 0 h 48"/>
                <a:gd name="T16" fmla="*/ 8 w 54"/>
                <a:gd name="T17" fmla="*/ 4 h 48"/>
                <a:gd name="T18" fmla="*/ 6 w 54"/>
                <a:gd name="T19" fmla="*/ 8 h 48"/>
                <a:gd name="T20" fmla="*/ 54 w 54"/>
                <a:gd name="T21" fmla="*/ 30 h 48"/>
                <a:gd name="T22" fmla="*/ 52 w 54"/>
                <a:gd name="T23" fmla="*/ 32 h 48"/>
                <a:gd name="T24" fmla="*/ 41 w 54"/>
                <a:gd name="T25" fmla="*/ 35 h 48"/>
                <a:gd name="T26" fmla="*/ 26 w 54"/>
                <a:gd name="T27" fmla="*/ 31 h 48"/>
                <a:gd name="T28" fmla="*/ 11 w 54"/>
                <a:gd name="T29" fmla="*/ 36 h 48"/>
                <a:gd name="T30" fmla="*/ 10 w 54"/>
                <a:gd name="T31" fmla="*/ 36 h 48"/>
                <a:gd name="T32" fmla="*/ 8 w 54"/>
                <a:gd name="T33" fmla="*/ 34 h 48"/>
                <a:gd name="T34" fmla="*/ 8 w 54"/>
                <a:gd name="T35" fmla="*/ 11 h 48"/>
                <a:gd name="T36" fmla="*/ 9 w 54"/>
                <a:gd name="T37" fmla="*/ 9 h 48"/>
                <a:gd name="T38" fmla="*/ 12 w 54"/>
                <a:gd name="T39" fmla="*/ 8 h 48"/>
                <a:gd name="T40" fmla="*/ 25 w 54"/>
                <a:gd name="T41" fmla="*/ 4 h 48"/>
                <a:gd name="T42" fmla="*/ 38 w 54"/>
                <a:gd name="T43" fmla="*/ 8 h 48"/>
                <a:gd name="T44" fmla="*/ 40 w 54"/>
                <a:gd name="T45" fmla="*/ 8 h 48"/>
                <a:gd name="T46" fmla="*/ 52 w 54"/>
                <a:gd name="T47" fmla="*/ 4 h 48"/>
                <a:gd name="T48" fmla="*/ 54 w 54"/>
                <a:gd name="T49" fmla="*/ 6 h 48"/>
                <a:gd name="T50" fmla="*/ 54 w 54"/>
                <a:gd name="T51"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48">
                  <a:moveTo>
                    <a:pt x="6" y="8"/>
                  </a:moveTo>
                  <a:cubicBezTo>
                    <a:pt x="6" y="47"/>
                    <a:pt x="6" y="47"/>
                    <a:pt x="6" y="47"/>
                  </a:cubicBezTo>
                  <a:cubicBezTo>
                    <a:pt x="6" y="47"/>
                    <a:pt x="6" y="48"/>
                    <a:pt x="5" y="48"/>
                  </a:cubicBezTo>
                  <a:cubicBezTo>
                    <a:pt x="3" y="48"/>
                    <a:pt x="3" y="48"/>
                    <a:pt x="3" y="48"/>
                  </a:cubicBezTo>
                  <a:cubicBezTo>
                    <a:pt x="3" y="48"/>
                    <a:pt x="2" y="47"/>
                    <a:pt x="2" y="47"/>
                  </a:cubicBezTo>
                  <a:cubicBezTo>
                    <a:pt x="2" y="8"/>
                    <a:pt x="2" y="8"/>
                    <a:pt x="2" y="8"/>
                  </a:cubicBezTo>
                  <a:cubicBezTo>
                    <a:pt x="1" y="7"/>
                    <a:pt x="0" y="6"/>
                    <a:pt x="0" y="4"/>
                  </a:cubicBezTo>
                  <a:cubicBezTo>
                    <a:pt x="0" y="2"/>
                    <a:pt x="2" y="0"/>
                    <a:pt x="4" y="0"/>
                  </a:cubicBezTo>
                  <a:cubicBezTo>
                    <a:pt x="6" y="0"/>
                    <a:pt x="8" y="2"/>
                    <a:pt x="8" y="4"/>
                  </a:cubicBezTo>
                  <a:cubicBezTo>
                    <a:pt x="8" y="6"/>
                    <a:pt x="7" y="7"/>
                    <a:pt x="6" y="8"/>
                  </a:cubicBezTo>
                  <a:close/>
                  <a:moveTo>
                    <a:pt x="54" y="30"/>
                  </a:moveTo>
                  <a:cubicBezTo>
                    <a:pt x="54" y="31"/>
                    <a:pt x="53" y="31"/>
                    <a:pt x="52" y="32"/>
                  </a:cubicBezTo>
                  <a:cubicBezTo>
                    <a:pt x="49" y="34"/>
                    <a:pt x="45" y="35"/>
                    <a:pt x="41" y="35"/>
                  </a:cubicBezTo>
                  <a:cubicBezTo>
                    <a:pt x="35" y="35"/>
                    <a:pt x="32" y="31"/>
                    <a:pt x="26" y="31"/>
                  </a:cubicBezTo>
                  <a:cubicBezTo>
                    <a:pt x="21" y="31"/>
                    <a:pt x="15" y="33"/>
                    <a:pt x="11" y="36"/>
                  </a:cubicBezTo>
                  <a:cubicBezTo>
                    <a:pt x="11" y="36"/>
                    <a:pt x="11" y="36"/>
                    <a:pt x="10" y="36"/>
                  </a:cubicBezTo>
                  <a:cubicBezTo>
                    <a:pt x="9" y="36"/>
                    <a:pt x="8" y="35"/>
                    <a:pt x="8" y="34"/>
                  </a:cubicBezTo>
                  <a:cubicBezTo>
                    <a:pt x="8" y="11"/>
                    <a:pt x="8" y="11"/>
                    <a:pt x="8" y="11"/>
                  </a:cubicBezTo>
                  <a:cubicBezTo>
                    <a:pt x="8" y="10"/>
                    <a:pt x="9" y="10"/>
                    <a:pt x="9" y="9"/>
                  </a:cubicBezTo>
                  <a:cubicBezTo>
                    <a:pt x="10" y="9"/>
                    <a:pt x="11" y="8"/>
                    <a:pt x="12" y="8"/>
                  </a:cubicBezTo>
                  <a:cubicBezTo>
                    <a:pt x="15" y="6"/>
                    <a:pt x="20" y="4"/>
                    <a:pt x="25" y="4"/>
                  </a:cubicBezTo>
                  <a:cubicBezTo>
                    <a:pt x="29" y="4"/>
                    <a:pt x="33" y="6"/>
                    <a:pt x="38" y="8"/>
                  </a:cubicBezTo>
                  <a:cubicBezTo>
                    <a:pt x="38" y="8"/>
                    <a:pt x="39" y="8"/>
                    <a:pt x="40" y="8"/>
                  </a:cubicBezTo>
                  <a:cubicBezTo>
                    <a:pt x="45" y="8"/>
                    <a:pt x="50" y="4"/>
                    <a:pt x="52" y="4"/>
                  </a:cubicBezTo>
                  <a:cubicBezTo>
                    <a:pt x="53" y="4"/>
                    <a:pt x="54" y="5"/>
                    <a:pt x="54" y="6"/>
                  </a:cubicBezTo>
                  <a:lnTo>
                    <a:pt x="54" y="3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39" name="Freeform 262"/>
            <p:cNvSpPr>
              <a:spLocks noEditPoints="1"/>
            </p:cNvSpPr>
            <p:nvPr/>
          </p:nvSpPr>
          <p:spPr bwMode="auto">
            <a:xfrm>
              <a:off x="4341284" y="2480734"/>
              <a:ext cx="188384" cy="173567"/>
            </a:xfrm>
            <a:custGeom>
              <a:avLst/>
              <a:gdLst>
                <a:gd name="T0" fmla="*/ 75 w 75"/>
                <a:gd name="T1" fmla="*/ 21 h 69"/>
                <a:gd name="T2" fmla="*/ 51 w 75"/>
                <a:gd name="T3" fmla="*/ 40 h 69"/>
                <a:gd name="T4" fmla="*/ 46 w 75"/>
                <a:gd name="T5" fmla="*/ 45 h 69"/>
                <a:gd name="T6" fmla="*/ 43 w 75"/>
                <a:gd name="T7" fmla="*/ 52 h 69"/>
                <a:gd name="T8" fmla="*/ 49 w 75"/>
                <a:gd name="T9" fmla="*/ 58 h 69"/>
                <a:gd name="T10" fmla="*/ 58 w 75"/>
                <a:gd name="T11" fmla="*/ 65 h 69"/>
                <a:gd name="T12" fmla="*/ 58 w 75"/>
                <a:gd name="T13" fmla="*/ 68 h 69"/>
                <a:gd name="T14" fmla="*/ 56 w 75"/>
                <a:gd name="T15" fmla="*/ 69 h 69"/>
                <a:gd name="T16" fmla="*/ 19 w 75"/>
                <a:gd name="T17" fmla="*/ 69 h 69"/>
                <a:gd name="T18" fmla="*/ 17 w 75"/>
                <a:gd name="T19" fmla="*/ 68 h 69"/>
                <a:gd name="T20" fmla="*/ 17 w 75"/>
                <a:gd name="T21" fmla="*/ 65 h 69"/>
                <a:gd name="T22" fmla="*/ 26 w 75"/>
                <a:gd name="T23" fmla="*/ 58 h 69"/>
                <a:gd name="T24" fmla="*/ 32 w 75"/>
                <a:gd name="T25" fmla="*/ 52 h 69"/>
                <a:gd name="T26" fmla="*/ 29 w 75"/>
                <a:gd name="T27" fmla="*/ 45 h 69"/>
                <a:gd name="T28" fmla="*/ 24 w 75"/>
                <a:gd name="T29" fmla="*/ 40 h 69"/>
                <a:gd name="T30" fmla="*/ 0 w 75"/>
                <a:gd name="T31" fmla="*/ 21 h 69"/>
                <a:gd name="T32" fmla="*/ 0 w 75"/>
                <a:gd name="T33" fmla="*/ 16 h 69"/>
                <a:gd name="T34" fmla="*/ 4 w 75"/>
                <a:gd name="T35" fmla="*/ 11 h 69"/>
                <a:gd name="T36" fmla="*/ 17 w 75"/>
                <a:gd name="T37" fmla="*/ 11 h 69"/>
                <a:gd name="T38" fmla="*/ 17 w 75"/>
                <a:gd name="T39" fmla="*/ 7 h 69"/>
                <a:gd name="T40" fmla="*/ 25 w 75"/>
                <a:gd name="T41" fmla="*/ 0 h 69"/>
                <a:gd name="T42" fmla="*/ 51 w 75"/>
                <a:gd name="T43" fmla="*/ 0 h 69"/>
                <a:gd name="T44" fmla="*/ 58 w 75"/>
                <a:gd name="T45" fmla="*/ 7 h 69"/>
                <a:gd name="T46" fmla="*/ 58 w 75"/>
                <a:gd name="T47" fmla="*/ 11 h 69"/>
                <a:gd name="T48" fmla="*/ 71 w 75"/>
                <a:gd name="T49" fmla="*/ 11 h 69"/>
                <a:gd name="T50" fmla="*/ 75 w 75"/>
                <a:gd name="T51" fmla="*/ 16 h 69"/>
                <a:gd name="T52" fmla="*/ 75 w 75"/>
                <a:gd name="T53" fmla="*/ 21 h 69"/>
                <a:gd name="T54" fmla="*/ 17 w 75"/>
                <a:gd name="T55" fmla="*/ 17 h 69"/>
                <a:gd name="T56" fmla="*/ 6 w 75"/>
                <a:gd name="T57" fmla="*/ 17 h 69"/>
                <a:gd name="T58" fmla="*/ 6 w 75"/>
                <a:gd name="T59" fmla="*/ 21 h 69"/>
                <a:gd name="T60" fmla="*/ 21 w 75"/>
                <a:gd name="T61" fmla="*/ 34 h 69"/>
                <a:gd name="T62" fmla="*/ 17 w 75"/>
                <a:gd name="T63" fmla="*/ 17 h 69"/>
                <a:gd name="T64" fmla="*/ 70 w 75"/>
                <a:gd name="T65" fmla="*/ 17 h 69"/>
                <a:gd name="T66" fmla="*/ 58 w 75"/>
                <a:gd name="T67" fmla="*/ 17 h 69"/>
                <a:gd name="T68" fmla="*/ 55 w 75"/>
                <a:gd name="T69" fmla="*/ 34 h 69"/>
                <a:gd name="T70" fmla="*/ 70 w 75"/>
                <a:gd name="T71" fmla="*/ 21 h 69"/>
                <a:gd name="T72" fmla="*/ 70 w 75"/>
                <a:gd name="T73"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69">
                  <a:moveTo>
                    <a:pt x="75" y="21"/>
                  </a:moveTo>
                  <a:cubicBezTo>
                    <a:pt x="75" y="30"/>
                    <a:pt x="65" y="40"/>
                    <a:pt x="51" y="40"/>
                  </a:cubicBezTo>
                  <a:cubicBezTo>
                    <a:pt x="49" y="43"/>
                    <a:pt x="47" y="44"/>
                    <a:pt x="46" y="45"/>
                  </a:cubicBezTo>
                  <a:cubicBezTo>
                    <a:pt x="44" y="47"/>
                    <a:pt x="43" y="49"/>
                    <a:pt x="43" y="52"/>
                  </a:cubicBezTo>
                  <a:cubicBezTo>
                    <a:pt x="43" y="55"/>
                    <a:pt x="45" y="58"/>
                    <a:pt x="49" y="58"/>
                  </a:cubicBezTo>
                  <a:cubicBezTo>
                    <a:pt x="54" y="58"/>
                    <a:pt x="58" y="61"/>
                    <a:pt x="58" y="65"/>
                  </a:cubicBezTo>
                  <a:cubicBezTo>
                    <a:pt x="58" y="68"/>
                    <a:pt x="58" y="68"/>
                    <a:pt x="58" y="68"/>
                  </a:cubicBezTo>
                  <a:cubicBezTo>
                    <a:pt x="58" y="69"/>
                    <a:pt x="57" y="69"/>
                    <a:pt x="56" y="69"/>
                  </a:cubicBezTo>
                  <a:cubicBezTo>
                    <a:pt x="19" y="69"/>
                    <a:pt x="19" y="69"/>
                    <a:pt x="19" y="69"/>
                  </a:cubicBezTo>
                  <a:cubicBezTo>
                    <a:pt x="18" y="69"/>
                    <a:pt x="17" y="69"/>
                    <a:pt x="17" y="68"/>
                  </a:cubicBezTo>
                  <a:cubicBezTo>
                    <a:pt x="17" y="65"/>
                    <a:pt x="17" y="65"/>
                    <a:pt x="17" y="65"/>
                  </a:cubicBezTo>
                  <a:cubicBezTo>
                    <a:pt x="17" y="61"/>
                    <a:pt x="22" y="58"/>
                    <a:pt x="26" y="58"/>
                  </a:cubicBezTo>
                  <a:cubicBezTo>
                    <a:pt x="30" y="58"/>
                    <a:pt x="32" y="55"/>
                    <a:pt x="32" y="52"/>
                  </a:cubicBezTo>
                  <a:cubicBezTo>
                    <a:pt x="32" y="49"/>
                    <a:pt x="31" y="47"/>
                    <a:pt x="29" y="45"/>
                  </a:cubicBezTo>
                  <a:cubicBezTo>
                    <a:pt x="28" y="44"/>
                    <a:pt x="26" y="43"/>
                    <a:pt x="24" y="40"/>
                  </a:cubicBezTo>
                  <a:cubicBezTo>
                    <a:pt x="10" y="40"/>
                    <a:pt x="0" y="30"/>
                    <a:pt x="0" y="21"/>
                  </a:cubicBezTo>
                  <a:cubicBezTo>
                    <a:pt x="0" y="16"/>
                    <a:pt x="0" y="16"/>
                    <a:pt x="0" y="16"/>
                  </a:cubicBezTo>
                  <a:cubicBezTo>
                    <a:pt x="0" y="13"/>
                    <a:pt x="2" y="11"/>
                    <a:pt x="4" y="11"/>
                  </a:cubicBezTo>
                  <a:cubicBezTo>
                    <a:pt x="17" y="11"/>
                    <a:pt x="17" y="11"/>
                    <a:pt x="17" y="11"/>
                  </a:cubicBezTo>
                  <a:cubicBezTo>
                    <a:pt x="17" y="7"/>
                    <a:pt x="17" y="7"/>
                    <a:pt x="17" y="7"/>
                  </a:cubicBezTo>
                  <a:cubicBezTo>
                    <a:pt x="17" y="3"/>
                    <a:pt x="21" y="0"/>
                    <a:pt x="25" y="0"/>
                  </a:cubicBezTo>
                  <a:cubicBezTo>
                    <a:pt x="51" y="0"/>
                    <a:pt x="51" y="0"/>
                    <a:pt x="51" y="0"/>
                  </a:cubicBezTo>
                  <a:cubicBezTo>
                    <a:pt x="55" y="0"/>
                    <a:pt x="58" y="3"/>
                    <a:pt x="58" y="7"/>
                  </a:cubicBezTo>
                  <a:cubicBezTo>
                    <a:pt x="58" y="11"/>
                    <a:pt x="58" y="11"/>
                    <a:pt x="58" y="11"/>
                  </a:cubicBezTo>
                  <a:cubicBezTo>
                    <a:pt x="71" y="11"/>
                    <a:pt x="71" y="11"/>
                    <a:pt x="71" y="11"/>
                  </a:cubicBezTo>
                  <a:cubicBezTo>
                    <a:pt x="73" y="11"/>
                    <a:pt x="75" y="13"/>
                    <a:pt x="75" y="16"/>
                  </a:cubicBezTo>
                  <a:lnTo>
                    <a:pt x="75" y="21"/>
                  </a:lnTo>
                  <a:close/>
                  <a:moveTo>
                    <a:pt x="17" y="17"/>
                  </a:moveTo>
                  <a:cubicBezTo>
                    <a:pt x="6" y="17"/>
                    <a:pt x="6" y="17"/>
                    <a:pt x="6" y="17"/>
                  </a:cubicBezTo>
                  <a:cubicBezTo>
                    <a:pt x="6" y="21"/>
                    <a:pt x="6" y="21"/>
                    <a:pt x="6" y="21"/>
                  </a:cubicBezTo>
                  <a:cubicBezTo>
                    <a:pt x="6" y="26"/>
                    <a:pt x="12" y="32"/>
                    <a:pt x="21" y="34"/>
                  </a:cubicBezTo>
                  <a:cubicBezTo>
                    <a:pt x="19" y="30"/>
                    <a:pt x="17" y="24"/>
                    <a:pt x="17" y="17"/>
                  </a:cubicBezTo>
                  <a:close/>
                  <a:moveTo>
                    <a:pt x="70" y="17"/>
                  </a:moveTo>
                  <a:cubicBezTo>
                    <a:pt x="58" y="17"/>
                    <a:pt x="58" y="17"/>
                    <a:pt x="58" y="17"/>
                  </a:cubicBezTo>
                  <a:cubicBezTo>
                    <a:pt x="58" y="24"/>
                    <a:pt x="56" y="30"/>
                    <a:pt x="55" y="34"/>
                  </a:cubicBezTo>
                  <a:cubicBezTo>
                    <a:pt x="64" y="32"/>
                    <a:pt x="70" y="26"/>
                    <a:pt x="70" y="21"/>
                  </a:cubicBezTo>
                  <a:lnTo>
                    <a:pt x="70" y="17"/>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0" name="Freeform 263"/>
            <p:cNvSpPr>
              <a:spLocks noEditPoints="1"/>
            </p:cNvSpPr>
            <p:nvPr/>
          </p:nvSpPr>
          <p:spPr bwMode="auto">
            <a:xfrm>
              <a:off x="4593167" y="1820334"/>
              <a:ext cx="175684" cy="205317"/>
            </a:xfrm>
            <a:custGeom>
              <a:avLst/>
              <a:gdLst>
                <a:gd name="T0" fmla="*/ 70 w 70"/>
                <a:gd name="T1" fmla="*/ 25 h 82"/>
                <a:gd name="T2" fmla="*/ 70 w 70"/>
                <a:gd name="T3" fmla="*/ 78 h 82"/>
                <a:gd name="T4" fmla="*/ 66 w 70"/>
                <a:gd name="T5" fmla="*/ 82 h 82"/>
                <a:gd name="T6" fmla="*/ 4 w 70"/>
                <a:gd name="T7" fmla="*/ 82 h 82"/>
                <a:gd name="T8" fmla="*/ 0 w 70"/>
                <a:gd name="T9" fmla="*/ 78 h 82"/>
                <a:gd name="T10" fmla="*/ 0 w 70"/>
                <a:gd name="T11" fmla="*/ 5 h 82"/>
                <a:gd name="T12" fmla="*/ 4 w 70"/>
                <a:gd name="T13" fmla="*/ 0 h 82"/>
                <a:gd name="T14" fmla="*/ 45 w 70"/>
                <a:gd name="T15" fmla="*/ 0 h 82"/>
                <a:gd name="T16" fmla="*/ 53 w 70"/>
                <a:gd name="T17" fmla="*/ 3 h 82"/>
                <a:gd name="T18" fmla="*/ 67 w 70"/>
                <a:gd name="T19" fmla="*/ 18 h 82"/>
                <a:gd name="T20" fmla="*/ 70 w 70"/>
                <a:gd name="T21" fmla="*/ 25 h 82"/>
                <a:gd name="T22" fmla="*/ 64 w 70"/>
                <a:gd name="T23" fmla="*/ 30 h 82"/>
                <a:gd name="T24" fmla="*/ 45 w 70"/>
                <a:gd name="T25" fmla="*/ 30 h 82"/>
                <a:gd name="T26" fmla="*/ 41 w 70"/>
                <a:gd name="T27" fmla="*/ 25 h 82"/>
                <a:gd name="T28" fmla="*/ 41 w 70"/>
                <a:gd name="T29" fmla="*/ 6 h 82"/>
                <a:gd name="T30" fmla="*/ 6 w 70"/>
                <a:gd name="T31" fmla="*/ 6 h 82"/>
                <a:gd name="T32" fmla="*/ 6 w 70"/>
                <a:gd name="T33" fmla="*/ 77 h 82"/>
                <a:gd name="T34" fmla="*/ 64 w 70"/>
                <a:gd name="T35" fmla="*/ 77 h 82"/>
                <a:gd name="T36" fmla="*/ 64 w 70"/>
                <a:gd name="T37" fmla="*/ 30 h 82"/>
                <a:gd name="T38" fmla="*/ 19 w 70"/>
                <a:gd name="T39" fmla="*/ 35 h 82"/>
                <a:gd name="T40" fmla="*/ 51 w 70"/>
                <a:gd name="T41" fmla="*/ 35 h 82"/>
                <a:gd name="T42" fmla="*/ 53 w 70"/>
                <a:gd name="T43" fmla="*/ 37 h 82"/>
                <a:gd name="T44" fmla="*/ 53 w 70"/>
                <a:gd name="T45" fmla="*/ 40 h 82"/>
                <a:gd name="T46" fmla="*/ 51 w 70"/>
                <a:gd name="T47" fmla="*/ 41 h 82"/>
                <a:gd name="T48" fmla="*/ 19 w 70"/>
                <a:gd name="T49" fmla="*/ 41 h 82"/>
                <a:gd name="T50" fmla="*/ 17 w 70"/>
                <a:gd name="T51" fmla="*/ 40 h 82"/>
                <a:gd name="T52" fmla="*/ 17 w 70"/>
                <a:gd name="T53" fmla="*/ 37 h 82"/>
                <a:gd name="T54" fmla="*/ 19 w 70"/>
                <a:gd name="T55" fmla="*/ 35 h 82"/>
                <a:gd name="T56" fmla="*/ 53 w 70"/>
                <a:gd name="T57" fmla="*/ 49 h 82"/>
                <a:gd name="T58" fmla="*/ 53 w 70"/>
                <a:gd name="T59" fmla="*/ 52 h 82"/>
                <a:gd name="T60" fmla="*/ 51 w 70"/>
                <a:gd name="T61" fmla="*/ 53 h 82"/>
                <a:gd name="T62" fmla="*/ 19 w 70"/>
                <a:gd name="T63" fmla="*/ 53 h 82"/>
                <a:gd name="T64" fmla="*/ 17 w 70"/>
                <a:gd name="T65" fmla="*/ 52 h 82"/>
                <a:gd name="T66" fmla="*/ 17 w 70"/>
                <a:gd name="T67" fmla="*/ 49 h 82"/>
                <a:gd name="T68" fmla="*/ 19 w 70"/>
                <a:gd name="T69" fmla="*/ 47 h 82"/>
                <a:gd name="T70" fmla="*/ 51 w 70"/>
                <a:gd name="T71" fmla="*/ 47 h 82"/>
                <a:gd name="T72" fmla="*/ 53 w 70"/>
                <a:gd name="T73" fmla="*/ 49 h 82"/>
                <a:gd name="T74" fmla="*/ 53 w 70"/>
                <a:gd name="T75" fmla="*/ 60 h 82"/>
                <a:gd name="T76" fmla="*/ 53 w 70"/>
                <a:gd name="T77" fmla="*/ 63 h 82"/>
                <a:gd name="T78" fmla="*/ 51 w 70"/>
                <a:gd name="T79" fmla="*/ 65 h 82"/>
                <a:gd name="T80" fmla="*/ 19 w 70"/>
                <a:gd name="T81" fmla="*/ 65 h 82"/>
                <a:gd name="T82" fmla="*/ 17 w 70"/>
                <a:gd name="T83" fmla="*/ 63 h 82"/>
                <a:gd name="T84" fmla="*/ 17 w 70"/>
                <a:gd name="T85" fmla="*/ 60 h 82"/>
                <a:gd name="T86" fmla="*/ 19 w 70"/>
                <a:gd name="T87" fmla="*/ 59 h 82"/>
                <a:gd name="T88" fmla="*/ 51 w 70"/>
                <a:gd name="T89" fmla="*/ 59 h 82"/>
                <a:gd name="T90" fmla="*/ 53 w 70"/>
                <a:gd name="T91" fmla="*/ 60 h 82"/>
                <a:gd name="T92" fmla="*/ 47 w 70"/>
                <a:gd name="T93" fmla="*/ 24 h 82"/>
                <a:gd name="T94" fmla="*/ 64 w 70"/>
                <a:gd name="T95" fmla="*/ 24 h 82"/>
                <a:gd name="T96" fmla="*/ 63 w 70"/>
                <a:gd name="T97" fmla="*/ 22 h 82"/>
                <a:gd name="T98" fmla="*/ 49 w 70"/>
                <a:gd name="T99" fmla="*/ 7 h 82"/>
                <a:gd name="T100" fmla="*/ 47 w 70"/>
                <a:gd name="T101" fmla="*/ 6 h 82"/>
                <a:gd name="T102" fmla="*/ 47 w 70"/>
                <a:gd name="T103"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82">
                  <a:moveTo>
                    <a:pt x="70" y="25"/>
                  </a:moveTo>
                  <a:cubicBezTo>
                    <a:pt x="70" y="78"/>
                    <a:pt x="70" y="78"/>
                    <a:pt x="70" y="78"/>
                  </a:cubicBezTo>
                  <a:cubicBezTo>
                    <a:pt x="70" y="80"/>
                    <a:pt x="68" y="82"/>
                    <a:pt x="66" y="82"/>
                  </a:cubicBezTo>
                  <a:cubicBezTo>
                    <a:pt x="4" y="82"/>
                    <a:pt x="4" y="82"/>
                    <a:pt x="4" y="82"/>
                  </a:cubicBezTo>
                  <a:cubicBezTo>
                    <a:pt x="2" y="82"/>
                    <a:pt x="0" y="80"/>
                    <a:pt x="0" y="78"/>
                  </a:cubicBezTo>
                  <a:cubicBezTo>
                    <a:pt x="0" y="5"/>
                    <a:pt x="0" y="5"/>
                    <a:pt x="0" y="5"/>
                  </a:cubicBezTo>
                  <a:cubicBezTo>
                    <a:pt x="0" y="2"/>
                    <a:pt x="2" y="0"/>
                    <a:pt x="4" y="0"/>
                  </a:cubicBezTo>
                  <a:cubicBezTo>
                    <a:pt x="45" y="0"/>
                    <a:pt x="45" y="0"/>
                    <a:pt x="45" y="0"/>
                  </a:cubicBezTo>
                  <a:cubicBezTo>
                    <a:pt x="48" y="0"/>
                    <a:pt x="51" y="2"/>
                    <a:pt x="53" y="3"/>
                  </a:cubicBezTo>
                  <a:cubicBezTo>
                    <a:pt x="67" y="18"/>
                    <a:pt x="67" y="18"/>
                    <a:pt x="67" y="18"/>
                  </a:cubicBezTo>
                  <a:cubicBezTo>
                    <a:pt x="69" y="19"/>
                    <a:pt x="70" y="23"/>
                    <a:pt x="70" y="25"/>
                  </a:cubicBezTo>
                  <a:close/>
                  <a:moveTo>
                    <a:pt x="64" y="30"/>
                  </a:moveTo>
                  <a:cubicBezTo>
                    <a:pt x="45" y="30"/>
                    <a:pt x="45" y="30"/>
                    <a:pt x="45" y="30"/>
                  </a:cubicBezTo>
                  <a:cubicBezTo>
                    <a:pt x="43" y="30"/>
                    <a:pt x="41" y="28"/>
                    <a:pt x="41" y="25"/>
                  </a:cubicBezTo>
                  <a:cubicBezTo>
                    <a:pt x="41" y="6"/>
                    <a:pt x="41" y="6"/>
                    <a:pt x="41" y="6"/>
                  </a:cubicBezTo>
                  <a:cubicBezTo>
                    <a:pt x="6" y="6"/>
                    <a:pt x="6" y="6"/>
                    <a:pt x="6" y="6"/>
                  </a:cubicBezTo>
                  <a:cubicBezTo>
                    <a:pt x="6" y="77"/>
                    <a:pt x="6" y="77"/>
                    <a:pt x="6" y="77"/>
                  </a:cubicBezTo>
                  <a:cubicBezTo>
                    <a:pt x="64" y="77"/>
                    <a:pt x="64" y="77"/>
                    <a:pt x="64" y="77"/>
                  </a:cubicBezTo>
                  <a:lnTo>
                    <a:pt x="64" y="30"/>
                  </a:lnTo>
                  <a:close/>
                  <a:moveTo>
                    <a:pt x="19" y="35"/>
                  </a:moveTo>
                  <a:cubicBezTo>
                    <a:pt x="51" y="35"/>
                    <a:pt x="51" y="35"/>
                    <a:pt x="51" y="35"/>
                  </a:cubicBezTo>
                  <a:cubicBezTo>
                    <a:pt x="52" y="35"/>
                    <a:pt x="53" y="36"/>
                    <a:pt x="53" y="37"/>
                  </a:cubicBezTo>
                  <a:cubicBezTo>
                    <a:pt x="53" y="40"/>
                    <a:pt x="53" y="40"/>
                    <a:pt x="53" y="40"/>
                  </a:cubicBezTo>
                  <a:cubicBezTo>
                    <a:pt x="53" y="41"/>
                    <a:pt x="52" y="41"/>
                    <a:pt x="51" y="41"/>
                  </a:cubicBezTo>
                  <a:cubicBezTo>
                    <a:pt x="19" y="41"/>
                    <a:pt x="19" y="41"/>
                    <a:pt x="19" y="41"/>
                  </a:cubicBezTo>
                  <a:cubicBezTo>
                    <a:pt x="18" y="41"/>
                    <a:pt x="17" y="41"/>
                    <a:pt x="17" y="40"/>
                  </a:cubicBezTo>
                  <a:cubicBezTo>
                    <a:pt x="17" y="37"/>
                    <a:pt x="17" y="37"/>
                    <a:pt x="17" y="37"/>
                  </a:cubicBezTo>
                  <a:cubicBezTo>
                    <a:pt x="17" y="36"/>
                    <a:pt x="18" y="35"/>
                    <a:pt x="19" y="35"/>
                  </a:cubicBezTo>
                  <a:close/>
                  <a:moveTo>
                    <a:pt x="53" y="49"/>
                  </a:moveTo>
                  <a:cubicBezTo>
                    <a:pt x="53" y="52"/>
                    <a:pt x="53" y="52"/>
                    <a:pt x="53" y="52"/>
                  </a:cubicBezTo>
                  <a:cubicBezTo>
                    <a:pt x="53" y="52"/>
                    <a:pt x="52" y="53"/>
                    <a:pt x="51" y="53"/>
                  </a:cubicBezTo>
                  <a:cubicBezTo>
                    <a:pt x="19" y="53"/>
                    <a:pt x="19" y="53"/>
                    <a:pt x="19" y="53"/>
                  </a:cubicBezTo>
                  <a:cubicBezTo>
                    <a:pt x="18" y="53"/>
                    <a:pt x="17" y="52"/>
                    <a:pt x="17" y="52"/>
                  </a:cubicBezTo>
                  <a:cubicBezTo>
                    <a:pt x="17" y="49"/>
                    <a:pt x="17" y="49"/>
                    <a:pt x="17" y="49"/>
                  </a:cubicBezTo>
                  <a:cubicBezTo>
                    <a:pt x="17" y="48"/>
                    <a:pt x="18" y="47"/>
                    <a:pt x="19" y="47"/>
                  </a:cubicBezTo>
                  <a:cubicBezTo>
                    <a:pt x="51" y="47"/>
                    <a:pt x="51" y="47"/>
                    <a:pt x="51" y="47"/>
                  </a:cubicBezTo>
                  <a:cubicBezTo>
                    <a:pt x="52" y="47"/>
                    <a:pt x="53" y="48"/>
                    <a:pt x="53" y="49"/>
                  </a:cubicBezTo>
                  <a:close/>
                  <a:moveTo>
                    <a:pt x="53" y="60"/>
                  </a:moveTo>
                  <a:cubicBezTo>
                    <a:pt x="53" y="63"/>
                    <a:pt x="53" y="63"/>
                    <a:pt x="53" y="63"/>
                  </a:cubicBezTo>
                  <a:cubicBezTo>
                    <a:pt x="53" y="64"/>
                    <a:pt x="52" y="65"/>
                    <a:pt x="51" y="65"/>
                  </a:cubicBezTo>
                  <a:cubicBezTo>
                    <a:pt x="19" y="65"/>
                    <a:pt x="19" y="65"/>
                    <a:pt x="19" y="65"/>
                  </a:cubicBezTo>
                  <a:cubicBezTo>
                    <a:pt x="18" y="65"/>
                    <a:pt x="17" y="64"/>
                    <a:pt x="17" y="63"/>
                  </a:cubicBezTo>
                  <a:cubicBezTo>
                    <a:pt x="17" y="60"/>
                    <a:pt x="17" y="60"/>
                    <a:pt x="17" y="60"/>
                  </a:cubicBezTo>
                  <a:cubicBezTo>
                    <a:pt x="17" y="60"/>
                    <a:pt x="18" y="59"/>
                    <a:pt x="19" y="59"/>
                  </a:cubicBezTo>
                  <a:cubicBezTo>
                    <a:pt x="51" y="59"/>
                    <a:pt x="51" y="59"/>
                    <a:pt x="51" y="59"/>
                  </a:cubicBezTo>
                  <a:cubicBezTo>
                    <a:pt x="52" y="59"/>
                    <a:pt x="53" y="60"/>
                    <a:pt x="53" y="60"/>
                  </a:cubicBezTo>
                  <a:close/>
                  <a:moveTo>
                    <a:pt x="47" y="24"/>
                  </a:moveTo>
                  <a:cubicBezTo>
                    <a:pt x="64" y="24"/>
                    <a:pt x="64" y="24"/>
                    <a:pt x="64" y="24"/>
                  </a:cubicBezTo>
                  <a:cubicBezTo>
                    <a:pt x="64" y="23"/>
                    <a:pt x="63" y="22"/>
                    <a:pt x="63" y="22"/>
                  </a:cubicBezTo>
                  <a:cubicBezTo>
                    <a:pt x="49" y="7"/>
                    <a:pt x="49" y="7"/>
                    <a:pt x="49" y="7"/>
                  </a:cubicBezTo>
                  <a:cubicBezTo>
                    <a:pt x="48" y="7"/>
                    <a:pt x="47" y="7"/>
                    <a:pt x="47" y="6"/>
                  </a:cubicBezTo>
                  <a:lnTo>
                    <a:pt x="47" y="2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1" name="Freeform 264"/>
            <p:cNvSpPr>
              <a:spLocks noEditPoints="1"/>
            </p:cNvSpPr>
            <p:nvPr/>
          </p:nvSpPr>
          <p:spPr bwMode="auto">
            <a:xfrm>
              <a:off x="6642101" y="484716"/>
              <a:ext cx="232833" cy="211667"/>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2" name="Freeform 265"/>
            <p:cNvSpPr>
              <a:spLocks noEditPoints="1"/>
            </p:cNvSpPr>
            <p:nvPr/>
          </p:nvSpPr>
          <p:spPr bwMode="auto">
            <a:xfrm>
              <a:off x="6223001" y="3500967"/>
              <a:ext cx="165100" cy="173567"/>
            </a:xfrm>
            <a:custGeom>
              <a:avLst/>
              <a:gdLst>
                <a:gd name="T0" fmla="*/ 16 w 66"/>
                <a:gd name="T1" fmla="*/ 23 h 69"/>
                <a:gd name="T2" fmla="*/ 25 w 66"/>
                <a:gd name="T3" fmla="*/ 23 h 69"/>
                <a:gd name="T4" fmla="*/ 37 w 66"/>
                <a:gd name="T5" fmla="*/ 12 h 69"/>
                <a:gd name="T6" fmla="*/ 37 w 66"/>
                <a:gd name="T7" fmla="*/ 16 h 69"/>
                <a:gd name="T8" fmla="*/ 37 w 66"/>
                <a:gd name="T9" fmla="*/ 12 h 69"/>
                <a:gd name="T10" fmla="*/ 58 w 66"/>
                <a:gd name="T11" fmla="*/ 32 h 69"/>
                <a:gd name="T12" fmla="*/ 57 w 66"/>
                <a:gd name="T13" fmla="*/ 20 h 69"/>
                <a:gd name="T14" fmla="*/ 6 w 66"/>
                <a:gd name="T15" fmla="*/ 13 h 69"/>
                <a:gd name="T16" fmla="*/ 11 w 66"/>
                <a:gd name="T17" fmla="*/ 69 h 69"/>
                <a:gd name="T18" fmla="*/ 47 w 66"/>
                <a:gd name="T19" fmla="*/ 65 h 69"/>
                <a:gd name="T20" fmla="*/ 61 w 66"/>
                <a:gd name="T21" fmla="*/ 61 h 69"/>
                <a:gd name="T22" fmla="*/ 60 w 66"/>
                <a:gd name="T23" fmla="*/ 53 h 69"/>
                <a:gd name="T24" fmla="*/ 60 w 66"/>
                <a:gd name="T25" fmla="*/ 50 h 69"/>
                <a:gd name="T26" fmla="*/ 62 w 66"/>
                <a:gd name="T27" fmla="*/ 44 h 69"/>
                <a:gd name="T28" fmla="*/ 32 w 66"/>
                <a:gd name="T29" fmla="*/ 25 h 69"/>
                <a:gd name="T30" fmla="*/ 29 w 66"/>
                <a:gd name="T31" fmla="*/ 26 h 69"/>
                <a:gd name="T32" fmla="*/ 30 w 66"/>
                <a:gd name="T33" fmla="*/ 29 h 69"/>
                <a:gd name="T34" fmla="*/ 30 w 66"/>
                <a:gd name="T35" fmla="*/ 30 h 69"/>
                <a:gd name="T36" fmla="*/ 26 w 66"/>
                <a:gd name="T37" fmla="*/ 32 h 69"/>
                <a:gd name="T38" fmla="*/ 23 w 66"/>
                <a:gd name="T39" fmla="*/ 31 h 69"/>
                <a:gd name="T40" fmla="*/ 22 w 66"/>
                <a:gd name="T41" fmla="*/ 34 h 69"/>
                <a:gd name="T42" fmla="*/ 18 w 66"/>
                <a:gd name="T43" fmla="*/ 34 h 69"/>
                <a:gd name="T44" fmla="*/ 17 w 66"/>
                <a:gd name="T45" fmla="*/ 31 h 69"/>
                <a:gd name="T46" fmla="*/ 14 w 66"/>
                <a:gd name="T47" fmla="*/ 32 h 69"/>
                <a:gd name="T48" fmla="*/ 11 w 66"/>
                <a:gd name="T49" fmla="*/ 29 h 69"/>
                <a:gd name="T50" fmla="*/ 13 w 66"/>
                <a:gd name="T51" fmla="*/ 27 h 69"/>
                <a:gd name="T52" fmla="*/ 10 w 66"/>
                <a:gd name="T53" fmla="*/ 25 h 69"/>
                <a:gd name="T54" fmla="*/ 9 w 66"/>
                <a:gd name="T55" fmla="*/ 21 h 69"/>
                <a:gd name="T56" fmla="*/ 13 w 66"/>
                <a:gd name="T57" fmla="*/ 21 h 69"/>
                <a:gd name="T58" fmla="*/ 12 w 66"/>
                <a:gd name="T59" fmla="*/ 17 h 69"/>
                <a:gd name="T60" fmla="*/ 12 w 66"/>
                <a:gd name="T61" fmla="*/ 16 h 69"/>
                <a:gd name="T62" fmla="*/ 15 w 66"/>
                <a:gd name="T63" fmla="*/ 14 h 69"/>
                <a:gd name="T64" fmla="*/ 18 w 66"/>
                <a:gd name="T65" fmla="*/ 15 h 69"/>
                <a:gd name="T66" fmla="*/ 19 w 66"/>
                <a:gd name="T67" fmla="*/ 12 h 69"/>
                <a:gd name="T68" fmla="*/ 23 w 66"/>
                <a:gd name="T69" fmla="*/ 12 h 69"/>
                <a:gd name="T70" fmla="*/ 24 w 66"/>
                <a:gd name="T71" fmla="*/ 16 h 69"/>
                <a:gd name="T72" fmla="*/ 27 w 66"/>
                <a:gd name="T73" fmla="*/ 14 h 69"/>
                <a:gd name="T74" fmla="*/ 30 w 66"/>
                <a:gd name="T75" fmla="*/ 17 h 69"/>
                <a:gd name="T76" fmla="*/ 28 w 66"/>
                <a:gd name="T77" fmla="*/ 19 h 69"/>
                <a:gd name="T78" fmla="*/ 31 w 66"/>
                <a:gd name="T79" fmla="*/ 21 h 69"/>
                <a:gd name="T80" fmla="*/ 32 w 66"/>
                <a:gd name="T81" fmla="*/ 25 h 69"/>
                <a:gd name="T82" fmla="*/ 41 w 66"/>
                <a:gd name="T83" fmla="*/ 16 h 69"/>
                <a:gd name="T84" fmla="*/ 41 w 66"/>
                <a:gd name="T85" fmla="*/ 19 h 69"/>
                <a:gd name="T86" fmla="*/ 39 w 66"/>
                <a:gd name="T87" fmla="*/ 20 h 69"/>
                <a:gd name="T88" fmla="*/ 37 w 66"/>
                <a:gd name="T89" fmla="*/ 18 h 69"/>
                <a:gd name="T90" fmla="*/ 35 w 66"/>
                <a:gd name="T91" fmla="*/ 20 h 69"/>
                <a:gd name="T92" fmla="*/ 32 w 66"/>
                <a:gd name="T93" fmla="*/ 19 h 69"/>
                <a:gd name="T94" fmla="*/ 33 w 66"/>
                <a:gd name="T95" fmla="*/ 16 h 69"/>
                <a:gd name="T96" fmla="*/ 30 w 66"/>
                <a:gd name="T97" fmla="*/ 13 h 69"/>
                <a:gd name="T98" fmla="*/ 33 w 66"/>
                <a:gd name="T99" fmla="*/ 11 h 69"/>
                <a:gd name="T100" fmla="*/ 32 w 66"/>
                <a:gd name="T101" fmla="*/ 9 h 69"/>
                <a:gd name="T102" fmla="*/ 36 w 66"/>
                <a:gd name="T103" fmla="*/ 10 h 69"/>
                <a:gd name="T104" fmla="*/ 37 w 66"/>
                <a:gd name="T105" fmla="*/ 10 h 69"/>
                <a:gd name="T106" fmla="*/ 39 w 66"/>
                <a:gd name="T107" fmla="*/ 8 h 69"/>
                <a:gd name="T108" fmla="*/ 41 w 66"/>
                <a:gd name="T109" fmla="*/ 9 h 69"/>
                <a:gd name="T110" fmla="*/ 41 w 66"/>
                <a:gd name="T111" fmla="*/ 12 h 69"/>
                <a:gd name="T112" fmla="*/ 44 w 66"/>
                <a:gd name="T113"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69">
                  <a:moveTo>
                    <a:pt x="21" y="19"/>
                  </a:moveTo>
                  <a:cubicBezTo>
                    <a:pt x="18" y="19"/>
                    <a:pt x="16" y="21"/>
                    <a:pt x="16" y="23"/>
                  </a:cubicBezTo>
                  <a:cubicBezTo>
                    <a:pt x="16" y="26"/>
                    <a:pt x="18" y="28"/>
                    <a:pt x="21" y="28"/>
                  </a:cubicBezTo>
                  <a:cubicBezTo>
                    <a:pt x="23" y="28"/>
                    <a:pt x="25" y="26"/>
                    <a:pt x="25" y="23"/>
                  </a:cubicBezTo>
                  <a:cubicBezTo>
                    <a:pt x="25" y="21"/>
                    <a:pt x="23" y="19"/>
                    <a:pt x="21" y="19"/>
                  </a:cubicBezTo>
                  <a:close/>
                  <a:moveTo>
                    <a:pt x="37" y="12"/>
                  </a:moveTo>
                  <a:cubicBezTo>
                    <a:pt x="36" y="12"/>
                    <a:pt x="35" y="13"/>
                    <a:pt x="35" y="14"/>
                  </a:cubicBezTo>
                  <a:cubicBezTo>
                    <a:pt x="35" y="15"/>
                    <a:pt x="36" y="16"/>
                    <a:pt x="37" y="16"/>
                  </a:cubicBezTo>
                  <a:cubicBezTo>
                    <a:pt x="38" y="16"/>
                    <a:pt x="39" y="15"/>
                    <a:pt x="39" y="14"/>
                  </a:cubicBezTo>
                  <a:cubicBezTo>
                    <a:pt x="39" y="13"/>
                    <a:pt x="38" y="12"/>
                    <a:pt x="37" y="12"/>
                  </a:cubicBezTo>
                  <a:close/>
                  <a:moveTo>
                    <a:pt x="65" y="41"/>
                  </a:moveTo>
                  <a:cubicBezTo>
                    <a:pt x="64" y="39"/>
                    <a:pt x="59" y="34"/>
                    <a:pt x="58" y="32"/>
                  </a:cubicBezTo>
                  <a:cubicBezTo>
                    <a:pt x="57" y="31"/>
                    <a:pt x="57" y="30"/>
                    <a:pt x="57" y="29"/>
                  </a:cubicBezTo>
                  <a:cubicBezTo>
                    <a:pt x="58" y="28"/>
                    <a:pt x="59" y="26"/>
                    <a:pt x="57" y="20"/>
                  </a:cubicBezTo>
                  <a:cubicBezTo>
                    <a:pt x="54" y="14"/>
                    <a:pt x="51" y="5"/>
                    <a:pt x="40" y="2"/>
                  </a:cubicBezTo>
                  <a:cubicBezTo>
                    <a:pt x="28" y="0"/>
                    <a:pt x="13" y="1"/>
                    <a:pt x="6" y="13"/>
                  </a:cubicBezTo>
                  <a:cubicBezTo>
                    <a:pt x="6" y="13"/>
                    <a:pt x="0" y="22"/>
                    <a:pt x="4" y="35"/>
                  </a:cubicBezTo>
                  <a:cubicBezTo>
                    <a:pt x="10" y="46"/>
                    <a:pt x="18" y="50"/>
                    <a:pt x="11" y="69"/>
                  </a:cubicBezTo>
                  <a:cubicBezTo>
                    <a:pt x="45" y="69"/>
                    <a:pt x="45" y="69"/>
                    <a:pt x="45" y="69"/>
                  </a:cubicBezTo>
                  <a:cubicBezTo>
                    <a:pt x="45" y="69"/>
                    <a:pt x="45" y="66"/>
                    <a:pt x="47" y="65"/>
                  </a:cubicBezTo>
                  <a:cubicBezTo>
                    <a:pt x="49" y="64"/>
                    <a:pt x="52" y="64"/>
                    <a:pt x="54" y="64"/>
                  </a:cubicBezTo>
                  <a:cubicBezTo>
                    <a:pt x="56" y="64"/>
                    <a:pt x="61" y="64"/>
                    <a:pt x="61" y="61"/>
                  </a:cubicBezTo>
                  <a:cubicBezTo>
                    <a:pt x="61" y="59"/>
                    <a:pt x="60" y="57"/>
                    <a:pt x="60" y="56"/>
                  </a:cubicBezTo>
                  <a:cubicBezTo>
                    <a:pt x="59" y="55"/>
                    <a:pt x="59" y="54"/>
                    <a:pt x="60" y="53"/>
                  </a:cubicBezTo>
                  <a:cubicBezTo>
                    <a:pt x="61" y="53"/>
                    <a:pt x="61" y="51"/>
                    <a:pt x="60" y="51"/>
                  </a:cubicBezTo>
                  <a:cubicBezTo>
                    <a:pt x="60" y="50"/>
                    <a:pt x="60" y="50"/>
                    <a:pt x="60" y="50"/>
                  </a:cubicBezTo>
                  <a:cubicBezTo>
                    <a:pt x="61" y="49"/>
                    <a:pt x="61" y="48"/>
                    <a:pt x="60" y="47"/>
                  </a:cubicBezTo>
                  <a:cubicBezTo>
                    <a:pt x="59" y="46"/>
                    <a:pt x="60" y="44"/>
                    <a:pt x="62" y="44"/>
                  </a:cubicBezTo>
                  <a:cubicBezTo>
                    <a:pt x="63" y="44"/>
                    <a:pt x="66" y="43"/>
                    <a:pt x="65" y="41"/>
                  </a:cubicBezTo>
                  <a:close/>
                  <a:moveTo>
                    <a:pt x="32" y="25"/>
                  </a:moveTo>
                  <a:cubicBezTo>
                    <a:pt x="31" y="25"/>
                    <a:pt x="31" y="25"/>
                    <a:pt x="31" y="25"/>
                  </a:cubicBezTo>
                  <a:cubicBezTo>
                    <a:pt x="29" y="26"/>
                    <a:pt x="29" y="26"/>
                    <a:pt x="29" y="26"/>
                  </a:cubicBezTo>
                  <a:cubicBezTo>
                    <a:pt x="29" y="26"/>
                    <a:pt x="28" y="27"/>
                    <a:pt x="28" y="27"/>
                  </a:cubicBezTo>
                  <a:cubicBezTo>
                    <a:pt x="29" y="28"/>
                    <a:pt x="29" y="28"/>
                    <a:pt x="30" y="29"/>
                  </a:cubicBezTo>
                  <a:cubicBezTo>
                    <a:pt x="30" y="29"/>
                    <a:pt x="30" y="29"/>
                    <a:pt x="30" y="29"/>
                  </a:cubicBezTo>
                  <a:cubicBezTo>
                    <a:pt x="30" y="30"/>
                    <a:pt x="30" y="30"/>
                    <a:pt x="30" y="30"/>
                  </a:cubicBezTo>
                  <a:cubicBezTo>
                    <a:pt x="29" y="30"/>
                    <a:pt x="27" y="32"/>
                    <a:pt x="27" y="32"/>
                  </a:cubicBezTo>
                  <a:cubicBezTo>
                    <a:pt x="26" y="32"/>
                    <a:pt x="26" y="32"/>
                    <a:pt x="26" y="32"/>
                  </a:cubicBezTo>
                  <a:cubicBezTo>
                    <a:pt x="24" y="31"/>
                    <a:pt x="24" y="31"/>
                    <a:pt x="24" y="31"/>
                  </a:cubicBezTo>
                  <a:cubicBezTo>
                    <a:pt x="24" y="31"/>
                    <a:pt x="24" y="31"/>
                    <a:pt x="23" y="31"/>
                  </a:cubicBezTo>
                  <a:cubicBezTo>
                    <a:pt x="23" y="32"/>
                    <a:pt x="23" y="33"/>
                    <a:pt x="23" y="34"/>
                  </a:cubicBezTo>
                  <a:cubicBezTo>
                    <a:pt x="22" y="34"/>
                    <a:pt x="22" y="34"/>
                    <a:pt x="22" y="34"/>
                  </a:cubicBezTo>
                  <a:cubicBezTo>
                    <a:pt x="19" y="34"/>
                    <a:pt x="19" y="34"/>
                    <a:pt x="19" y="34"/>
                  </a:cubicBezTo>
                  <a:cubicBezTo>
                    <a:pt x="18" y="34"/>
                    <a:pt x="18" y="34"/>
                    <a:pt x="18" y="34"/>
                  </a:cubicBezTo>
                  <a:cubicBezTo>
                    <a:pt x="18" y="31"/>
                    <a:pt x="18" y="31"/>
                    <a:pt x="18" y="31"/>
                  </a:cubicBezTo>
                  <a:cubicBezTo>
                    <a:pt x="18" y="31"/>
                    <a:pt x="17" y="31"/>
                    <a:pt x="17" y="31"/>
                  </a:cubicBezTo>
                  <a:cubicBezTo>
                    <a:pt x="15" y="32"/>
                    <a:pt x="15" y="32"/>
                    <a:pt x="15" y="32"/>
                  </a:cubicBezTo>
                  <a:cubicBezTo>
                    <a:pt x="14" y="32"/>
                    <a:pt x="14" y="32"/>
                    <a:pt x="14" y="32"/>
                  </a:cubicBezTo>
                  <a:cubicBezTo>
                    <a:pt x="14" y="32"/>
                    <a:pt x="14" y="32"/>
                    <a:pt x="14" y="32"/>
                  </a:cubicBezTo>
                  <a:cubicBezTo>
                    <a:pt x="14" y="32"/>
                    <a:pt x="11" y="30"/>
                    <a:pt x="11" y="29"/>
                  </a:cubicBezTo>
                  <a:cubicBezTo>
                    <a:pt x="12" y="29"/>
                    <a:pt x="12" y="29"/>
                    <a:pt x="12" y="29"/>
                  </a:cubicBezTo>
                  <a:cubicBezTo>
                    <a:pt x="12" y="28"/>
                    <a:pt x="13" y="28"/>
                    <a:pt x="13" y="27"/>
                  </a:cubicBezTo>
                  <a:cubicBezTo>
                    <a:pt x="13" y="27"/>
                    <a:pt x="13" y="26"/>
                    <a:pt x="12" y="26"/>
                  </a:cubicBezTo>
                  <a:cubicBezTo>
                    <a:pt x="10" y="25"/>
                    <a:pt x="10" y="25"/>
                    <a:pt x="10" y="25"/>
                  </a:cubicBezTo>
                  <a:cubicBezTo>
                    <a:pt x="9" y="25"/>
                    <a:pt x="9" y="25"/>
                    <a:pt x="9" y="25"/>
                  </a:cubicBezTo>
                  <a:cubicBezTo>
                    <a:pt x="9" y="21"/>
                    <a:pt x="9" y="21"/>
                    <a:pt x="9" y="21"/>
                  </a:cubicBezTo>
                  <a:cubicBezTo>
                    <a:pt x="10" y="21"/>
                    <a:pt x="10" y="21"/>
                    <a:pt x="10" y="21"/>
                  </a:cubicBezTo>
                  <a:cubicBezTo>
                    <a:pt x="13" y="21"/>
                    <a:pt x="13" y="21"/>
                    <a:pt x="13" y="21"/>
                  </a:cubicBezTo>
                  <a:cubicBezTo>
                    <a:pt x="13" y="20"/>
                    <a:pt x="13" y="20"/>
                    <a:pt x="13" y="19"/>
                  </a:cubicBezTo>
                  <a:cubicBezTo>
                    <a:pt x="13" y="18"/>
                    <a:pt x="12" y="18"/>
                    <a:pt x="12" y="17"/>
                  </a:cubicBezTo>
                  <a:cubicBezTo>
                    <a:pt x="11" y="17"/>
                    <a:pt x="11" y="17"/>
                    <a:pt x="11" y="17"/>
                  </a:cubicBezTo>
                  <a:cubicBezTo>
                    <a:pt x="12" y="16"/>
                    <a:pt x="12" y="16"/>
                    <a:pt x="12" y="16"/>
                  </a:cubicBezTo>
                  <a:cubicBezTo>
                    <a:pt x="12" y="16"/>
                    <a:pt x="14" y="14"/>
                    <a:pt x="14" y="14"/>
                  </a:cubicBezTo>
                  <a:cubicBezTo>
                    <a:pt x="15" y="14"/>
                    <a:pt x="15" y="14"/>
                    <a:pt x="15" y="14"/>
                  </a:cubicBezTo>
                  <a:cubicBezTo>
                    <a:pt x="17" y="16"/>
                    <a:pt x="17" y="16"/>
                    <a:pt x="17" y="16"/>
                  </a:cubicBezTo>
                  <a:cubicBezTo>
                    <a:pt x="17" y="15"/>
                    <a:pt x="18" y="15"/>
                    <a:pt x="18" y="15"/>
                  </a:cubicBezTo>
                  <a:cubicBezTo>
                    <a:pt x="18" y="14"/>
                    <a:pt x="18" y="13"/>
                    <a:pt x="18" y="12"/>
                  </a:cubicBezTo>
                  <a:cubicBezTo>
                    <a:pt x="19" y="12"/>
                    <a:pt x="19" y="12"/>
                    <a:pt x="19" y="12"/>
                  </a:cubicBezTo>
                  <a:cubicBezTo>
                    <a:pt x="22" y="12"/>
                    <a:pt x="22" y="12"/>
                    <a:pt x="22" y="12"/>
                  </a:cubicBezTo>
                  <a:cubicBezTo>
                    <a:pt x="23" y="12"/>
                    <a:pt x="23" y="12"/>
                    <a:pt x="23" y="12"/>
                  </a:cubicBezTo>
                  <a:cubicBezTo>
                    <a:pt x="23" y="15"/>
                    <a:pt x="23" y="15"/>
                    <a:pt x="23" y="15"/>
                  </a:cubicBezTo>
                  <a:cubicBezTo>
                    <a:pt x="24" y="15"/>
                    <a:pt x="24" y="15"/>
                    <a:pt x="24" y="16"/>
                  </a:cubicBezTo>
                  <a:cubicBezTo>
                    <a:pt x="27" y="14"/>
                    <a:pt x="27" y="14"/>
                    <a:pt x="27" y="14"/>
                  </a:cubicBezTo>
                  <a:cubicBezTo>
                    <a:pt x="27" y="14"/>
                    <a:pt x="27" y="14"/>
                    <a:pt x="27" y="14"/>
                  </a:cubicBezTo>
                  <a:cubicBezTo>
                    <a:pt x="27" y="14"/>
                    <a:pt x="27" y="14"/>
                    <a:pt x="27" y="14"/>
                  </a:cubicBezTo>
                  <a:cubicBezTo>
                    <a:pt x="28" y="14"/>
                    <a:pt x="30" y="16"/>
                    <a:pt x="30" y="17"/>
                  </a:cubicBezTo>
                  <a:cubicBezTo>
                    <a:pt x="30" y="17"/>
                    <a:pt x="30" y="17"/>
                    <a:pt x="30" y="17"/>
                  </a:cubicBezTo>
                  <a:cubicBezTo>
                    <a:pt x="29" y="18"/>
                    <a:pt x="29" y="18"/>
                    <a:pt x="28" y="19"/>
                  </a:cubicBezTo>
                  <a:cubicBezTo>
                    <a:pt x="28" y="20"/>
                    <a:pt x="29" y="20"/>
                    <a:pt x="29" y="21"/>
                  </a:cubicBezTo>
                  <a:cubicBezTo>
                    <a:pt x="31" y="21"/>
                    <a:pt x="31" y="21"/>
                    <a:pt x="31" y="21"/>
                  </a:cubicBezTo>
                  <a:cubicBezTo>
                    <a:pt x="32" y="21"/>
                    <a:pt x="32" y="21"/>
                    <a:pt x="32" y="21"/>
                  </a:cubicBezTo>
                  <a:lnTo>
                    <a:pt x="32" y="25"/>
                  </a:lnTo>
                  <a:close/>
                  <a:moveTo>
                    <a:pt x="44" y="15"/>
                  </a:moveTo>
                  <a:cubicBezTo>
                    <a:pt x="41" y="16"/>
                    <a:pt x="41" y="16"/>
                    <a:pt x="41" y="16"/>
                  </a:cubicBezTo>
                  <a:cubicBezTo>
                    <a:pt x="40" y="17"/>
                    <a:pt x="40" y="17"/>
                    <a:pt x="40" y="17"/>
                  </a:cubicBezTo>
                  <a:cubicBezTo>
                    <a:pt x="41" y="19"/>
                    <a:pt x="41" y="19"/>
                    <a:pt x="41" y="19"/>
                  </a:cubicBezTo>
                  <a:cubicBezTo>
                    <a:pt x="41" y="19"/>
                    <a:pt x="41" y="19"/>
                    <a:pt x="41" y="19"/>
                  </a:cubicBezTo>
                  <a:cubicBezTo>
                    <a:pt x="39" y="20"/>
                    <a:pt x="39" y="20"/>
                    <a:pt x="39" y="20"/>
                  </a:cubicBezTo>
                  <a:cubicBezTo>
                    <a:pt x="37" y="18"/>
                    <a:pt x="37" y="18"/>
                    <a:pt x="37" y="18"/>
                  </a:cubicBezTo>
                  <a:cubicBezTo>
                    <a:pt x="37" y="18"/>
                    <a:pt x="37" y="18"/>
                    <a:pt x="37" y="18"/>
                  </a:cubicBezTo>
                  <a:cubicBezTo>
                    <a:pt x="36" y="18"/>
                    <a:pt x="36" y="18"/>
                    <a:pt x="36" y="18"/>
                  </a:cubicBezTo>
                  <a:cubicBezTo>
                    <a:pt x="35" y="20"/>
                    <a:pt x="35" y="20"/>
                    <a:pt x="35" y="20"/>
                  </a:cubicBezTo>
                  <a:cubicBezTo>
                    <a:pt x="32" y="19"/>
                    <a:pt x="32" y="19"/>
                    <a:pt x="32" y="19"/>
                  </a:cubicBezTo>
                  <a:cubicBezTo>
                    <a:pt x="32" y="19"/>
                    <a:pt x="32" y="19"/>
                    <a:pt x="32" y="19"/>
                  </a:cubicBezTo>
                  <a:cubicBezTo>
                    <a:pt x="33" y="17"/>
                    <a:pt x="33" y="17"/>
                    <a:pt x="33" y="17"/>
                  </a:cubicBezTo>
                  <a:cubicBezTo>
                    <a:pt x="33" y="16"/>
                    <a:pt x="33" y="16"/>
                    <a:pt x="33" y="16"/>
                  </a:cubicBezTo>
                  <a:cubicBezTo>
                    <a:pt x="30" y="15"/>
                    <a:pt x="30" y="15"/>
                    <a:pt x="30" y="15"/>
                  </a:cubicBezTo>
                  <a:cubicBezTo>
                    <a:pt x="30" y="13"/>
                    <a:pt x="30" y="13"/>
                    <a:pt x="30" y="13"/>
                  </a:cubicBezTo>
                  <a:cubicBezTo>
                    <a:pt x="33" y="12"/>
                    <a:pt x="33" y="12"/>
                    <a:pt x="33" y="12"/>
                  </a:cubicBezTo>
                  <a:cubicBezTo>
                    <a:pt x="33" y="11"/>
                    <a:pt x="33" y="11"/>
                    <a:pt x="33" y="11"/>
                  </a:cubicBezTo>
                  <a:cubicBezTo>
                    <a:pt x="32" y="9"/>
                    <a:pt x="32" y="9"/>
                    <a:pt x="32" y="9"/>
                  </a:cubicBezTo>
                  <a:cubicBezTo>
                    <a:pt x="32" y="9"/>
                    <a:pt x="32" y="9"/>
                    <a:pt x="32" y="9"/>
                  </a:cubicBezTo>
                  <a:cubicBezTo>
                    <a:pt x="35" y="8"/>
                    <a:pt x="35" y="8"/>
                    <a:pt x="35" y="8"/>
                  </a:cubicBezTo>
                  <a:cubicBezTo>
                    <a:pt x="36" y="10"/>
                    <a:pt x="36" y="10"/>
                    <a:pt x="36" y="10"/>
                  </a:cubicBezTo>
                  <a:cubicBezTo>
                    <a:pt x="37" y="10"/>
                    <a:pt x="37" y="10"/>
                    <a:pt x="37" y="10"/>
                  </a:cubicBezTo>
                  <a:cubicBezTo>
                    <a:pt x="37" y="10"/>
                    <a:pt x="37" y="10"/>
                    <a:pt x="37" y="10"/>
                  </a:cubicBezTo>
                  <a:cubicBezTo>
                    <a:pt x="38" y="9"/>
                    <a:pt x="38" y="8"/>
                    <a:pt x="39" y="8"/>
                  </a:cubicBezTo>
                  <a:cubicBezTo>
                    <a:pt x="39" y="8"/>
                    <a:pt x="39" y="8"/>
                    <a:pt x="39" y="8"/>
                  </a:cubicBezTo>
                  <a:cubicBezTo>
                    <a:pt x="41" y="9"/>
                    <a:pt x="41" y="9"/>
                    <a:pt x="41" y="9"/>
                  </a:cubicBezTo>
                  <a:cubicBezTo>
                    <a:pt x="41" y="9"/>
                    <a:pt x="41" y="9"/>
                    <a:pt x="41" y="9"/>
                  </a:cubicBezTo>
                  <a:cubicBezTo>
                    <a:pt x="40" y="11"/>
                    <a:pt x="40" y="11"/>
                    <a:pt x="40" y="11"/>
                  </a:cubicBezTo>
                  <a:cubicBezTo>
                    <a:pt x="41" y="12"/>
                    <a:pt x="41" y="12"/>
                    <a:pt x="41" y="12"/>
                  </a:cubicBezTo>
                  <a:cubicBezTo>
                    <a:pt x="44" y="13"/>
                    <a:pt x="44" y="13"/>
                    <a:pt x="44" y="13"/>
                  </a:cubicBezTo>
                  <a:lnTo>
                    <a:pt x="44" y="15"/>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3" name="Freeform 266"/>
            <p:cNvSpPr>
              <a:spLocks noEditPoints="1"/>
            </p:cNvSpPr>
            <p:nvPr/>
          </p:nvSpPr>
          <p:spPr bwMode="auto">
            <a:xfrm>
              <a:off x="4519084" y="2796116"/>
              <a:ext cx="67733" cy="67733"/>
            </a:xfrm>
            <a:custGeom>
              <a:avLst/>
              <a:gdLst>
                <a:gd name="T0" fmla="*/ 22 w 27"/>
                <a:gd name="T1" fmla="*/ 13 h 27"/>
                <a:gd name="T2" fmla="*/ 8 w 27"/>
                <a:gd name="T3" fmla="*/ 27 h 27"/>
                <a:gd name="T4" fmla="*/ 0 w 27"/>
                <a:gd name="T5" fmla="*/ 27 h 27"/>
                <a:gd name="T6" fmla="*/ 0 w 27"/>
                <a:gd name="T7" fmla="*/ 20 h 27"/>
                <a:gd name="T8" fmla="*/ 15 w 27"/>
                <a:gd name="T9" fmla="*/ 5 h 27"/>
                <a:gd name="T10" fmla="*/ 22 w 27"/>
                <a:gd name="T11" fmla="*/ 13 h 27"/>
                <a:gd name="T12" fmla="*/ 8 w 27"/>
                <a:gd name="T13" fmla="*/ 23 h 27"/>
                <a:gd name="T14" fmla="*/ 4 w 27"/>
                <a:gd name="T15" fmla="*/ 19 h 27"/>
                <a:gd name="T16" fmla="*/ 2 w 27"/>
                <a:gd name="T17" fmla="*/ 21 h 27"/>
                <a:gd name="T18" fmla="*/ 2 w 27"/>
                <a:gd name="T19" fmla="*/ 23 h 27"/>
                <a:gd name="T20" fmla="*/ 5 w 27"/>
                <a:gd name="T21" fmla="*/ 23 h 27"/>
                <a:gd name="T22" fmla="*/ 5 w 27"/>
                <a:gd name="T23" fmla="*/ 25 h 27"/>
                <a:gd name="T24" fmla="*/ 7 w 27"/>
                <a:gd name="T25" fmla="*/ 25 h 27"/>
                <a:gd name="T26" fmla="*/ 8 w 27"/>
                <a:gd name="T27" fmla="*/ 23 h 27"/>
                <a:gd name="T28" fmla="*/ 16 w 27"/>
                <a:gd name="T29" fmla="*/ 8 h 27"/>
                <a:gd name="T30" fmla="*/ 15 w 27"/>
                <a:gd name="T31" fmla="*/ 8 h 27"/>
                <a:gd name="T32" fmla="*/ 6 w 27"/>
                <a:gd name="T33" fmla="*/ 18 h 27"/>
                <a:gd name="T34" fmla="*/ 6 w 27"/>
                <a:gd name="T35" fmla="*/ 18 h 27"/>
                <a:gd name="T36" fmla="*/ 6 w 27"/>
                <a:gd name="T37" fmla="*/ 19 h 27"/>
                <a:gd name="T38" fmla="*/ 6 w 27"/>
                <a:gd name="T39" fmla="*/ 18 h 27"/>
                <a:gd name="T40" fmla="*/ 16 w 27"/>
                <a:gd name="T41" fmla="*/ 9 h 27"/>
                <a:gd name="T42" fmla="*/ 16 w 27"/>
                <a:gd name="T43" fmla="*/ 9 h 27"/>
                <a:gd name="T44" fmla="*/ 16 w 27"/>
                <a:gd name="T45" fmla="*/ 8 h 27"/>
                <a:gd name="T46" fmla="*/ 27 w 27"/>
                <a:gd name="T47" fmla="*/ 8 h 27"/>
                <a:gd name="T48" fmla="*/ 24 w 27"/>
                <a:gd name="T49" fmla="*/ 11 h 27"/>
                <a:gd name="T50" fmla="*/ 16 w 27"/>
                <a:gd name="T51" fmla="*/ 4 h 27"/>
                <a:gd name="T52" fmla="*/ 19 w 27"/>
                <a:gd name="T53" fmla="*/ 1 h 27"/>
                <a:gd name="T54" fmla="*/ 21 w 27"/>
                <a:gd name="T55" fmla="*/ 0 h 27"/>
                <a:gd name="T56" fmla="*/ 22 w 27"/>
                <a:gd name="T57" fmla="*/ 1 h 27"/>
                <a:gd name="T58" fmla="*/ 27 w 27"/>
                <a:gd name="T59" fmla="*/ 5 h 27"/>
                <a:gd name="T60" fmla="*/ 27 w 27"/>
                <a:gd name="T61" fmla="*/ 7 h 27"/>
                <a:gd name="T62" fmla="*/ 27 w 27"/>
                <a:gd name="T6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7">
                  <a:moveTo>
                    <a:pt x="22" y="13"/>
                  </a:moveTo>
                  <a:cubicBezTo>
                    <a:pt x="8" y="27"/>
                    <a:pt x="8" y="27"/>
                    <a:pt x="8" y="27"/>
                  </a:cubicBezTo>
                  <a:cubicBezTo>
                    <a:pt x="0" y="27"/>
                    <a:pt x="0" y="27"/>
                    <a:pt x="0" y="27"/>
                  </a:cubicBezTo>
                  <a:cubicBezTo>
                    <a:pt x="0" y="20"/>
                    <a:pt x="0" y="20"/>
                    <a:pt x="0" y="20"/>
                  </a:cubicBezTo>
                  <a:cubicBezTo>
                    <a:pt x="15" y="5"/>
                    <a:pt x="15" y="5"/>
                    <a:pt x="15" y="5"/>
                  </a:cubicBezTo>
                  <a:lnTo>
                    <a:pt x="22" y="13"/>
                  </a:lnTo>
                  <a:close/>
                  <a:moveTo>
                    <a:pt x="8" y="23"/>
                  </a:moveTo>
                  <a:cubicBezTo>
                    <a:pt x="4" y="19"/>
                    <a:pt x="4" y="19"/>
                    <a:pt x="4" y="19"/>
                  </a:cubicBezTo>
                  <a:cubicBezTo>
                    <a:pt x="2" y="21"/>
                    <a:pt x="2" y="21"/>
                    <a:pt x="2" y="21"/>
                  </a:cubicBezTo>
                  <a:cubicBezTo>
                    <a:pt x="2" y="23"/>
                    <a:pt x="2" y="23"/>
                    <a:pt x="2" y="23"/>
                  </a:cubicBezTo>
                  <a:cubicBezTo>
                    <a:pt x="5" y="23"/>
                    <a:pt x="5" y="23"/>
                    <a:pt x="5" y="23"/>
                  </a:cubicBezTo>
                  <a:cubicBezTo>
                    <a:pt x="5" y="25"/>
                    <a:pt x="5" y="25"/>
                    <a:pt x="5" y="25"/>
                  </a:cubicBezTo>
                  <a:cubicBezTo>
                    <a:pt x="7" y="25"/>
                    <a:pt x="7" y="25"/>
                    <a:pt x="7" y="25"/>
                  </a:cubicBezTo>
                  <a:lnTo>
                    <a:pt x="8" y="23"/>
                  </a:lnTo>
                  <a:close/>
                  <a:moveTo>
                    <a:pt x="16" y="8"/>
                  </a:moveTo>
                  <a:cubicBezTo>
                    <a:pt x="15" y="8"/>
                    <a:pt x="15" y="8"/>
                    <a:pt x="15" y="8"/>
                  </a:cubicBezTo>
                  <a:cubicBezTo>
                    <a:pt x="6" y="18"/>
                    <a:pt x="6" y="18"/>
                    <a:pt x="6" y="18"/>
                  </a:cubicBezTo>
                  <a:cubicBezTo>
                    <a:pt x="6" y="18"/>
                    <a:pt x="6" y="18"/>
                    <a:pt x="6" y="18"/>
                  </a:cubicBezTo>
                  <a:cubicBezTo>
                    <a:pt x="6" y="19"/>
                    <a:pt x="6" y="19"/>
                    <a:pt x="6" y="19"/>
                  </a:cubicBezTo>
                  <a:cubicBezTo>
                    <a:pt x="6" y="18"/>
                    <a:pt x="6" y="18"/>
                    <a:pt x="6" y="18"/>
                  </a:cubicBezTo>
                  <a:cubicBezTo>
                    <a:pt x="16" y="9"/>
                    <a:pt x="16" y="9"/>
                    <a:pt x="16" y="9"/>
                  </a:cubicBezTo>
                  <a:cubicBezTo>
                    <a:pt x="16" y="9"/>
                    <a:pt x="16" y="9"/>
                    <a:pt x="16" y="9"/>
                  </a:cubicBezTo>
                  <a:lnTo>
                    <a:pt x="16" y="8"/>
                  </a:lnTo>
                  <a:close/>
                  <a:moveTo>
                    <a:pt x="27" y="8"/>
                  </a:moveTo>
                  <a:cubicBezTo>
                    <a:pt x="24" y="11"/>
                    <a:pt x="24" y="11"/>
                    <a:pt x="24" y="11"/>
                  </a:cubicBezTo>
                  <a:cubicBezTo>
                    <a:pt x="16" y="4"/>
                    <a:pt x="16" y="4"/>
                    <a:pt x="16" y="4"/>
                  </a:cubicBezTo>
                  <a:cubicBezTo>
                    <a:pt x="19" y="1"/>
                    <a:pt x="19" y="1"/>
                    <a:pt x="19" y="1"/>
                  </a:cubicBezTo>
                  <a:cubicBezTo>
                    <a:pt x="20" y="1"/>
                    <a:pt x="20" y="0"/>
                    <a:pt x="21" y="0"/>
                  </a:cubicBezTo>
                  <a:cubicBezTo>
                    <a:pt x="21" y="0"/>
                    <a:pt x="22" y="1"/>
                    <a:pt x="22" y="1"/>
                  </a:cubicBezTo>
                  <a:cubicBezTo>
                    <a:pt x="27" y="5"/>
                    <a:pt x="27" y="5"/>
                    <a:pt x="27" y="5"/>
                  </a:cubicBezTo>
                  <a:cubicBezTo>
                    <a:pt x="27" y="6"/>
                    <a:pt x="27" y="6"/>
                    <a:pt x="27" y="7"/>
                  </a:cubicBezTo>
                  <a:cubicBezTo>
                    <a:pt x="27" y="7"/>
                    <a:pt x="27" y="8"/>
                    <a:pt x="27" y="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4" name="Freeform 267"/>
            <p:cNvSpPr>
              <a:spLocks noEditPoints="1"/>
            </p:cNvSpPr>
            <p:nvPr/>
          </p:nvSpPr>
          <p:spPr bwMode="auto">
            <a:xfrm>
              <a:off x="6441018" y="3541183"/>
              <a:ext cx="215900" cy="24553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5" name="Freeform 269"/>
            <p:cNvSpPr>
              <a:spLocks noEditPoints="1"/>
            </p:cNvSpPr>
            <p:nvPr/>
          </p:nvSpPr>
          <p:spPr bwMode="auto">
            <a:xfrm>
              <a:off x="5012267" y="2755900"/>
              <a:ext cx="146051" cy="118533"/>
            </a:xfrm>
            <a:custGeom>
              <a:avLst/>
              <a:gdLst>
                <a:gd name="T0" fmla="*/ 58 w 58"/>
                <a:gd name="T1" fmla="*/ 36 h 47"/>
                <a:gd name="T2" fmla="*/ 54 w 58"/>
                <a:gd name="T3" fmla="*/ 39 h 47"/>
                <a:gd name="T4" fmla="*/ 45 w 58"/>
                <a:gd name="T5" fmla="*/ 47 h 47"/>
                <a:gd name="T6" fmla="*/ 37 w 58"/>
                <a:gd name="T7" fmla="*/ 39 h 47"/>
                <a:gd name="T8" fmla="*/ 24 w 58"/>
                <a:gd name="T9" fmla="*/ 39 h 47"/>
                <a:gd name="T10" fmla="*/ 15 w 58"/>
                <a:gd name="T11" fmla="*/ 47 h 47"/>
                <a:gd name="T12" fmla="*/ 7 w 58"/>
                <a:gd name="T13" fmla="*/ 39 h 47"/>
                <a:gd name="T14" fmla="*/ 4 w 58"/>
                <a:gd name="T15" fmla="*/ 39 h 47"/>
                <a:gd name="T16" fmla="*/ 0 w 58"/>
                <a:gd name="T17" fmla="*/ 36 h 47"/>
                <a:gd name="T18" fmla="*/ 2 w 58"/>
                <a:gd name="T19" fmla="*/ 34 h 47"/>
                <a:gd name="T20" fmla="*/ 2 w 58"/>
                <a:gd name="T21" fmla="*/ 24 h 47"/>
                <a:gd name="T22" fmla="*/ 4 w 58"/>
                <a:gd name="T23" fmla="*/ 17 h 47"/>
                <a:gd name="T24" fmla="*/ 11 w 58"/>
                <a:gd name="T25" fmla="*/ 10 h 47"/>
                <a:gd name="T26" fmla="*/ 14 w 58"/>
                <a:gd name="T27" fmla="*/ 9 h 47"/>
                <a:gd name="T28" fmla="*/ 20 w 58"/>
                <a:gd name="T29" fmla="*/ 9 h 47"/>
                <a:gd name="T30" fmla="*/ 20 w 58"/>
                <a:gd name="T31" fmla="*/ 2 h 47"/>
                <a:gd name="T32" fmla="*/ 22 w 58"/>
                <a:gd name="T33" fmla="*/ 0 h 47"/>
                <a:gd name="T34" fmla="*/ 56 w 58"/>
                <a:gd name="T35" fmla="*/ 0 h 47"/>
                <a:gd name="T36" fmla="*/ 58 w 58"/>
                <a:gd name="T37" fmla="*/ 2 h 47"/>
                <a:gd name="T38" fmla="*/ 58 w 58"/>
                <a:gd name="T39" fmla="*/ 36 h 47"/>
                <a:gd name="T40" fmla="*/ 20 w 58"/>
                <a:gd name="T41" fmla="*/ 21 h 47"/>
                <a:gd name="T42" fmla="*/ 20 w 58"/>
                <a:gd name="T43" fmla="*/ 13 h 47"/>
                <a:gd name="T44" fmla="*/ 14 w 58"/>
                <a:gd name="T45" fmla="*/ 13 h 47"/>
                <a:gd name="T46" fmla="*/ 13 w 58"/>
                <a:gd name="T47" fmla="*/ 13 h 47"/>
                <a:gd name="T48" fmla="*/ 7 w 58"/>
                <a:gd name="T49" fmla="*/ 20 h 47"/>
                <a:gd name="T50" fmla="*/ 7 w 58"/>
                <a:gd name="T51" fmla="*/ 20 h 47"/>
                <a:gd name="T52" fmla="*/ 7 w 58"/>
                <a:gd name="T53" fmla="*/ 21 h 47"/>
                <a:gd name="T54" fmla="*/ 20 w 58"/>
                <a:gd name="T55" fmla="*/ 21 h 47"/>
                <a:gd name="T56" fmla="*/ 15 w 58"/>
                <a:gd name="T57" fmla="*/ 34 h 47"/>
                <a:gd name="T58" fmla="*/ 11 w 58"/>
                <a:gd name="T59" fmla="*/ 39 h 47"/>
                <a:gd name="T60" fmla="*/ 15 w 58"/>
                <a:gd name="T61" fmla="*/ 43 h 47"/>
                <a:gd name="T62" fmla="*/ 20 w 58"/>
                <a:gd name="T63" fmla="*/ 39 h 47"/>
                <a:gd name="T64" fmla="*/ 15 w 58"/>
                <a:gd name="T65" fmla="*/ 34 h 47"/>
                <a:gd name="T66" fmla="*/ 45 w 58"/>
                <a:gd name="T67" fmla="*/ 34 h 47"/>
                <a:gd name="T68" fmla="*/ 41 w 58"/>
                <a:gd name="T69" fmla="*/ 39 h 47"/>
                <a:gd name="T70" fmla="*/ 45 w 58"/>
                <a:gd name="T71" fmla="*/ 43 h 47"/>
                <a:gd name="T72" fmla="*/ 50 w 58"/>
                <a:gd name="T73" fmla="*/ 39 h 47"/>
                <a:gd name="T74" fmla="*/ 45 w 58"/>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47">
                  <a:moveTo>
                    <a:pt x="58" y="36"/>
                  </a:moveTo>
                  <a:cubicBezTo>
                    <a:pt x="58" y="39"/>
                    <a:pt x="56" y="39"/>
                    <a:pt x="54" y="39"/>
                  </a:cubicBezTo>
                  <a:cubicBezTo>
                    <a:pt x="54" y="43"/>
                    <a:pt x="50" y="47"/>
                    <a:pt x="45" y="47"/>
                  </a:cubicBezTo>
                  <a:cubicBezTo>
                    <a:pt x="41" y="47"/>
                    <a:pt x="37" y="43"/>
                    <a:pt x="37" y="39"/>
                  </a:cubicBezTo>
                  <a:cubicBezTo>
                    <a:pt x="24" y="39"/>
                    <a:pt x="24" y="39"/>
                    <a:pt x="24" y="39"/>
                  </a:cubicBezTo>
                  <a:cubicBezTo>
                    <a:pt x="24" y="43"/>
                    <a:pt x="20" y="47"/>
                    <a:pt x="15" y="47"/>
                  </a:cubicBezTo>
                  <a:cubicBezTo>
                    <a:pt x="11"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1" y="10"/>
                    <a:pt x="11" y="10"/>
                    <a:pt x="11" y="10"/>
                  </a:cubicBezTo>
                  <a:cubicBezTo>
                    <a:pt x="11" y="9"/>
                    <a:pt x="13" y="9"/>
                    <a:pt x="14" y="9"/>
                  </a:cubicBezTo>
                  <a:cubicBezTo>
                    <a:pt x="20" y="9"/>
                    <a:pt x="20" y="9"/>
                    <a:pt x="20" y="9"/>
                  </a:cubicBezTo>
                  <a:cubicBezTo>
                    <a:pt x="20" y="2"/>
                    <a:pt x="20" y="2"/>
                    <a:pt x="20" y="2"/>
                  </a:cubicBezTo>
                  <a:cubicBezTo>
                    <a:pt x="20" y="1"/>
                    <a:pt x="20" y="0"/>
                    <a:pt x="22" y="0"/>
                  </a:cubicBezTo>
                  <a:cubicBezTo>
                    <a:pt x="56" y="0"/>
                    <a:pt x="56" y="0"/>
                    <a:pt x="56" y="0"/>
                  </a:cubicBezTo>
                  <a:cubicBezTo>
                    <a:pt x="57" y="0"/>
                    <a:pt x="58" y="1"/>
                    <a:pt x="58" y="2"/>
                  </a:cubicBezTo>
                  <a:lnTo>
                    <a:pt x="58" y="36"/>
                  </a:lnTo>
                  <a:close/>
                  <a:moveTo>
                    <a:pt x="20" y="21"/>
                  </a:moveTo>
                  <a:cubicBezTo>
                    <a:pt x="20" y="13"/>
                    <a:pt x="20" y="13"/>
                    <a:pt x="20" y="13"/>
                  </a:cubicBezTo>
                  <a:cubicBezTo>
                    <a:pt x="14" y="13"/>
                    <a:pt x="14" y="13"/>
                    <a:pt x="14" y="13"/>
                  </a:cubicBezTo>
                  <a:cubicBezTo>
                    <a:pt x="13" y="13"/>
                    <a:pt x="13" y="13"/>
                    <a:pt x="13" y="13"/>
                  </a:cubicBezTo>
                  <a:cubicBezTo>
                    <a:pt x="7" y="20"/>
                    <a:pt x="7" y="20"/>
                    <a:pt x="7" y="20"/>
                  </a:cubicBezTo>
                  <a:cubicBezTo>
                    <a:pt x="7" y="20"/>
                    <a:pt x="7" y="20"/>
                    <a:pt x="7" y="20"/>
                  </a:cubicBezTo>
                  <a:cubicBezTo>
                    <a:pt x="7" y="21"/>
                    <a:pt x="7" y="21"/>
                    <a:pt x="7" y="21"/>
                  </a:cubicBezTo>
                  <a:lnTo>
                    <a:pt x="20" y="21"/>
                  </a:lnTo>
                  <a:close/>
                  <a:moveTo>
                    <a:pt x="15" y="34"/>
                  </a:moveTo>
                  <a:cubicBezTo>
                    <a:pt x="13" y="34"/>
                    <a:pt x="11" y="36"/>
                    <a:pt x="11" y="39"/>
                  </a:cubicBezTo>
                  <a:cubicBezTo>
                    <a:pt x="11" y="41"/>
                    <a:pt x="13" y="43"/>
                    <a:pt x="15" y="43"/>
                  </a:cubicBezTo>
                  <a:cubicBezTo>
                    <a:pt x="18" y="43"/>
                    <a:pt x="20" y="41"/>
                    <a:pt x="20" y="39"/>
                  </a:cubicBezTo>
                  <a:cubicBezTo>
                    <a:pt x="20" y="36"/>
                    <a:pt x="18" y="34"/>
                    <a:pt x="15" y="34"/>
                  </a:cubicBezTo>
                  <a:close/>
                  <a:moveTo>
                    <a:pt x="45" y="34"/>
                  </a:moveTo>
                  <a:cubicBezTo>
                    <a:pt x="43" y="34"/>
                    <a:pt x="41" y="36"/>
                    <a:pt x="41" y="39"/>
                  </a:cubicBezTo>
                  <a:cubicBezTo>
                    <a:pt x="41" y="41"/>
                    <a:pt x="43" y="43"/>
                    <a:pt x="45" y="43"/>
                  </a:cubicBezTo>
                  <a:cubicBezTo>
                    <a:pt x="48" y="43"/>
                    <a:pt x="50" y="41"/>
                    <a:pt x="50" y="39"/>
                  </a:cubicBezTo>
                  <a:cubicBezTo>
                    <a:pt x="50" y="36"/>
                    <a:pt x="48" y="34"/>
                    <a:pt x="45" y="3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6" name="Freeform 270"/>
            <p:cNvSpPr>
              <a:spLocks noEditPoints="1"/>
            </p:cNvSpPr>
            <p:nvPr/>
          </p:nvSpPr>
          <p:spPr bwMode="auto">
            <a:xfrm>
              <a:off x="7283451" y="2015067"/>
              <a:ext cx="152400" cy="120651"/>
            </a:xfrm>
            <a:custGeom>
              <a:avLst/>
              <a:gdLst>
                <a:gd name="T0" fmla="*/ 48 w 61"/>
                <a:gd name="T1" fmla="*/ 18 h 48"/>
                <a:gd name="T2" fmla="*/ 24 w 61"/>
                <a:gd name="T3" fmla="*/ 35 h 48"/>
                <a:gd name="T4" fmla="*/ 18 w 61"/>
                <a:gd name="T5" fmla="*/ 34 h 48"/>
                <a:gd name="T6" fmla="*/ 9 w 61"/>
                <a:gd name="T7" fmla="*/ 39 h 48"/>
                <a:gd name="T8" fmla="*/ 6 w 61"/>
                <a:gd name="T9" fmla="*/ 39 h 48"/>
                <a:gd name="T10" fmla="*/ 6 w 61"/>
                <a:gd name="T11" fmla="*/ 39 h 48"/>
                <a:gd name="T12" fmla="*/ 4 w 61"/>
                <a:gd name="T13" fmla="*/ 38 h 48"/>
                <a:gd name="T14" fmla="*/ 5 w 61"/>
                <a:gd name="T15" fmla="*/ 37 h 48"/>
                <a:gd name="T16" fmla="*/ 9 w 61"/>
                <a:gd name="T17" fmla="*/ 31 h 48"/>
                <a:gd name="T18" fmla="*/ 0 w 61"/>
                <a:gd name="T19" fmla="*/ 18 h 48"/>
                <a:gd name="T20" fmla="*/ 24 w 61"/>
                <a:gd name="T21" fmla="*/ 0 h 48"/>
                <a:gd name="T22" fmla="*/ 48 w 61"/>
                <a:gd name="T23" fmla="*/ 18 h 48"/>
                <a:gd name="T24" fmla="*/ 4 w 61"/>
                <a:gd name="T25" fmla="*/ 18 h 48"/>
                <a:gd name="T26" fmla="*/ 11 w 61"/>
                <a:gd name="T27" fmla="*/ 27 h 48"/>
                <a:gd name="T28" fmla="*/ 15 w 61"/>
                <a:gd name="T29" fmla="*/ 29 h 48"/>
                <a:gd name="T30" fmla="*/ 13 w 61"/>
                <a:gd name="T31" fmla="*/ 32 h 48"/>
                <a:gd name="T32" fmla="*/ 15 w 61"/>
                <a:gd name="T33" fmla="*/ 31 h 48"/>
                <a:gd name="T34" fmla="*/ 17 w 61"/>
                <a:gd name="T35" fmla="*/ 30 h 48"/>
                <a:gd name="T36" fmla="*/ 19 w 61"/>
                <a:gd name="T37" fmla="*/ 30 h 48"/>
                <a:gd name="T38" fmla="*/ 24 w 61"/>
                <a:gd name="T39" fmla="*/ 31 h 48"/>
                <a:gd name="T40" fmla="*/ 44 w 61"/>
                <a:gd name="T41" fmla="*/ 18 h 48"/>
                <a:gd name="T42" fmla="*/ 24 w 61"/>
                <a:gd name="T43" fmla="*/ 4 h 48"/>
                <a:gd name="T44" fmla="*/ 4 w 61"/>
                <a:gd name="T45" fmla="*/ 18 h 48"/>
                <a:gd name="T46" fmla="*/ 56 w 61"/>
                <a:gd name="T47" fmla="*/ 45 h 48"/>
                <a:gd name="T48" fmla="*/ 57 w 61"/>
                <a:gd name="T49" fmla="*/ 47 h 48"/>
                <a:gd name="T50" fmla="*/ 55 w 61"/>
                <a:gd name="T51" fmla="*/ 48 h 48"/>
                <a:gd name="T52" fmla="*/ 52 w 61"/>
                <a:gd name="T53" fmla="*/ 47 h 48"/>
                <a:gd name="T54" fmla="*/ 43 w 61"/>
                <a:gd name="T55" fmla="*/ 43 h 48"/>
                <a:gd name="T56" fmla="*/ 37 w 61"/>
                <a:gd name="T57" fmla="*/ 44 h 48"/>
                <a:gd name="T58" fmla="*/ 21 w 61"/>
                <a:gd name="T59" fmla="*/ 39 h 48"/>
                <a:gd name="T60" fmla="*/ 24 w 61"/>
                <a:gd name="T61" fmla="*/ 39 h 48"/>
                <a:gd name="T62" fmla="*/ 43 w 61"/>
                <a:gd name="T63" fmla="*/ 33 h 48"/>
                <a:gd name="T64" fmla="*/ 52 w 61"/>
                <a:gd name="T65" fmla="*/ 18 h 48"/>
                <a:gd name="T66" fmla="*/ 51 w 61"/>
                <a:gd name="T67" fmla="*/ 12 h 48"/>
                <a:gd name="T68" fmla="*/ 61 w 61"/>
                <a:gd name="T69" fmla="*/ 26 h 48"/>
                <a:gd name="T70" fmla="*/ 52 w 61"/>
                <a:gd name="T71" fmla="*/ 40 h 48"/>
                <a:gd name="T72" fmla="*/ 56 w 61"/>
                <a:gd name="T73"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48">
                  <a:moveTo>
                    <a:pt x="48" y="18"/>
                  </a:moveTo>
                  <a:cubicBezTo>
                    <a:pt x="48" y="27"/>
                    <a:pt x="37" y="35"/>
                    <a:pt x="24" y="35"/>
                  </a:cubicBezTo>
                  <a:cubicBezTo>
                    <a:pt x="22" y="35"/>
                    <a:pt x="20" y="35"/>
                    <a:pt x="18" y="34"/>
                  </a:cubicBezTo>
                  <a:cubicBezTo>
                    <a:pt x="15" y="36"/>
                    <a:pt x="12" y="38"/>
                    <a:pt x="9" y="39"/>
                  </a:cubicBezTo>
                  <a:cubicBezTo>
                    <a:pt x="8" y="39"/>
                    <a:pt x="7" y="39"/>
                    <a:pt x="6" y="39"/>
                  </a:cubicBezTo>
                  <a:cubicBezTo>
                    <a:pt x="6" y="39"/>
                    <a:pt x="6" y="39"/>
                    <a:pt x="6" y="39"/>
                  </a:cubicBezTo>
                  <a:cubicBezTo>
                    <a:pt x="5" y="39"/>
                    <a:pt x="5" y="39"/>
                    <a:pt x="4" y="38"/>
                  </a:cubicBezTo>
                  <a:cubicBezTo>
                    <a:pt x="4" y="38"/>
                    <a:pt x="5" y="37"/>
                    <a:pt x="5" y="37"/>
                  </a:cubicBezTo>
                  <a:cubicBezTo>
                    <a:pt x="6" y="35"/>
                    <a:pt x="8" y="34"/>
                    <a:pt x="9" y="31"/>
                  </a:cubicBezTo>
                  <a:cubicBezTo>
                    <a:pt x="4" y="28"/>
                    <a:pt x="0" y="23"/>
                    <a:pt x="0" y="18"/>
                  </a:cubicBezTo>
                  <a:cubicBezTo>
                    <a:pt x="0" y="8"/>
                    <a:pt x="11" y="0"/>
                    <a:pt x="24" y="0"/>
                  </a:cubicBezTo>
                  <a:cubicBezTo>
                    <a:pt x="37" y="0"/>
                    <a:pt x="48" y="8"/>
                    <a:pt x="48" y="18"/>
                  </a:cubicBezTo>
                  <a:close/>
                  <a:moveTo>
                    <a:pt x="4" y="18"/>
                  </a:moveTo>
                  <a:cubicBezTo>
                    <a:pt x="4" y="21"/>
                    <a:pt x="7" y="25"/>
                    <a:pt x="11" y="27"/>
                  </a:cubicBezTo>
                  <a:cubicBezTo>
                    <a:pt x="15" y="29"/>
                    <a:pt x="15" y="29"/>
                    <a:pt x="15" y="29"/>
                  </a:cubicBezTo>
                  <a:cubicBezTo>
                    <a:pt x="13" y="32"/>
                    <a:pt x="13" y="32"/>
                    <a:pt x="13" y="32"/>
                  </a:cubicBezTo>
                  <a:cubicBezTo>
                    <a:pt x="14" y="32"/>
                    <a:pt x="15" y="31"/>
                    <a:pt x="15" y="31"/>
                  </a:cubicBezTo>
                  <a:cubicBezTo>
                    <a:pt x="17" y="30"/>
                    <a:pt x="17" y="30"/>
                    <a:pt x="17" y="30"/>
                  </a:cubicBezTo>
                  <a:cubicBezTo>
                    <a:pt x="19" y="30"/>
                    <a:pt x="19" y="30"/>
                    <a:pt x="19" y="30"/>
                  </a:cubicBezTo>
                  <a:cubicBezTo>
                    <a:pt x="20" y="30"/>
                    <a:pt x="22" y="31"/>
                    <a:pt x="24" y="31"/>
                  </a:cubicBezTo>
                  <a:cubicBezTo>
                    <a:pt x="35" y="31"/>
                    <a:pt x="44" y="25"/>
                    <a:pt x="44" y="18"/>
                  </a:cubicBezTo>
                  <a:cubicBezTo>
                    <a:pt x="44" y="10"/>
                    <a:pt x="35" y="4"/>
                    <a:pt x="24" y="4"/>
                  </a:cubicBezTo>
                  <a:cubicBezTo>
                    <a:pt x="13" y="4"/>
                    <a:pt x="4" y="10"/>
                    <a:pt x="4" y="18"/>
                  </a:cubicBezTo>
                  <a:close/>
                  <a:moveTo>
                    <a:pt x="56" y="45"/>
                  </a:moveTo>
                  <a:cubicBezTo>
                    <a:pt x="56" y="46"/>
                    <a:pt x="57" y="46"/>
                    <a:pt x="57" y="47"/>
                  </a:cubicBezTo>
                  <a:cubicBezTo>
                    <a:pt x="56" y="48"/>
                    <a:pt x="56" y="48"/>
                    <a:pt x="55" y="48"/>
                  </a:cubicBezTo>
                  <a:cubicBezTo>
                    <a:pt x="54" y="48"/>
                    <a:pt x="53" y="48"/>
                    <a:pt x="52" y="47"/>
                  </a:cubicBezTo>
                  <a:cubicBezTo>
                    <a:pt x="49" y="47"/>
                    <a:pt x="46" y="45"/>
                    <a:pt x="43" y="43"/>
                  </a:cubicBezTo>
                  <a:cubicBezTo>
                    <a:pt x="41" y="43"/>
                    <a:pt x="39" y="44"/>
                    <a:pt x="37" y="44"/>
                  </a:cubicBezTo>
                  <a:cubicBezTo>
                    <a:pt x="31" y="44"/>
                    <a:pt x="25" y="42"/>
                    <a:pt x="21" y="39"/>
                  </a:cubicBezTo>
                  <a:cubicBezTo>
                    <a:pt x="22" y="39"/>
                    <a:pt x="23" y="39"/>
                    <a:pt x="24" y="39"/>
                  </a:cubicBezTo>
                  <a:cubicBezTo>
                    <a:pt x="31" y="39"/>
                    <a:pt x="38" y="37"/>
                    <a:pt x="43" y="33"/>
                  </a:cubicBezTo>
                  <a:cubicBezTo>
                    <a:pt x="49" y="29"/>
                    <a:pt x="52" y="24"/>
                    <a:pt x="52" y="18"/>
                  </a:cubicBezTo>
                  <a:cubicBezTo>
                    <a:pt x="52" y="16"/>
                    <a:pt x="52" y="14"/>
                    <a:pt x="51" y="12"/>
                  </a:cubicBezTo>
                  <a:cubicBezTo>
                    <a:pt x="57" y="16"/>
                    <a:pt x="61" y="21"/>
                    <a:pt x="61" y="26"/>
                  </a:cubicBezTo>
                  <a:cubicBezTo>
                    <a:pt x="61" y="32"/>
                    <a:pt x="57" y="37"/>
                    <a:pt x="52" y="40"/>
                  </a:cubicBezTo>
                  <a:cubicBezTo>
                    <a:pt x="53" y="43"/>
                    <a:pt x="55" y="44"/>
                    <a:pt x="56" y="4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7" name="Freeform 272"/>
            <p:cNvSpPr>
              <a:spLocks noEditPoints="1"/>
            </p:cNvSpPr>
            <p:nvPr/>
          </p:nvSpPr>
          <p:spPr bwMode="auto">
            <a:xfrm>
              <a:off x="5791201" y="3395134"/>
              <a:ext cx="124884" cy="124884"/>
            </a:xfrm>
            <a:custGeom>
              <a:avLst/>
              <a:gdLst>
                <a:gd name="T0" fmla="*/ 44 w 50"/>
                <a:gd name="T1" fmla="*/ 50 h 50"/>
                <a:gd name="T2" fmla="*/ 6 w 50"/>
                <a:gd name="T3" fmla="*/ 50 h 50"/>
                <a:gd name="T4" fmla="*/ 2 w 50"/>
                <a:gd name="T5" fmla="*/ 43 h 50"/>
                <a:gd name="T6" fmla="*/ 19 w 50"/>
                <a:gd name="T7" fmla="*/ 17 h 50"/>
                <a:gd name="T8" fmla="*/ 19 w 50"/>
                <a:gd name="T9" fmla="*/ 4 h 50"/>
                <a:gd name="T10" fmla="*/ 17 w 50"/>
                <a:gd name="T11" fmla="*/ 4 h 50"/>
                <a:gd name="T12" fmla="*/ 15 w 50"/>
                <a:gd name="T13" fmla="*/ 2 h 50"/>
                <a:gd name="T14" fmla="*/ 17 w 50"/>
                <a:gd name="T15" fmla="*/ 0 h 50"/>
                <a:gd name="T16" fmla="*/ 33 w 50"/>
                <a:gd name="T17" fmla="*/ 0 h 50"/>
                <a:gd name="T18" fmla="*/ 35 w 50"/>
                <a:gd name="T19" fmla="*/ 2 h 50"/>
                <a:gd name="T20" fmla="*/ 33 w 50"/>
                <a:gd name="T21" fmla="*/ 4 h 50"/>
                <a:gd name="T22" fmla="*/ 31 w 50"/>
                <a:gd name="T23" fmla="*/ 4 h 50"/>
                <a:gd name="T24" fmla="*/ 31 w 50"/>
                <a:gd name="T25" fmla="*/ 17 h 50"/>
                <a:gd name="T26" fmla="*/ 47 w 50"/>
                <a:gd name="T27" fmla="*/ 43 h 50"/>
                <a:gd name="T28" fmla="*/ 44 w 50"/>
                <a:gd name="T29" fmla="*/ 50 h 50"/>
                <a:gd name="T30" fmla="*/ 13 w 50"/>
                <a:gd name="T31" fmla="*/ 33 h 50"/>
                <a:gd name="T32" fmla="*/ 36 w 50"/>
                <a:gd name="T33" fmla="*/ 33 h 50"/>
                <a:gd name="T34" fmla="*/ 28 w 50"/>
                <a:gd name="T35" fmla="*/ 19 h 50"/>
                <a:gd name="T36" fmla="*/ 27 w 50"/>
                <a:gd name="T37" fmla="*/ 18 h 50"/>
                <a:gd name="T38" fmla="*/ 27 w 50"/>
                <a:gd name="T39" fmla="*/ 17 h 50"/>
                <a:gd name="T40" fmla="*/ 27 w 50"/>
                <a:gd name="T41" fmla="*/ 4 h 50"/>
                <a:gd name="T42" fmla="*/ 23 w 50"/>
                <a:gd name="T43" fmla="*/ 4 h 50"/>
                <a:gd name="T44" fmla="*/ 23 w 50"/>
                <a:gd name="T45" fmla="*/ 17 h 50"/>
                <a:gd name="T46" fmla="*/ 23 w 50"/>
                <a:gd name="T47" fmla="*/ 18 h 50"/>
                <a:gd name="T48" fmla="*/ 22 w 50"/>
                <a:gd name="T49" fmla="*/ 19 h 50"/>
                <a:gd name="T50" fmla="*/ 13 w 50"/>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0">
                  <a:moveTo>
                    <a:pt x="44" y="50"/>
                  </a:moveTo>
                  <a:cubicBezTo>
                    <a:pt x="6" y="50"/>
                    <a:pt x="6" y="50"/>
                    <a:pt x="6" y="50"/>
                  </a:cubicBezTo>
                  <a:cubicBezTo>
                    <a:pt x="2" y="50"/>
                    <a:pt x="0" y="47"/>
                    <a:pt x="2" y="43"/>
                  </a:cubicBezTo>
                  <a:cubicBezTo>
                    <a:pt x="19" y="17"/>
                    <a:pt x="19" y="17"/>
                    <a:pt x="19" y="17"/>
                  </a:cubicBezTo>
                  <a:cubicBezTo>
                    <a:pt x="19" y="4"/>
                    <a:pt x="19" y="4"/>
                    <a:pt x="19" y="4"/>
                  </a:cubicBezTo>
                  <a:cubicBezTo>
                    <a:pt x="17" y="4"/>
                    <a:pt x="17" y="4"/>
                    <a:pt x="17" y="4"/>
                  </a:cubicBezTo>
                  <a:cubicBezTo>
                    <a:pt x="16" y="4"/>
                    <a:pt x="15" y="3"/>
                    <a:pt x="15" y="2"/>
                  </a:cubicBezTo>
                  <a:cubicBezTo>
                    <a:pt x="15" y="1"/>
                    <a:pt x="16" y="0"/>
                    <a:pt x="17" y="0"/>
                  </a:cubicBezTo>
                  <a:cubicBezTo>
                    <a:pt x="33" y="0"/>
                    <a:pt x="33" y="0"/>
                    <a:pt x="33" y="0"/>
                  </a:cubicBezTo>
                  <a:cubicBezTo>
                    <a:pt x="34" y="0"/>
                    <a:pt x="35" y="1"/>
                    <a:pt x="35" y="2"/>
                  </a:cubicBezTo>
                  <a:cubicBezTo>
                    <a:pt x="35" y="3"/>
                    <a:pt x="34" y="4"/>
                    <a:pt x="33" y="4"/>
                  </a:cubicBezTo>
                  <a:cubicBezTo>
                    <a:pt x="31" y="4"/>
                    <a:pt x="31" y="4"/>
                    <a:pt x="31" y="4"/>
                  </a:cubicBezTo>
                  <a:cubicBezTo>
                    <a:pt x="31" y="17"/>
                    <a:pt x="31" y="17"/>
                    <a:pt x="31" y="17"/>
                  </a:cubicBezTo>
                  <a:cubicBezTo>
                    <a:pt x="47" y="43"/>
                    <a:pt x="47" y="43"/>
                    <a:pt x="47" y="43"/>
                  </a:cubicBezTo>
                  <a:cubicBezTo>
                    <a:pt x="50" y="47"/>
                    <a:pt x="48" y="50"/>
                    <a:pt x="44" y="50"/>
                  </a:cubicBezTo>
                  <a:close/>
                  <a:moveTo>
                    <a:pt x="13" y="33"/>
                  </a:moveTo>
                  <a:cubicBezTo>
                    <a:pt x="36" y="33"/>
                    <a:pt x="36" y="33"/>
                    <a:pt x="36" y="33"/>
                  </a:cubicBezTo>
                  <a:cubicBezTo>
                    <a:pt x="28" y="19"/>
                    <a:pt x="28" y="19"/>
                    <a:pt x="28" y="19"/>
                  </a:cubicBezTo>
                  <a:cubicBezTo>
                    <a:pt x="27" y="18"/>
                    <a:pt x="27" y="18"/>
                    <a:pt x="27" y="18"/>
                  </a:cubicBezTo>
                  <a:cubicBezTo>
                    <a:pt x="27" y="17"/>
                    <a:pt x="27" y="17"/>
                    <a:pt x="27" y="17"/>
                  </a:cubicBezTo>
                  <a:cubicBezTo>
                    <a:pt x="27" y="4"/>
                    <a:pt x="27" y="4"/>
                    <a:pt x="27" y="4"/>
                  </a:cubicBezTo>
                  <a:cubicBezTo>
                    <a:pt x="23" y="4"/>
                    <a:pt x="23" y="4"/>
                    <a:pt x="23" y="4"/>
                  </a:cubicBezTo>
                  <a:cubicBezTo>
                    <a:pt x="23" y="17"/>
                    <a:pt x="23" y="17"/>
                    <a:pt x="23" y="17"/>
                  </a:cubicBezTo>
                  <a:cubicBezTo>
                    <a:pt x="23" y="18"/>
                    <a:pt x="23" y="18"/>
                    <a:pt x="23" y="18"/>
                  </a:cubicBezTo>
                  <a:cubicBezTo>
                    <a:pt x="22" y="19"/>
                    <a:pt x="22" y="19"/>
                    <a:pt x="22" y="19"/>
                  </a:cubicBezTo>
                  <a:lnTo>
                    <a:pt x="13" y="3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8" name="Freeform 273"/>
            <p:cNvSpPr>
              <a:spLocks noEditPoints="1"/>
            </p:cNvSpPr>
            <p:nvPr/>
          </p:nvSpPr>
          <p:spPr bwMode="auto">
            <a:xfrm>
              <a:off x="6828367" y="1295401"/>
              <a:ext cx="226484" cy="226484"/>
            </a:xfrm>
            <a:custGeom>
              <a:avLst/>
              <a:gdLst>
                <a:gd name="T0" fmla="*/ 49 w 90"/>
                <a:gd name="T1" fmla="*/ 62 h 90"/>
                <a:gd name="T2" fmla="*/ 49 w 90"/>
                <a:gd name="T3" fmla="*/ 66 h 90"/>
                <a:gd name="T4" fmla="*/ 25 w 90"/>
                <a:gd name="T5" fmla="*/ 90 h 90"/>
                <a:gd name="T6" fmla="*/ 0 w 90"/>
                <a:gd name="T7" fmla="*/ 61 h 90"/>
                <a:gd name="T8" fmla="*/ 11 w 90"/>
                <a:gd name="T9" fmla="*/ 67 h 90"/>
                <a:gd name="T10" fmla="*/ 14 w 90"/>
                <a:gd name="T11" fmla="*/ 65 h 90"/>
                <a:gd name="T12" fmla="*/ 36 w 90"/>
                <a:gd name="T13" fmla="*/ 52 h 90"/>
                <a:gd name="T14" fmla="*/ 49 w 90"/>
                <a:gd name="T15" fmla="*/ 62 h 90"/>
                <a:gd name="T16" fmla="*/ 90 w 90"/>
                <a:gd name="T17" fmla="*/ 8 h 90"/>
                <a:gd name="T18" fmla="*/ 88 w 90"/>
                <a:gd name="T19" fmla="*/ 16 h 90"/>
                <a:gd name="T20" fmla="*/ 64 w 90"/>
                <a:gd name="T21" fmla="*/ 53 h 90"/>
                <a:gd name="T22" fmla="*/ 53 w 90"/>
                <a:gd name="T23" fmla="*/ 58 h 90"/>
                <a:gd name="T24" fmla="*/ 38 w 90"/>
                <a:gd name="T25" fmla="*/ 42 h 90"/>
                <a:gd name="T26" fmla="*/ 43 w 90"/>
                <a:gd name="T27" fmla="*/ 32 h 90"/>
                <a:gd name="T28" fmla="*/ 75 w 90"/>
                <a:gd name="T29" fmla="*/ 3 h 90"/>
                <a:gd name="T30" fmla="*/ 81 w 90"/>
                <a:gd name="T31" fmla="*/ 0 h 90"/>
                <a:gd name="T32" fmla="*/ 90 w 90"/>
                <a:gd name="T3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9" y="62"/>
                  </a:moveTo>
                  <a:cubicBezTo>
                    <a:pt x="49" y="66"/>
                    <a:pt x="49" y="66"/>
                    <a:pt x="49" y="66"/>
                  </a:cubicBezTo>
                  <a:cubicBezTo>
                    <a:pt x="49" y="80"/>
                    <a:pt x="39" y="90"/>
                    <a:pt x="25" y="90"/>
                  </a:cubicBezTo>
                  <a:cubicBezTo>
                    <a:pt x="8" y="90"/>
                    <a:pt x="0" y="76"/>
                    <a:pt x="0" y="61"/>
                  </a:cubicBezTo>
                  <a:cubicBezTo>
                    <a:pt x="2" y="62"/>
                    <a:pt x="9" y="67"/>
                    <a:pt x="11" y="67"/>
                  </a:cubicBezTo>
                  <a:cubicBezTo>
                    <a:pt x="12" y="67"/>
                    <a:pt x="13" y="67"/>
                    <a:pt x="14" y="65"/>
                  </a:cubicBezTo>
                  <a:cubicBezTo>
                    <a:pt x="18" y="54"/>
                    <a:pt x="24" y="52"/>
                    <a:pt x="36" y="52"/>
                  </a:cubicBezTo>
                  <a:cubicBezTo>
                    <a:pt x="38" y="57"/>
                    <a:pt x="43" y="61"/>
                    <a:pt x="49" y="62"/>
                  </a:cubicBezTo>
                  <a:close/>
                  <a:moveTo>
                    <a:pt x="90" y="8"/>
                  </a:moveTo>
                  <a:cubicBezTo>
                    <a:pt x="90" y="11"/>
                    <a:pt x="89" y="14"/>
                    <a:pt x="88" y="16"/>
                  </a:cubicBezTo>
                  <a:cubicBezTo>
                    <a:pt x="84" y="23"/>
                    <a:pt x="71" y="48"/>
                    <a:pt x="64" y="53"/>
                  </a:cubicBezTo>
                  <a:cubicBezTo>
                    <a:pt x="61" y="56"/>
                    <a:pt x="58" y="58"/>
                    <a:pt x="53" y="58"/>
                  </a:cubicBezTo>
                  <a:cubicBezTo>
                    <a:pt x="45" y="58"/>
                    <a:pt x="38" y="51"/>
                    <a:pt x="38" y="42"/>
                  </a:cubicBezTo>
                  <a:cubicBezTo>
                    <a:pt x="38" y="38"/>
                    <a:pt x="40" y="34"/>
                    <a:pt x="43" y="32"/>
                  </a:cubicBezTo>
                  <a:cubicBezTo>
                    <a:pt x="75" y="3"/>
                    <a:pt x="75" y="3"/>
                    <a:pt x="75" y="3"/>
                  </a:cubicBezTo>
                  <a:cubicBezTo>
                    <a:pt x="76" y="1"/>
                    <a:pt x="79" y="0"/>
                    <a:pt x="81" y="0"/>
                  </a:cubicBezTo>
                  <a:cubicBezTo>
                    <a:pt x="86" y="0"/>
                    <a:pt x="90" y="4"/>
                    <a:pt x="90" y="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49" name="Freeform 274"/>
            <p:cNvSpPr>
              <a:spLocks noEditPoints="1"/>
            </p:cNvSpPr>
            <p:nvPr/>
          </p:nvSpPr>
          <p:spPr bwMode="auto">
            <a:xfrm>
              <a:off x="8242301" y="1047750"/>
              <a:ext cx="133351" cy="133351"/>
            </a:xfrm>
            <a:custGeom>
              <a:avLst/>
              <a:gdLst>
                <a:gd name="T0" fmla="*/ 42 w 53"/>
                <a:gd name="T1" fmla="*/ 27 h 53"/>
                <a:gd name="T2" fmla="*/ 36 w 53"/>
                <a:gd name="T3" fmla="*/ 32 h 53"/>
                <a:gd name="T4" fmla="*/ 35 w 53"/>
                <a:gd name="T5" fmla="*/ 44 h 53"/>
                <a:gd name="T6" fmla="*/ 35 w 53"/>
                <a:gd name="T7" fmla="*/ 45 h 53"/>
                <a:gd name="T8" fmla="*/ 23 w 53"/>
                <a:gd name="T9" fmla="*/ 52 h 53"/>
                <a:gd name="T10" fmla="*/ 22 w 53"/>
                <a:gd name="T11" fmla="*/ 53 h 53"/>
                <a:gd name="T12" fmla="*/ 21 w 53"/>
                <a:gd name="T13" fmla="*/ 52 h 53"/>
                <a:gd name="T14" fmla="*/ 19 w 53"/>
                <a:gd name="T15" fmla="*/ 50 h 53"/>
                <a:gd name="T16" fmla="*/ 19 w 53"/>
                <a:gd name="T17" fmla="*/ 49 h 53"/>
                <a:gd name="T18" fmla="*/ 22 w 53"/>
                <a:gd name="T19" fmla="*/ 40 h 53"/>
                <a:gd name="T20" fmla="*/ 13 w 53"/>
                <a:gd name="T21" fmla="*/ 31 h 53"/>
                <a:gd name="T22" fmla="*/ 4 w 53"/>
                <a:gd name="T23" fmla="*/ 34 h 53"/>
                <a:gd name="T24" fmla="*/ 4 w 53"/>
                <a:gd name="T25" fmla="*/ 34 h 53"/>
                <a:gd name="T26" fmla="*/ 3 w 53"/>
                <a:gd name="T27" fmla="*/ 34 h 53"/>
                <a:gd name="T28" fmla="*/ 1 w 53"/>
                <a:gd name="T29" fmla="*/ 32 h 53"/>
                <a:gd name="T30" fmla="*/ 1 w 53"/>
                <a:gd name="T31" fmla="*/ 31 h 53"/>
                <a:gd name="T32" fmla="*/ 8 w 53"/>
                <a:gd name="T33" fmla="*/ 18 h 53"/>
                <a:gd name="T34" fmla="*/ 9 w 53"/>
                <a:gd name="T35" fmla="*/ 18 h 53"/>
                <a:gd name="T36" fmla="*/ 21 w 53"/>
                <a:gd name="T37" fmla="*/ 17 h 53"/>
                <a:gd name="T38" fmla="*/ 27 w 53"/>
                <a:gd name="T39" fmla="*/ 11 h 53"/>
                <a:gd name="T40" fmla="*/ 52 w 53"/>
                <a:gd name="T41" fmla="*/ 0 h 53"/>
                <a:gd name="T42" fmla="*/ 53 w 53"/>
                <a:gd name="T43" fmla="*/ 1 h 53"/>
                <a:gd name="T44" fmla="*/ 42 w 53"/>
                <a:gd name="T45" fmla="*/ 27 h 53"/>
                <a:gd name="T46" fmla="*/ 43 w 53"/>
                <a:gd name="T47" fmla="*/ 7 h 53"/>
                <a:gd name="T48" fmla="*/ 40 w 53"/>
                <a:gd name="T49" fmla="*/ 11 h 53"/>
                <a:gd name="T50" fmla="*/ 43 w 53"/>
                <a:gd name="T51" fmla="*/ 14 h 53"/>
                <a:gd name="T52" fmla="*/ 46 w 53"/>
                <a:gd name="T53" fmla="*/ 11 h 53"/>
                <a:gd name="T54" fmla="*/ 43 w 53"/>
                <a:gd name="T5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2" y="27"/>
                  </a:moveTo>
                  <a:cubicBezTo>
                    <a:pt x="41" y="28"/>
                    <a:pt x="38" y="30"/>
                    <a:pt x="36" y="32"/>
                  </a:cubicBezTo>
                  <a:cubicBezTo>
                    <a:pt x="35" y="44"/>
                    <a:pt x="35" y="44"/>
                    <a:pt x="35" y="44"/>
                  </a:cubicBezTo>
                  <a:cubicBezTo>
                    <a:pt x="35" y="45"/>
                    <a:pt x="35" y="45"/>
                    <a:pt x="35" y="45"/>
                  </a:cubicBezTo>
                  <a:cubicBezTo>
                    <a:pt x="23" y="52"/>
                    <a:pt x="23" y="52"/>
                    <a:pt x="23" y="52"/>
                  </a:cubicBezTo>
                  <a:cubicBezTo>
                    <a:pt x="22" y="53"/>
                    <a:pt x="22" y="53"/>
                    <a:pt x="22" y="53"/>
                  </a:cubicBezTo>
                  <a:cubicBezTo>
                    <a:pt x="21" y="52"/>
                    <a:pt x="21" y="52"/>
                    <a:pt x="21" y="52"/>
                  </a:cubicBezTo>
                  <a:cubicBezTo>
                    <a:pt x="19" y="50"/>
                    <a:pt x="19" y="50"/>
                    <a:pt x="19" y="50"/>
                  </a:cubicBezTo>
                  <a:cubicBezTo>
                    <a:pt x="19" y="49"/>
                    <a:pt x="19" y="49"/>
                    <a:pt x="19" y="49"/>
                  </a:cubicBezTo>
                  <a:cubicBezTo>
                    <a:pt x="22" y="40"/>
                    <a:pt x="22" y="40"/>
                    <a:pt x="22" y="40"/>
                  </a:cubicBezTo>
                  <a:cubicBezTo>
                    <a:pt x="13" y="31"/>
                    <a:pt x="13" y="31"/>
                    <a:pt x="13" y="31"/>
                  </a:cubicBezTo>
                  <a:cubicBezTo>
                    <a:pt x="4" y="34"/>
                    <a:pt x="4" y="34"/>
                    <a:pt x="4" y="34"/>
                  </a:cubicBezTo>
                  <a:cubicBezTo>
                    <a:pt x="4" y="34"/>
                    <a:pt x="4" y="34"/>
                    <a:pt x="4" y="34"/>
                  </a:cubicBezTo>
                  <a:cubicBezTo>
                    <a:pt x="3" y="34"/>
                    <a:pt x="3" y="34"/>
                    <a:pt x="3" y="34"/>
                  </a:cubicBezTo>
                  <a:cubicBezTo>
                    <a:pt x="1" y="32"/>
                    <a:pt x="1" y="32"/>
                    <a:pt x="1" y="32"/>
                  </a:cubicBezTo>
                  <a:cubicBezTo>
                    <a:pt x="1" y="31"/>
                    <a:pt x="0" y="31"/>
                    <a:pt x="1" y="31"/>
                  </a:cubicBezTo>
                  <a:cubicBezTo>
                    <a:pt x="8" y="18"/>
                    <a:pt x="8" y="18"/>
                    <a:pt x="8" y="18"/>
                  </a:cubicBezTo>
                  <a:cubicBezTo>
                    <a:pt x="9" y="18"/>
                    <a:pt x="9" y="18"/>
                    <a:pt x="9" y="18"/>
                  </a:cubicBezTo>
                  <a:cubicBezTo>
                    <a:pt x="21" y="17"/>
                    <a:pt x="21" y="17"/>
                    <a:pt x="21" y="17"/>
                  </a:cubicBezTo>
                  <a:cubicBezTo>
                    <a:pt x="23" y="15"/>
                    <a:pt x="25" y="13"/>
                    <a:pt x="27" y="11"/>
                  </a:cubicBezTo>
                  <a:cubicBezTo>
                    <a:pt x="35" y="3"/>
                    <a:pt x="41" y="0"/>
                    <a:pt x="52" y="0"/>
                  </a:cubicBezTo>
                  <a:cubicBezTo>
                    <a:pt x="52" y="0"/>
                    <a:pt x="53" y="1"/>
                    <a:pt x="53" y="1"/>
                  </a:cubicBezTo>
                  <a:cubicBezTo>
                    <a:pt x="53" y="12"/>
                    <a:pt x="50" y="19"/>
                    <a:pt x="42" y="27"/>
                  </a:cubicBezTo>
                  <a:close/>
                  <a:moveTo>
                    <a:pt x="43" y="7"/>
                  </a:moveTo>
                  <a:cubicBezTo>
                    <a:pt x="41" y="7"/>
                    <a:pt x="40" y="9"/>
                    <a:pt x="40" y="11"/>
                  </a:cubicBezTo>
                  <a:cubicBezTo>
                    <a:pt x="40" y="12"/>
                    <a:pt x="41" y="14"/>
                    <a:pt x="43" y="14"/>
                  </a:cubicBezTo>
                  <a:cubicBezTo>
                    <a:pt x="44" y="14"/>
                    <a:pt x="46" y="12"/>
                    <a:pt x="46" y="11"/>
                  </a:cubicBezTo>
                  <a:cubicBezTo>
                    <a:pt x="46" y="9"/>
                    <a:pt x="44" y="7"/>
                    <a:pt x="43" y="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0" name="Freeform 275"/>
            <p:cNvSpPr>
              <a:spLocks noEditPoints="1"/>
            </p:cNvSpPr>
            <p:nvPr/>
          </p:nvSpPr>
          <p:spPr bwMode="auto">
            <a:xfrm>
              <a:off x="6904567" y="1754716"/>
              <a:ext cx="188384" cy="188384"/>
            </a:xfrm>
            <a:custGeom>
              <a:avLst/>
              <a:gdLst>
                <a:gd name="T0" fmla="*/ 75 w 75"/>
                <a:gd name="T1" fmla="*/ 43 h 75"/>
                <a:gd name="T2" fmla="*/ 74 w 75"/>
                <a:gd name="T3" fmla="*/ 45 h 75"/>
                <a:gd name="T4" fmla="*/ 65 w 75"/>
                <a:gd name="T5" fmla="*/ 46 h 75"/>
                <a:gd name="T6" fmla="*/ 63 w 75"/>
                <a:gd name="T7" fmla="*/ 51 h 75"/>
                <a:gd name="T8" fmla="*/ 68 w 75"/>
                <a:gd name="T9" fmla="*/ 57 h 75"/>
                <a:gd name="T10" fmla="*/ 68 w 75"/>
                <a:gd name="T11" fmla="*/ 58 h 75"/>
                <a:gd name="T12" fmla="*/ 68 w 75"/>
                <a:gd name="T13" fmla="*/ 60 h 75"/>
                <a:gd name="T14" fmla="*/ 59 w 75"/>
                <a:gd name="T15" fmla="*/ 68 h 75"/>
                <a:gd name="T16" fmla="*/ 57 w 75"/>
                <a:gd name="T17" fmla="*/ 68 h 75"/>
                <a:gd name="T18" fmla="*/ 50 w 75"/>
                <a:gd name="T19" fmla="*/ 63 h 75"/>
                <a:gd name="T20" fmla="*/ 46 w 75"/>
                <a:gd name="T21" fmla="*/ 65 h 75"/>
                <a:gd name="T22" fmla="*/ 45 w 75"/>
                <a:gd name="T23" fmla="*/ 74 h 75"/>
                <a:gd name="T24" fmla="*/ 43 w 75"/>
                <a:gd name="T25" fmla="*/ 75 h 75"/>
                <a:gd name="T26" fmla="*/ 32 w 75"/>
                <a:gd name="T27" fmla="*/ 75 h 75"/>
                <a:gd name="T28" fmla="*/ 30 w 75"/>
                <a:gd name="T29" fmla="*/ 74 h 75"/>
                <a:gd name="T30" fmla="*/ 29 w 75"/>
                <a:gd name="T31" fmla="*/ 65 h 75"/>
                <a:gd name="T32" fmla="*/ 24 w 75"/>
                <a:gd name="T33" fmla="*/ 63 h 75"/>
                <a:gd name="T34" fmla="*/ 18 w 75"/>
                <a:gd name="T35" fmla="*/ 68 h 75"/>
                <a:gd name="T36" fmla="*/ 16 w 75"/>
                <a:gd name="T37" fmla="*/ 68 h 75"/>
                <a:gd name="T38" fmla="*/ 15 w 75"/>
                <a:gd name="T39" fmla="*/ 68 h 75"/>
                <a:gd name="T40" fmla="*/ 7 w 75"/>
                <a:gd name="T41" fmla="*/ 60 h 75"/>
                <a:gd name="T42" fmla="*/ 7 w 75"/>
                <a:gd name="T43" fmla="*/ 58 h 75"/>
                <a:gd name="T44" fmla="*/ 7 w 75"/>
                <a:gd name="T45" fmla="*/ 57 h 75"/>
                <a:gd name="T46" fmla="*/ 12 w 75"/>
                <a:gd name="T47" fmla="*/ 51 h 75"/>
                <a:gd name="T48" fmla="*/ 10 w 75"/>
                <a:gd name="T49" fmla="*/ 46 h 75"/>
                <a:gd name="T50" fmla="*/ 1 w 75"/>
                <a:gd name="T51" fmla="*/ 44 h 75"/>
                <a:gd name="T52" fmla="*/ 0 w 75"/>
                <a:gd name="T53" fmla="*/ 43 h 75"/>
                <a:gd name="T54" fmla="*/ 0 w 75"/>
                <a:gd name="T55" fmla="*/ 32 h 75"/>
                <a:gd name="T56" fmla="*/ 1 w 75"/>
                <a:gd name="T57" fmla="*/ 30 h 75"/>
                <a:gd name="T58" fmla="*/ 10 w 75"/>
                <a:gd name="T59" fmla="*/ 29 h 75"/>
                <a:gd name="T60" fmla="*/ 12 w 75"/>
                <a:gd name="T61" fmla="*/ 24 h 75"/>
                <a:gd name="T62" fmla="*/ 7 w 75"/>
                <a:gd name="T63" fmla="*/ 17 h 75"/>
                <a:gd name="T64" fmla="*/ 6 w 75"/>
                <a:gd name="T65" fmla="*/ 16 h 75"/>
                <a:gd name="T66" fmla="*/ 7 w 75"/>
                <a:gd name="T67" fmla="*/ 15 h 75"/>
                <a:gd name="T68" fmla="*/ 16 w 75"/>
                <a:gd name="T69" fmla="*/ 6 h 75"/>
                <a:gd name="T70" fmla="*/ 18 w 75"/>
                <a:gd name="T71" fmla="*/ 7 h 75"/>
                <a:gd name="T72" fmla="*/ 24 w 75"/>
                <a:gd name="T73" fmla="*/ 12 h 75"/>
                <a:gd name="T74" fmla="*/ 29 w 75"/>
                <a:gd name="T75" fmla="*/ 10 h 75"/>
                <a:gd name="T76" fmla="*/ 30 w 75"/>
                <a:gd name="T77" fmla="*/ 1 h 75"/>
                <a:gd name="T78" fmla="*/ 32 w 75"/>
                <a:gd name="T79" fmla="*/ 0 h 75"/>
                <a:gd name="T80" fmla="*/ 43 w 75"/>
                <a:gd name="T81" fmla="*/ 0 h 75"/>
                <a:gd name="T82" fmla="*/ 45 w 75"/>
                <a:gd name="T83" fmla="*/ 1 h 75"/>
                <a:gd name="T84" fmla="*/ 46 w 75"/>
                <a:gd name="T85" fmla="*/ 10 h 75"/>
                <a:gd name="T86" fmla="*/ 50 w 75"/>
                <a:gd name="T87" fmla="*/ 12 h 75"/>
                <a:gd name="T88" fmla="*/ 57 w 75"/>
                <a:gd name="T89" fmla="*/ 7 h 75"/>
                <a:gd name="T90" fmla="*/ 59 w 75"/>
                <a:gd name="T91" fmla="*/ 6 h 75"/>
                <a:gd name="T92" fmla="*/ 60 w 75"/>
                <a:gd name="T93" fmla="*/ 7 h 75"/>
                <a:gd name="T94" fmla="*/ 68 w 75"/>
                <a:gd name="T95" fmla="*/ 15 h 75"/>
                <a:gd name="T96" fmla="*/ 68 w 75"/>
                <a:gd name="T97" fmla="*/ 16 h 75"/>
                <a:gd name="T98" fmla="*/ 68 w 75"/>
                <a:gd name="T99" fmla="*/ 17 h 75"/>
                <a:gd name="T100" fmla="*/ 63 w 75"/>
                <a:gd name="T101" fmla="*/ 24 h 75"/>
                <a:gd name="T102" fmla="*/ 65 w 75"/>
                <a:gd name="T103" fmla="*/ 29 h 75"/>
                <a:gd name="T104" fmla="*/ 74 w 75"/>
                <a:gd name="T105" fmla="*/ 30 h 75"/>
                <a:gd name="T106" fmla="*/ 75 w 75"/>
                <a:gd name="T107" fmla="*/ 32 h 75"/>
                <a:gd name="T108" fmla="*/ 75 w 75"/>
                <a:gd name="T109" fmla="*/ 43 h 75"/>
                <a:gd name="T110" fmla="*/ 37 w 75"/>
                <a:gd name="T111" fmla="*/ 25 h 75"/>
                <a:gd name="T112" fmla="*/ 25 w 75"/>
                <a:gd name="T113" fmla="*/ 37 h 75"/>
                <a:gd name="T114" fmla="*/ 37 w 75"/>
                <a:gd name="T115" fmla="*/ 50 h 75"/>
                <a:gd name="T116" fmla="*/ 50 w 75"/>
                <a:gd name="T117" fmla="*/ 37 h 75"/>
                <a:gd name="T118" fmla="*/ 37 w 75"/>
                <a:gd name="T119"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75">
                  <a:moveTo>
                    <a:pt x="75" y="43"/>
                  </a:moveTo>
                  <a:cubicBezTo>
                    <a:pt x="75" y="44"/>
                    <a:pt x="74" y="45"/>
                    <a:pt x="74" y="45"/>
                  </a:cubicBezTo>
                  <a:cubicBezTo>
                    <a:pt x="65" y="46"/>
                    <a:pt x="65" y="46"/>
                    <a:pt x="65" y="46"/>
                  </a:cubicBezTo>
                  <a:cubicBezTo>
                    <a:pt x="64" y="48"/>
                    <a:pt x="63" y="49"/>
                    <a:pt x="63" y="51"/>
                  </a:cubicBezTo>
                  <a:cubicBezTo>
                    <a:pt x="64" y="53"/>
                    <a:pt x="66" y="55"/>
                    <a:pt x="68" y="57"/>
                  </a:cubicBezTo>
                  <a:cubicBezTo>
                    <a:pt x="68" y="58"/>
                    <a:pt x="68" y="58"/>
                    <a:pt x="68" y="58"/>
                  </a:cubicBezTo>
                  <a:cubicBezTo>
                    <a:pt x="68" y="59"/>
                    <a:pt x="68" y="59"/>
                    <a:pt x="68" y="60"/>
                  </a:cubicBezTo>
                  <a:cubicBezTo>
                    <a:pt x="67" y="61"/>
                    <a:pt x="60" y="68"/>
                    <a:pt x="59" y="68"/>
                  </a:cubicBezTo>
                  <a:cubicBezTo>
                    <a:pt x="58" y="68"/>
                    <a:pt x="58" y="68"/>
                    <a:pt x="57" y="68"/>
                  </a:cubicBezTo>
                  <a:cubicBezTo>
                    <a:pt x="50" y="63"/>
                    <a:pt x="50" y="63"/>
                    <a:pt x="50" y="63"/>
                  </a:cubicBezTo>
                  <a:cubicBezTo>
                    <a:pt x="49" y="63"/>
                    <a:pt x="48" y="64"/>
                    <a:pt x="46" y="65"/>
                  </a:cubicBezTo>
                  <a:cubicBezTo>
                    <a:pt x="46" y="68"/>
                    <a:pt x="45" y="71"/>
                    <a:pt x="45" y="74"/>
                  </a:cubicBezTo>
                  <a:cubicBezTo>
                    <a:pt x="44" y="74"/>
                    <a:pt x="44" y="75"/>
                    <a:pt x="43" y="75"/>
                  </a:cubicBezTo>
                  <a:cubicBezTo>
                    <a:pt x="32" y="75"/>
                    <a:pt x="32" y="75"/>
                    <a:pt x="32" y="75"/>
                  </a:cubicBezTo>
                  <a:cubicBezTo>
                    <a:pt x="31" y="75"/>
                    <a:pt x="30" y="74"/>
                    <a:pt x="30" y="74"/>
                  </a:cubicBezTo>
                  <a:cubicBezTo>
                    <a:pt x="29" y="65"/>
                    <a:pt x="29" y="65"/>
                    <a:pt x="29" y="65"/>
                  </a:cubicBezTo>
                  <a:cubicBezTo>
                    <a:pt x="27" y="64"/>
                    <a:pt x="26" y="63"/>
                    <a:pt x="24" y="63"/>
                  </a:cubicBezTo>
                  <a:cubicBezTo>
                    <a:pt x="18" y="68"/>
                    <a:pt x="18" y="68"/>
                    <a:pt x="18" y="68"/>
                  </a:cubicBezTo>
                  <a:cubicBezTo>
                    <a:pt x="17" y="68"/>
                    <a:pt x="17" y="68"/>
                    <a:pt x="16" y="68"/>
                  </a:cubicBezTo>
                  <a:cubicBezTo>
                    <a:pt x="16" y="68"/>
                    <a:pt x="15" y="68"/>
                    <a:pt x="15" y="68"/>
                  </a:cubicBezTo>
                  <a:cubicBezTo>
                    <a:pt x="12" y="66"/>
                    <a:pt x="9" y="62"/>
                    <a:pt x="7" y="60"/>
                  </a:cubicBezTo>
                  <a:cubicBezTo>
                    <a:pt x="7" y="59"/>
                    <a:pt x="7" y="59"/>
                    <a:pt x="7" y="58"/>
                  </a:cubicBezTo>
                  <a:cubicBezTo>
                    <a:pt x="7" y="58"/>
                    <a:pt x="7" y="58"/>
                    <a:pt x="7" y="57"/>
                  </a:cubicBezTo>
                  <a:cubicBezTo>
                    <a:pt x="9" y="55"/>
                    <a:pt x="11" y="53"/>
                    <a:pt x="12" y="51"/>
                  </a:cubicBezTo>
                  <a:cubicBezTo>
                    <a:pt x="11" y="49"/>
                    <a:pt x="11" y="47"/>
                    <a:pt x="10" y="46"/>
                  </a:cubicBezTo>
                  <a:cubicBezTo>
                    <a:pt x="1" y="44"/>
                    <a:pt x="1" y="44"/>
                    <a:pt x="1" y="44"/>
                  </a:cubicBezTo>
                  <a:cubicBezTo>
                    <a:pt x="0" y="44"/>
                    <a:pt x="0" y="44"/>
                    <a:pt x="0" y="43"/>
                  </a:cubicBezTo>
                  <a:cubicBezTo>
                    <a:pt x="0" y="32"/>
                    <a:pt x="0" y="32"/>
                    <a:pt x="0" y="32"/>
                  </a:cubicBezTo>
                  <a:cubicBezTo>
                    <a:pt x="0" y="31"/>
                    <a:pt x="0" y="30"/>
                    <a:pt x="1" y="30"/>
                  </a:cubicBezTo>
                  <a:cubicBezTo>
                    <a:pt x="10" y="29"/>
                    <a:pt x="10" y="29"/>
                    <a:pt x="10" y="29"/>
                  </a:cubicBezTo>
                  <a:cubicBezTo>
                    <a:pt x="11" y="27"/>
                    <a:pt x="11" y="26"/>
                    <a:pt x="12" y="24"/>
                  </a:cubicBezTo>
                  <a:cubicBezTo>
                    <a:pt x="10" y="22"/>
                    <a:pt x="9" y="20"/>
                    <a:pt x="7" y="17"/>
                  </a:cubicBezTo>
                  <a:cubicBezTo>
                    <a:pt x="7" y="17"/>
                    <a:pt x="6" y="17"/>
                    <a:pt x="6" y="16"/>
                  </a:cubicBezTo>
                  <a:cubicBezTo>
                    <a:pt x="6" y="16"/>
                    <a:pt x="7" y="15"/>
                    <a:pt x="7" y="15"/>
                  </a:cubicBezTo>
                  <a:cubicBezTo>
                    <a:pt x="8" y="14"/>
                    <a:pt x="15" y="6"/>
                    <a:pt x="16" y="6"/>
                  </a:cubicBezTo>
                  <a:cubicBezTo>
                    <a:pt x="17" y="6"/>
                    <a:pt x="17" y="7"/>
                    <a:pt x="18" y="7"/>
                  </a:cubicBezTo>
                  <a:cubicBezTo>
                    <a:pt x="24" y="12"/>
                    <a:pt x="24" y="12"/>
                    <a:pt x="24" y="12"/>
                  </a:cubicBezTo>
                  <a:cubicBezTo>
                    <a:pt x="26" y="11"/>
                    <a:pt x="27" y="11"/>
                    <a:pt x="29" y="10"/>
                  </a:cubicBezTo>
                  <a:cubicBezTo>
                    <a:pt x="29" y="7"/>
                    <a:pt x="29" y="4"/>
                    <a:pt x="30" y="1"/>
                  </a:cubicBezTo>
                  <a:cubicBezTo>
                    <a:pt x="30" y="0"/>
                    <a:pt x="31" y="0"/>
                    <a:pt x="32" y="0"/>
                  </a:cubicBezTo>
                  <a:cubicBezTo>
                    <a:pt x="43" y="0"/>
                    <a:pt x="43" y="0"/>
                    <a:pt x="43" y="0"/>
                  </a:cubicBezTo>
                  <a:cubicBezTo>
                    <a:pt x="44" y="0"/>
                    <a:pt x="45" y="0"/>
                    <a:pt x="45" y="1"/>
                  </a:cubicBezTo>
                  <a:cubicBezTo>
                    <a:pt x="46" y="10"/>
                    <a:pt x="46" y="10"/>
                    <a:pt x="46" y="10"/>
                  </a:cubicBezTo>
                  <a:cubicBezTo>
                    <a:pt x="47" y="11"/>
                    <a:pt x="49" y="11"/>
                    <a:pt x="50" y="12"/>
                  </a:cubicBezTo>
                  <a:cubicBezTo>
                    <a:pt x="57" y="7"/>
                    <a:pt x="57" y="7"/>
                    <a:pt x="57" y="7"/>
                  </a:cubicBezTo>
                  <a:cubicBezTo>
                    <a:pt x="58" y="7"/>
                    <a:pt x="58" y="6"/>
                    <a:pt x="59" y="6"/>
                  </a:cubicBezTo>
                  <a:cubicBezTo>
                    <a:pt x="59" y="6"/>
                    <a:pt x="59" y="7"/>
                    <a:pt x="60" y="7"/>
                  </a:cubicBezTo>
                  <a:cubicBezTo>
                    <a:pt x="62" y="9"/>
                    <a:pt x="66" y="12"/>
                    <a:pt x="68" y="15"/>
                  </a:cubicBezTo>
                  <a:cubicBezTo>
                    <a:pt x="68" y="15"/>
                    <a:pt x="68" y="16"/>
                    <a:pt x="68" y="16"/>
                  </a:cubicBezTo>
                  <a:cubicBezTo>
                    <a:pt x="68" y="17"/>
                    <a:pt x="68" y="17"/>
                    <a:pt x="68" y="17"/>
                  </a:cubicBezTo>
                  <a:cubicBezTo>
                    <a:pt x="66" y="20"/>
                    <a:pt x="64" y="22"/>
                    <a:pt x="63" y="24"/>
                  </a:cubicBezTo>
                  <a:cubicBezTo>
                    <a:pt x="63" y="26"/>
                    <a:pt x="64" y="27"/>
                    <a:pt x="65" y="29"/>
                  </a:cubicBezTo>
                  <a:cubicBezTo>
                    <a:pt x="74" y="30"/>
                    <a:pt x="74" y="30"/>
                    <a:pt x="74" y="30"/>
                  </a:cubicBezTo>
                  <a:cubicBezTo>
                    <a:pt x="74" y="30"/>
                    <a:pt x="75" y="31"/>
                    <a:pt x="75" y="32"/>
                  </a:cubicBezTo>
                  <a:lnTo>
                    <a:pt x="75" y="43"/>
                  </a:lnTo>
                  <a:close/>
                  <a:moveTo>
                    <a:pt x="37" y="25"/>
                  </a:moveTo>
                  <a:cubicBezTo>
                    <a:pt x="30" y="25"/>
                    <a:pt x="25" y="30"/>
                    <a:pt x="25" y="37"/>
                  </a:cubicBezTo>
                  <a:cubicBezTo>
                    <a:pt x="25" y="44"/>
                    <a:pt x="30" y="50"/>
                    <a:pt x="37" y="50"/>
                  </a:cubicBezTo>
                  <a:cubicBezTo>
                    <a:pt x="44" y="50"/>
                    <a:pt x="50" y="44"/>
                    <a:pt x="50" y="37"/>
                  </a:cubicBezTo>
                  <a:cubicBezTo>
                    <a:pt x="50" y="30"/>
                    <a:pt x="44" y="25"/>
                    <a:pt x="37" y="2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1" name="Freeform 276"/>
            <p:cNvSpPr>
              <a:spLocks noEditPoints="1"/>
            </p:cNvSpPr>
            <p:nvPr/>
          </p:nvSpPr>
          <p:spPr bwMode="auto">
            <a:xfrm>
              <a:off x="4576234" y="2089149"/>
              <a:ext cx="245533" cy="203200"/>
            </a:xfrm>
            <a:custGeom>
              <a:avLst/>
              <a:gdLst>
                <a:gd name="T0" fmla="*/ 98 w 98"/>
                <a:gd name="T1" fmla="*/ 71 h 81"/>
                <a:gd name="T2" fmla="*/ 88 w 98"/>
                <a:gd name="T3" fmla="*/ 81 h 81"/>
                <a:gd name="T4" fmla="*/ 11 w 98"/>
                <a:gd name="T5" fmla="*/ 81 h 81"/>
                <a:gd name="T6" fmla="*/ 0 w 98"/>
                <a:gd name="T7" fmla="*/ 71 h 81"/>
                <a:gd name="T8" fmla="*/ 0 w 98"/>
                <a:gd name="T9" fmla="*/ 51 h 81"/>
                <a:gd name="T10" fmla="*/ 1 w 98"/>
                <a:gd name="T11" fmla="*/ 46 h 81"/>
                <a:gd name="T12" fmla="*/ 14 w 98"/>
                <a:gd name="T13" fmla="*/ 7 h 81"/>
                <a:gd name="T14" fmla="*/ 24 w 98"/>
                <a:gd name="T15" fmla="*/ 0 h 81"/>
                <a:gd name="T16" fmla="*/ 74 w 98"/>
                <a:gd name="T17" fmla="*/ 0 h 81"/>
                <a:gd name="T18" fmla="*/ 85 w 98"/>
                <a:gd name="T19" fmla="*/ 7 h 81"/>
                <a:gd name="T20" fmla="*/ 97 w 98"/>
                <a:gd name="T21" fmla="*/ 46 h 81"/>
                <a:gd name="T22" fmla="*/ 98 w 98"/>
                <a:gd name="T23" fmla="*/ 51 h 81"/>
                <a:gd name="T24" fmla="*/ 98 w 98"/>
                <a:gd name="T25" fmla="*/ 71 h 81"/>
                <a:gd name="T26" fmla="*/ 90 w 98"/>
                <a:gd name="T27" fmla="*/ 51 h 81"/>
                <a:gd name="T28" fmla="*/ 88 w 98"/>
                <a:gd name="T29" fmla="*/ 49 h 81"/>
                <a:gd name="T30" fmla="*/ 11 w 98"/>
                <a:gd name="T31" fmla="*/ 49 h 81"/>
                <a:gd name="T32" fmla="*/ 9 w 98"/>
                <a:gd name="T33" fmla="*/ 51 h 81"/>
                <a:gd name="T34" fmla="*/ 9 w 98"/>
                <a:gd name="T35" fmla="*/ 71 h 81"/>
                <a:gd name="T36" fmla="*/ 11 w 98"/>
                <a:gd name="T37" fmla="*/ 73 h 81"/>
                <a:gd name="T38" fmla="*/ 88 w 98"/>
                <a:gd name="T39" fmla="*/ 73 h 81"/>
                <a:gd name="T40" fmla="*/ 90 w 98"/>
                <a:gd name="T41" fmla="*/ 71 h 81"/>
                <a:gd name="T42" fmla="*/ 90 w 98"/>
                <a:gd name="T43" fmla="*/ 51 h 81"/>
                <a:gd name="T44" fmla="*/ 87 w 98"/>
                <a:gd name="T45" fmla="*/ 41 h 81"/>
                <a:gd name="T46" fmla="*/ 77 w 98"/>
                <a:gd name="T47" fmla="*/ 10 h 81"/>
                <a:gd name="T48" fmla="*/ 74 w 98"/>
                <a:gd name="T49" fmla="*/ 8 h 81"/>
                <a:gd name="T50" fmla="*/ 24 w 98"/>
                <a:gd name="T51" fmla="*/ 8 h 81"/>
                <a:gd name="T52" fmla="*/ 22 w 98"/>
                <a:gd name="T53" fmla="*/ 10 h 81"/>
                <a:gd name="T54" fmla="*/ 12 w 98"/>
                <a:gd name="T55" fmla="*/ 41 h 81"/>
                <a:gd name="T56" fmla="*/ 87 w 98"/>
                <a:gd name="T57" fmla="*/ 41 h 81"/>
                <a:gd name="T58" fmla="*/ 62 w 98"/>
                <a:gd name="T59" fmla="*/ 66 h 81"/>
                <a:gd name="T60" fmla="*/ 57 w 98"/>
                <a:gd name="T61" fmla="*/ 61 h 81"/>
                <a:gd name="T62" fmla="*/ 62 w 98"/>
                <a:gd name="T63" fmla="*/ 56 h 81"/>
                <a:gd name="T64" fmla="*/ 67 w 98"/>
                <a:gd name="T65" fmla="*/ 61 h 81"/>
                <a:gd name="T66" fmla="*/ 62 w 98"/>
                <a:gd name="T67" fmla="*/ 66 h 81"/>
                <a:gd name="T68" fmla="*/ 78 w 98"/>
                <a:gd name="T69" fmla="*/ 66 h 81"/>
                <a:gd name="T70" fmla="*/ 73 w 98"/>
                <a:gd name="T71" fmla="*/ 61 h 81"/>
                <a:gd name="T72" fmla="*/ 78 w 98"/>
                <a:gd name="T73" fmla="*/ 56 h 81"/>
                <a:gd name="T74" fmla="*/ 83 w 98"/>
                <a:gd name="T75" fmla="*/ 61 h 81"/>
                <a:gd name="T76" fmla="*/ 78 w 98"/>
                <a:gd name="T7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81">
                  <a:moveTo>
                    <a:pt x="98" y="71"/>
                  </a:moveTo>
                  <a:cubicBezTo>
                    <a:pt x="98" y="77"/>
                    <a:pt x="94" y="81"/>
                    <a:pt x="88" y="81"/>
                  </a:cubicBezTo>
                  <a:cubicBezTo>
                    <a:pt x="11" y="81"/>
                    <a:pt x="11" y="81"/>
                    <a:pt x="11" y="81"/>
                  </a:cubicBezTo>
                  <a:cubicBezTo>
                    <a:pt x="5" y="81"/>
                    <a:pt x="0" y="77"/>
                    <a:pt x="0" y="71"/>
                  </a:cubicBezTo>
                  <a:cubicBezTo>
                    <a:pt x="0" y="51"/>
                    <a:pt x="0" y="51"/>
                    <a:pt x="0" y="51"/>
                  </a:cubicBezTo>
                  <a:cubicBezTo>
                    <a:pt x="0" y="49"/>
                    <a:pt x="1" y="48"/>
                    <a:pt x="1" y="46"/>
                  </a:cubicBezTo>
                  <a:cubicBezTo>
                    <a:pt x="14" y="7"/>
                    <a:pt x="14" y="7"/>
                    <a:pt x="14" y="7"/>
                  </a:cubicBezTo>
                  <a:cubicBezTo>
                    <a:pt x="15" y="3"/>
                    <a:pt x="20" y="0"/>
                    <a:pt x="24" y="0"/>
                  </a:cubicBezTo>
                  <a:cubicBezTo>
                    <a:pt x="74" y="0"/>
                    <a:pt x="74" y="0"/>
                    <a:pt x="74" y="0"/>
                  </a:cubicBezTo>
                  <a:cubicBezTo>
                    <a:pt x="79" y="0"/>
                    <a:pt x="83" y="3"/>
                    <a:pt x="85" y="7"/>
                  </a:cubicBezTo>
                  <a:cubicBezTo>
                    <a:pt x="97" y="46"/>
                    <a:pt x="97" y="46"/>
                    <a:pt x="97" y="46"/>
                  </a:cubicBezTo>
                  <a:cubicBezTo>
                    <a:pt x="98" y="48"/>
                    <a:pt x="98" y="49"/>
                    <a:pt x="98" y="51"/>
                  </a:cubicBezTo>
                  <a:lnTo>
                    <a:pt x="98" y="71"/>
                  </a:lnTo>
                  <a:close/>
                  <a:moveTo>
                    <a:pt x="90" y="51"/>
                  </a:moveTo>
                  <a:cubicBezTo>
                    <a:pt x="90" y="50"/>
                    <a:pt x="89" y="49"/>
                    <a:pt x="88" y="49"/>
                  </a:cubicBezTo>
                  <a:cubicBezTo>
                    <a:pt x="11" y="49"/>
                    <a:pt x="11" y="49"/>
                    <a:pt x="11" y="49"/>
                  </a:cubicBezTo>
                  <a:cubicBezTo>
                    <a:pt x="10" y="49"/>
                    <a:pt x="9" y="50"/>
                    <a:pt x="9" y="51"/>
                  </a:cubicBezTo>
                  <a:cubicBezTo>
                    <a:pt x="9" y="71"/>
                    <a:pt x="9" y="71"/>
                    <a:pt x="9" y="71"/>
                  </a:cubicBezTo>
                  <a:cubicBezTo>
                    <a:pt x="9" y="72"/>
                    <a:pt x="10" y="73"/>
                    <a:pt x="11" y="73"/>
                  </a:cubicBezTo>
                  <a:cubicBezTo>
                    <a:pt x="88" y="73"/>
                    <a:pt x="88" y="73"/>
                    <a:pt x="88" y="73"/>
                  </a:cubicBezTo>
                  <a:cubicBezTo>
                    <a:pt x="89" y="73"/>
                    <a:pt x="90" y="72"/>
                    <a:pt x="90" y="71"/>
                  </a:cubicBezTo>
                  <a:lnTo>
                    <a:pt x="90" y="51"/>
                  </a:lnTo>
                  <a:close/>
                  <a:moveTo>
                    <a:pt x="87" y="41"/>
                  </a:moveTo>
                  <a:cubicBezTo>
                    <a:pt x="77" y="10"/>
                    <a:pt x="77" y="10"/>
                    <a:pt x="77" y="10"/>
                  </a:cubicBezTo>
                  <a:cubicBezTo>
                    <a:pt x="77" y="9"/>
                    <a:pt x="76" y="8"/>
                    <a:pt x="74" y="8"/>
                  </a:cubicBezTo>
                  <a:cubicBezTo>
                    <a:pt x="24" y="8"/>
                    <a:pt x="24" y="8"/>
                    <a:pt x="24" y="8"/>
                  </a:cubicBezTo>
                  <a:cubicBezTo>
                    <a:pt x="23" y="8"/>
                    <a:pt x="22" y="9"/>
                    <a:pt x="22" y="10"/>
                  </a:cubicBezTo>
                  <a:cubicBezTo>
                    <a:pt x="12" y="41"/>
                    <a:pt x="12" y="41"/>
                    <a:pt x="12" y="41"/>
                  </a:cubicBezTo>
                  <a:lnTo>
                    <a:pt x="87" y="41"/>
                  </a:lnTo>
                  <a:close/>
                  <a:moveTo>
                    <a:pt x="62" y="66"/>
                  </a:moveTo>
                  <a:cubicBezTo>
                    <a:pt x="59" y="66"/>
                    <a:pt x="57" y="64"/>
                    <a:pt x="57" y="61"/>
                  </a:cubicBezTo>
                  <a:cubicBezTo>
                    <a:pt x="57" y="58"/>
                    <a:pt x="59" y="56"/>
                    <a:pt x="62" y="56"/>
                  </a:cubicBezTo>
                  <a:cubicBezTo>
                    <a:pt x="64" y="56"/>
                    <a:pt x="67" y="58"/>
                    <a:pt x="67" y="61"/>
                  </a:cubicBezTo>
                  <a:cubicBezTo>
                    <a:pt x="67" y="64"/>
                    <a:pt x="64" y="66"/>
                    <a:pt x="62" y="66"/>
                  </a:cubicBezTo>
                  <a:close/>
                  <a:moveTo>
                    <a:pt x="78" y="66"/>
                  </a:moveTo>
                  <a:cubicBezTo>
                    <a:pt x="75" y="66"/>
                    <a:pt x="73" y="64"/>
                    <a:pt x="73" y="61"/>
                  </a:cubicBezTo>
                  <a:cubicBezTo>
                    <a:pt x="73" y="58"/>
                    <a:pt x="75" y="56"/>
                    <a:pt x="78" y="56"/>
                  </a:cubicBezTo>
                  <a:cubicBezTo>
                    <a:pt x="81" y="56"/>
                    <a:pt x="83" y="58"/>
                    <a:pt x="83" y="61"/>
                  </a:cubicBezTo>
                  <a:cubicBezTo>
                    <a:pt x="83" y="64"/>
                    <a:pt x="81" y="66"/>
                    <a:pt x="78" y="6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2" name="Freeform 277"/>
            <p:cNvSpPr>
              <a:spLocks noEditPoints="1"/>
            </p:cNvSpPr>
            <p:nvPr/>
          </p:nvSpPr>
          <p:spPr bwMode="auto">
            <a:xfrm>
              <a:off x="4929718" y="1752601"/>
              <a:ext cx="220133" cy="268817"/>
            </a:xfrm>
            <a:custGeom>
              <a:avLst/>
              <a:gdLst>
                <a:gd name="T0" fmla="*/ 88 w 88"/>
                <a:gd name="T1" fmla="*/ 101 h 108"/>
                <a:gd name="T2" fmla="*/ 81 w 88"/>
                <a:gd name="T3" fmla="*/ 108 h 108"/>
                <a:gd name="T4" fmla="*/ 7 w 88"/>
                <a:gd name="T5" fmla="*/ 108 h 108"/>
                <a:gd name="T6" fmla="*/ 0 w 88"/>
                <a:gd name="T7" fmla="*/ 101 h 108"/>
                <a:gd name="T8" fmla="*/ 0 w 88"/>
                <a:gd name="T9" fmla="*/ 56 h 108"/>
                <a:gd name="T10" fmla="*/ 7 w 88"/>
                <a:gd name="T11" fmla="*/ 49 h 108"/>
                <a:gd name="T12" fmla="*/ 9 w 88"/>
                <a:gd name="T13" fmla="*/ 49 h 108"/>
                <a:gd name="T14" fmla="*/ 9 w 88"/>
                <a:gd name="T15" fmla="*/ 34 h 108"/>
                <a:gd name="T16" fmla="*/ 44 w 88"/>
                <a:gd name="T17" fmla="*/ 0 h 108"/>
                <a:gd name="T18" fmla="*/ 78 w 88"/>
                <a:gd name="T19" fmla="*/ 34 h 108"/>
                <a:gd name="T20" fmla="*/ 78 w 88"/>
                <a:gd name="T21" fmla="*/ 49 h 108"/>
                <a:gd name="T22" fmla="*/ 81 w 88"/>
                <a:gd name="T23" fmla="*/ 49 h 108"/>
                <a:gd name="T24" fmla="*/ 88 w 88"/>
                <a:gd name="T25" fmla="*/ 56 h 108"/>
                <a:gd name="T26" fmla="*/ 88 w 88"/>
                <a:gd name="T27" fmla="*/ 101 h 108"/>
                <a:gd name="T28" fmla="*/ 64 w 88"/>
                <a:gd name="T29" fmla="*/ 49 h 108"/>
                <a:gd name="T30" fmla="*/ 64 w 88"/>
                <a:gd name="T31" fmla="*/ 34 h 108"/>
                <a:gd name="T32" fmla="*/ 44 w 88"/>
                <a:gd name="T33" fmla="*/ 14 h 108"/>
                <a:gd name="T34" fmla="*/ 24 w 88"/>
                <a:gd name="T35" fmla="*/ 34 h 108"/>
                <a:gd name="T36" fmla="*/ 24 w 88"/>
                <a:gd name="T37" fmla="*/ 49 h 108"/>
                <a:gd name="T38" fmla="*/ 64 w 88"/>
                <a:gd name="T39"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08">
                  <a:moveTo>
                    <a:pt x="88" y="101"/>
                  </a:moveTo>
                  <a:cubicBezTo>
                    <a:pt x="88" y="105"/>
                    <a:pt x="85" y="108"/>
                    <a:pt x="81" y="108"/>
                  </a:cubicBezTo>
                  <a:cubicBezTo>
                    <a:pt x="7" y="108"/>
                    <a:pt x="7" y="108"/>
                    <a:pt x="7" y="108"/>
                  </a:cubicBezTo>
                  <a:cubicBezTo>
                    <a:pt x="3" y="108"/>
                    <a:pt x="0" y="105"/>
                    <a:pt x="0" y="101"/>
                  </a:cubicBezTo>
                  <a:cubicBezTo>
                    <a:pt x="0" y="56"/>
                    <a:pt x="0" y="56"/>
                    <a:pt x="0" y="56"/>
                  </a:cubicBezTo>
                  <a:cubicBezTo>
                    <a:pt x="0" y="52"/>
                    <a:pt x="3" y="49"/>
                    <a:pt x="7" y="49"/>
                  </a:cubicBezTo>
                  <a:cubicBezTo>
                    <a:pt x="9" y="49"/>
                    <a:pt x="9" y="49"/>
                    <a:pt x="9" y="49"/>
                  </a:cubicBezTo>
                  <a:cubicBezTo>
                    <a:pt x="9" y="34"/>
                    <a:pt x="9" y="34"/>
                    <a:pt x="9" y="34"/>
                  </a:cubicBezTo>
                  <a:cubicBezTo>
                    <a:pt x="9" y="15"/>
                    <a:pt x="25" y="0"/>
                    <a:pt x="44" y="0"/>
                  </a:cubicBezTo>
                  <a:cubicBezTo>
                    <a:pt x="63" y="0"/>
                    <a:pt x="78" y="15"/>
                    <a:pt x="78" y="34"/>
                  </a:cubicBezTo>
                  <a:cubicBezTo>
                    <a:pt x="78" y="49"/>
                    <a:pt x="78" y="49"/>
                    <a:pt x="78" y="49"/>
                  </a:cubicBezTo>
                  <a:cubicBezTo>
                    <a:pt x="81" y="49"/>
                    <a:pt x="81" y="49"/>
                    <a:pt x="81" y="49"/>
                  </a:cubicBezTo>
                  <a:cubicBezTo>
                    <a:pt x="85" y="49"/>
                    <a:pt x="88" y="52"/>
                    <a:pt x="88" y="56"/>
                  </a:cubicBezTo>
                  <a:lnTo>
                    <a:pt x="88" y="101"/>
                  </a:lnTo>
                  <a:close/>
                  <a:moveTo>
                    <a:pt x="64" y="49"/>
                  </a:moveTo>
                  <a:cubicBezTo>
                    <a:pt x="64" y="34"/>
                    <a:pt x="64" y="34"/>
                    <a:pt x="64" y="34"/>
                  </a:cubicBezTo>
                  <a:cubicBezTo>
                    <a:pt x="64" y="23"/>
                    <a:pt x="55" y="14"/>
                    <a:pt x="44" y="14"/>
                  </a:cubicBezTo>
                  <a:cubicBezTo>
                    <a:pt x="33" y="14"/>
                    <a:pt x="24" y="23"/>
                    <a:pt x="24" y="34"/>
                  </a:cubicBezTo>
                  <a:cubicBezTo>
                    <a:pt x="24" y="49"/>
                    <a:pt x="24" y="49"/>
                    <a:pt x="24" y="49"/>
                  </a:cubicBezTo>
                  <a:lnTo>
                    <a:pt x="64" y="49"/>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3" name="Freeform 278"/>
            <p:cNvSpPr>
              <a:spLocks noEditPoints="1"/>
            </p:cNvSpPr>
            <p:nvPr/>
          </p:nvSpPr>
          <p:spPr bwMode="auto">
            <a:xfrm>
              <a:off x="4307418" y="1708150"/>
              <a:ext cx="198967" cy="230717"/>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4" name="Freeform 279"/>
            <p:cNvSpPr>
              <a:spLocks noEditPoints="1"/>
            </p:cNvSpPr>
            <p:nvPr/>
          </p:nvSpPr>
          <p:spPr bwMode="auto">
            <a:xfrm>
              <a:off x="5626101" y="2671233"/>
              <a:ext cx="175684" cy="162984"/>
            </a:xfrm>
            <a:custGeom>
              <a:avLst/>
              <a:gdLst>
                <a:gd name="T0" fmla="*/ 12 w 70"/>
                <a:gd name="T1" fmla="*/ 37 h 65"/>
                <a:gd name="T2" fmla="*/ 7 w 70"/>
                <a:gd name="T3" fmla="*/ 37 h 65"/>
                <a:gd name="T4" fmla="*/ 0 w 70"/>
                <a:gd name="T5" fmla="*/ 31 h 65"/>
                <a:gd name="T6" fmla="*/ 5 w 70"/>
                <a:gd name="T7" fmla="*/ 19 h 65"/>
                <a:gd name="T8" fmla="*/ 14 w 70"/>
                <a:gd name="T9" fmla="*/ 22 h 65"/>
                <a:gd name="T10" fmla="*/ 19 w 70"/>
                <a:gd name="T11" fmla="*/ 21 h 65"/>
                <a:gd name="T12" fmla="*/ 19 w 70"/>
                <a:gd name="T13" fmla="*/ 23 h 65"/>
                <a:gd name="T14" fmla="*/ 22 w 70"/>
                <a:gd name="T15" fmla="*/ 33 h 65"/>
                <a:gd name="T16" fmla="*/ 12 w 70"/>
                <a:gd name="T17" fmla="*/ 37 h 65"/>
                <a:gd name="T18" fmla="*/ 14 w 70"/>
                <a:gd name="T19" fmla="*/ 19 h 65"/>
                <a:gd name="T20" fmla="*/ 5 w 70"/>
                <a:gd name="T21" fmla="*/ 9 h 65"/>
                <a:gd name="T22" fmla="*/ 14 w 70"/>
                <a:gd name="T23" fmla="*/ 0 h 65"/>
                <a:gd name="T24" fmla="*/ 24 w 70"/>
                <a:gd name="T25" fmla="*/ 9 h 65"/>
                <a:gd name="T26" fmla="*/ 14 w 70"/>
                <a:gd name="T27" fmla="*/ 19 h 65"/>
                <a:gd name="T28" fmla="*/ 51 w 70"/>
                <a:gd name="T29" fmla="*/ 65 h 65"/>
                <a:gd name="T30" fmla="*/ 19 w 70"/>
                <a:gd name="T31" fmla="*/ 65 h 65"/>
                <a:gd name="T32" fmla="*/ 10 w 70"/>
                <a:gd name="T33" fmla="*/ 56 h 65"/>
                <a:gd name="T34" fmla="*/ 22 w 70"/>
                <a:gd name="T35" fmla="*/ 35 h 65"/>
                <a:gd name="T36" fmla="*/ 35 w 70"/>
                <a:gd name="T37" fmla="*/ 40 h 65"/>
                <a:gd name="T38" fmla="*/ 48 w 70"/>
                <a:gd name="T39" fmla="*/ 35 h 65"/>
                <a:gd name="T40" fmla="*/ 61 w 70"/>
                <a:gd name="T41" fmla="*/ 56 h 65"/>
                <a:gd name="T42" fmla="*/ 51 w 70"/>
                <a:gd name="T43" fmla="*/ 65 h 65"/>
                <a:gd name="T44" fmla="*/ 35 w 70"/>
                <a:gd name="T45" fmla="*/ 37 h 65"/>
                <a:gd name="T46" fmla="*/ 21 w 70"/>
                <a:gd name="T47" fmla="*/ 23 h 65"/>
                <a:gd name="T48" fmla="*/ 35 w 70"/>
                <a:gd name="T49" fmla="*/ 9 h 65"/>
                <a:gd name="T50" fmla="*/ 49 w 70"/>
                <a:gd name="T51" fmla="*/ 23 h 65"/>
                <a:gd name="T52" fmla="*/ 35 w 70"/>
                <a:gd name="T53" fmla="*/ 37 h 65"/>
                <a:gd name="T54" fmla="*/ 56 w 70"/>
                <a:gd name="T55" fmla="*/ 19 h 65"/>
                <a:gd name="T56" fmla="*/ 47 w 70"/>
                <a:gd name="T57" fmla="*/ 9 h 65"/>
                <a:gd name="T58" fmla="*/ 56 w 70"/>
                <a:gd name="T59" fmla="*/ 0 h 65"/>
                <a:gd name="T60" fmla="*/ 66 w 70"/>
                <a:gd name="T61" fmla="*/ 9 h 65"/>
                <a:gd name="T62" fmla="*/ 56 w 70"/>
                <a:gd name="T63" fmla="*/ 19 h 65"/>
                <a:gd name="T64" fmla="*/ 63 w 70"/>
                <a:gd name="T65" fmla="*/ 37 h 65"/>
                <a:gd name="T66" fmla="*/ 58 w 70"/>
                <a:gd name="T67" fmla="*/ 37 h 65"/>
                <a:gd name="T68" fmla="*/ 49 w 70"/>
                <a:gd name="T69" fmla="*/ 33 h 65"/>
                <a:gd name="T70" fmla="*/ 52 w 70"/>
                <a:gd name="T71" fmla="*/ 23 h 65"/>
                <a:gd name="T72" fmla="*/ 52 w 70"/>
                <a:gd name="T73" fmla="*/ 21 h 65"/>
                <a:gd name="T74" fmla="*/ 56 w 70"/>
                <a:gd name="T75" fmla="*/ 22 h 65"/>
                <a:gd name="T76" fmla="*/ 66 w 70"/>
                <a:gd name="T77" fmla="*/ 19 h 65"/>
                <a:gd name="T78" fmla="*/ 70 w 70"/>
                <a:gd name="T79" fmla="*/ 31 h 65"/>
                <a:gd name="T80" fmla="*/ 63 w 70"/>
                <a:gd name="T8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5">
                  <a:moveTo>
                    <a:pt x="12" y="37"/>
                  </a:moveTo>
                  <a:cubicBezTo>
                    <a:pt x="7" y="37"/>
                    <a:pt x="7" y="37"/>
                    <a:pt x="7" y="37"/>
                  </a:cubicBezTo>
                  <a:cubicBezTo>
                    <a:pt x="4" y="37"/>
                    <a:pt x="0" y="35"/>
                    <a:pt x="0" y="31"/>
                  </a:cubicBezTo>
                  <a:cubicBezTo>
                    <a:pt x="0" y="28"/>
                    <a:pt x="0" y="19"/>
                    <a:pt x="5" y="19"/>
                  </a:cubicBezTo>
                  <a:cubicBezTo>
                    <a:pt x="6" y="19"/>
                    <a:pt x="9" y="22"/>
                    <a:pt x="14" y="22"/>
                  </a:cubicBezTo>
                  <a:cubicBezTo>
                    <a:pt x="16" y="22"/>
                    <a:pt x="18" y="21"/>
                    <a:pt x="19" y="21"/>
                  </a:cubicBezTo>
                  <a:cubicBezTo>
                    <a:pt x="19" y="22"/>
                    <a:pt x="19" y="22"/>
                    <a:pt x="19" y="23"/>
                  </a:cubicBezTo>
                  <a:cubicBezTo>
                    <a:pt x="19" y="27"/>
                    <a:pt x="20" y="30"/>
                    <a:pt x="22" y="33"/>
                  </a:cubicBezTo>
                  <a:cubicBezTo>
                    <a:pt x="18" y="33"/>
                    <a:pt x="15" y="34"/>
                    <a:pt x="12" y="37"/>
                  </a:cubicBezTo>
                  <a:close/>
                  <a:moveTo>
                    <a:pt x="14" y="19"/>
                  </a:moveTo>
                  <a:cubicBezTo>
                    <a:pt x="9" y="19"/>
                    <a:pt x="5" y="14"/>
                    <a:pt x="5" y="9"/>
                  </a:cubicBezTo>
                  <a:cubicBezTo>
                    <a:pt x="5" y="4"/>
                    <a:pt x="9" y="0"/>
                    <a:pt x="14" y="0"/>
                  </a:cubicBezTo>
                  <a:cubicBezTo>
                    <a:pt x="20" y="0"/>
                    <a:pt x="24" y="4"/>
                    <a:pt x="24" y="9"/>
                  </a:cubicBezTo>
                  <a:cubicBezTo>
                    <a:pt x="24" y="14"/>
                    <a:pt x="20" y="19"/>
                    <a:pt x="14" y="19"/>
                  </a:cubicBezTo>
                  <a:close/>
                  <a:moveTo>
                    <a:pt x="51" y="65"/>
                  </a:moveTo>
                  <a:cubicBezTo>
                    <a:pt x="19" y="65"/>
                    <a:pt x="19" y="65"/>
                    <a:pt x="19" y="65"/>
                  </a:cubicBezTo>
                  <a:cubicBezTo>
                    <a:pt x="14" y="65"/>
                    <a:pt x="10" y="62"/>
                    <a:pt x="10" y="56"/>
                  </a:cubicBezTo>
                  <a:cubicBezTo>
                    <a:pt x="10" y="48"/>
                    <a:pt x="12" y="35"/>
                    <a:pt x="22" y="35"/>
                  </a:cubicBezTo>
                  <a:cubicBezTo>
                    <a:pt x="24" y="35"/>
                    <a:pt x="28" y="40"/>
                    <a:pt x="35" y="40"/>
                  </a:cubicBezTo>
                  <a:cubicBezTo>
                    <a:pt x="43" y="40"/>
                    <a:pt x="47" y="35"/>
                    <a:pt x="48" y="35"/>
                  </a:cubicBezTo>
                  <a:cubicBezTo>
                    <a:pt x="59" y="35"/>
                    <a:pt x="61" y="48"/>
                    <a:pt x="61" y="56"/>
                  </a:cubicBezTo>
                  <a:cubicBezTo>
                    <a:pt x="61" y="62"/>
                    <a:pt x="57" y="65"/>
                    <a:pt x="51" y="65"/>
                  </a:cubicBezTo>
                  <a:close/>
                  <a:moveTo>
                    <a:pt x="35" y="37"/>
                  </a:moveTo>
                  <a:cubicBezTo>
                    <a:pt x="28" y="37"/>
                    <a:pt x="21" y="31"/>
                    <a:pt x="21" y="23"/>
                  </a:cubicBezTo>
                  <a:cubicBezTo>
                    <a:pt x="21" y="15"/>
                    <a:pt x="28" y="9"/>
                    <a:pt x="35" y="9"/>
                  </a:cubicBezTo>
                  <a:cubicBezTo>
                    <a:pt x="43" y="9"/>
                    <a:pt x="49" y="15"/>
                    <a:pt x="49" y="23"/>
                  </a:cubicBezTo>
                  <a:cubicBezTo>
                    <a:pt x="49" y="31"/>
                    <a:pt x="43" y="37"/>
                    <a:pt x="35" y="37"/>
                  </a:cubicBezTo>
                  <a:close/>
                  <a:moveTo>
                    <a:pt x="56" y="19"/>
                  </a:moveTo>
                  <a:cubicBezTo>
                    <a:pt x="51" y="19"/>
                    <a:pt x="47" y="14"/>
                    <a:pt x="47" y="9"/>
                  </a:cubicBezTo>
                  <a:cubicBezTo>
                    <a:pt x="47" y="4"/>
                    <a:pt x="51" y="0"/>
                    <a:pt x="56" y="0"/>
                  </a:cubicBezTo>
                  <a:cubicBezTo>
                    <a:pt x="62" y="0"/>
                    <a:pt x="66" y="4"/>
                    <a:pt x="66" y="9"/>
                  </a:cubicBezTo>
                  <a:cubicBezTo>
                    <a:pt x="66" y="14"/>
                    <a:pt x="62" y="19"/>
                    <a:pt x="56" y="19"/>
                  </a:cubicBezTo>
                  <a:close/>
                  <a:moveTo>
                    <a:pt x="63" y="37"/>
                  </a:moveTo>
                  <a:cubicBezTo>
                    <a:pt x="58" y="37"/>
                    <a:pt x="58" y="37"/>
                    <a:pt x="58" y="37"/>
                  </a:cubicBezTo>
                  <a:cubicBezTo>
                    <a:pt x="56" y="34"/>
                    <a:pt x="53" y="33"/>
                    <a:pt x="49" y="33"/>
                  </a:cubicBezTo>
                  <a:cubicBezTo>
                    <a:pt x="51" y="30"/>
                    <a:pt x="52" y="27"/>
                    <a:pt x="52" y="23"/>
                  </a:cubicBezTo>
                  <a:cubicBezTo>
                    <a:pt x="52" y="22"/>
                    <a:pt x="52" y="22"/>
                    <a:pt x="52" y="21"/>
                  </a:cubicBezTo>
                  <a:cubicBezTo>
                    <a:pt x="53" y="21"/>
                    <a:pt x="55" y="22"/>
                    <a:pt x="56" y="22"/>
                  </a:cubicBezTo>
                  <a:cubicBezTo>
                    <a:pt x="61" y="22"/>
                    <a:pt x="65" y="19"/>
                    <a:pt x="66" y="19"/>
                  </a:cubicBezTo>
                  <a:cubicBezTo>
                    <a:pt x="70" y="19"/>
                    <a:pt x="70" y="28"/>
                    <a:pt x="70" y="31"/>
                  </a:cubicBezTo>
                  <a:cubicBezTo>
                    <a:pt x="70" y="35"/>
                    <a:pt x="67" y="37"/>
                    <a:pt x="63" y="3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5" name="Freeform 280"/>
            <p:cNvSpPr>
              <a:spLocks noEditPoints="1"/>
            </p:cNvSpPr>
            <p:nvPr/>
          </p:nvSpPr>
          <p:spPr bwMode="auto">
            <a:xfrm>
              <a:off x="5175252" y="3393017"/>
              <a:ext cx="182033" cy="114300"/>
            </a:xfrm>
            <a:custGeom>
              <a:avLst/>
              <a:gdLst>
                <a:gd name="T0" fmla="*/ 72 w 73"/>
                <a:gd name="T1" fmla="*/ 26 h 46"/>
                <a:gd name="T2" fmla="*/ 37 w 73"/>
                <a:gd name="T3" fmla="*/ 46 h 46"/>
                <a:gd name="T4" fmla="*/ 1 w 73"/>
                <a:gd name="T5" fmla="*/ 26 h 46"/>
                <a:gd name="T6" fmla="*/ 0 w 73"/>
                <a:gd name="T7" fmla="*/ 23 h 46"/>
                <a:gd name="T8" fmla="*/ 1 w 73"/>
                <a:gd name="T9" fmla="*/ 20 h 46"/>
                <a:gd name="T10" fmla="*/ 37 w 73"/>
                <a:gd name="T11" fmla="*/ 0 h 46"/>
                <a:gd name="T12" fmla="*/ 72 w 73"/>
                <a:gd name="T13" fmla="*/ 20 h 46"/>
                <a:gd name="T14" fmla="*/ 73 w 73"/>
                <a:gd name="T15" fmla="*/ 23 h 46"/>
                <a:gd name="T16" fmla="*/ 72 w 73"/>
                <a:gd name="T17" fmla="*/ 26 h 46"/>
                <a:gd name="T18" fmla="*/ 52 w 73"/>
                <a:gd name="T19" fmla="*/ 9 h 46"/>
                <a:gd name="T20" fmla="*/ 55 w 73"/>
                <a:gd name="T21" fmla="*/ 18 h 46"/>
                <a:gd name="T22" fmla="*/ 37 w 73"/>
                <a:gd name="T23" fmla="*/ 36 h 46"/>
                <a:gd name="T24" fmla="*/ 18 w 73"/>
                <a:gd name="T25" fmla="*/ 18 h 46"/>
                <a:gd name="T26" fmla="*/ 21 w 73"/>
                <a:gd name="T27" fmla="*/ 9 h 46"/>
                <a:gd name="T28" fmla="*/ 6 w 73"/>
                <a:gd name="T29" fmla="*/ 23 h 46"/>
                <a:gd name="T30" fmla="*/ 37 w 73"/>
                <a:gd name="T31" fmla="*/ 41 h 46"/>
                <a:gd name="T32" fmla="*/ 68 w 73"/>
                <a:gd name="T33" fmla="*/ 23 h 46"/>
                <a:gd name="T34" fmla="*/ 52 w 73"/>
                <a:gd name="T35" fmla="*/ 9 h 46"/>
                <a:gd name="T36" fmla="*/ 37 w 73"/>
                <a:gd name="T37" fmla="*/ 6 h 46"/>
                <a:gd name="T38" fmla="*/ 24 w 73"/>
                <a:gd name="T39" fmla="*/ 18 h 46"/>
                <a:gd name="T40" fmla="*/ 26 w 73"/>
                <a:gd name="T41" fmla="*/ 20 h 46"/>
                <a:gd name="T42" fmla="*/ 28 w 73"/>
                <a:gd name="T43" fmla="*/ 18 h 46"/>
                <a:gd name="T44" fmla="*/ 37 w 73"/>
                <a:gd name="T45" fmla="*/ 9 h 46"/>
                <a:gd name="T46" fmla="*/ 38 w 73"/>
                <a:gd name="T47" fmla="*/ 8 h 46"/>
                <a:gd name="T48" fmla="*/ 37 w 73"/>
                <a:gd name="T4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6">
                  <a:moveTo>
                    <a:pt x="72" y="26"/>
                  </a:moveTo>
                  <a:cubicBezTo>
                    <a:pt x="64" y="38"/>
                    <a:pt x="51" y="46"/>
                    <a:pt x="37" y="46"/>
                  </a:cubicBezTo>
                  <a:cubicBezTo>
                    <a:pt x="22" y="46"/>
                    <a:pt x="9" y="38"/>
                    <a:pt x="1" y="26"/>
                  </a:cubicBezTo>
                  <a:cubicBezTo>
                    <a:pt x="1" y="25"/>
                    <a:pt x="0" y="24"/>
                    <a:pt x="0" y="23"/>
                  </a:cubicBezTo>
                  <a:cubicBezTo>
                    <a:pt x="0" y="22"/>
                    <a:pt x="1" y="21"/>
                    <a:pt x="1" y="20"/>
                  </a:cubicBezTo>
                  <a:cubicBezTo>
                    <a:pt x="9" y="8"/>
                    <a:pt x="22" y="0"/>
                    <a:pt x="37" y="0"/>
                  </a:cubicBezTo>
                  <a:cubicBezTo>
                    <a:pt x="51" y="0"/>
                    <a:pt x="64" y="8"/>
                    <a:pt x="72" y="20"/>
                  </a:cubicBezTo>
                  <a:cubicBezTo>
                    <a:pt x="72" y="21"/>
                    <a:pt x="73" y="22"/>
                    <a:pt x="73" y="23"/>
                  </a:cubicBezTo>
                  <a:cubicBezTo>
                    <a:pt x="73" y="24"/>
                    <a:pt x="72" y="25"/>
                    <a:pt x="72" y="26"/>
                  </a:cubicBezTo>
                  <a:close/>
                  <a:moveTo>
                    <a:pt x="52" y="9"/>
                  </a:moveTo>
                  <a:cubicBezTo>
                    <a:pt x="54" y="12"/>
                    <a:pt x="55" y="15"/>
                    <a:pt x="55" y="18"/>
                  </a:cubicBezTo>
                  <a:cubicBezTo>
                    <a:pt x="55" y="28"/>
                    <a:pt x="46" y="36"/>
                    <a:pt x="37" y="36"/>
                  </a:cubicBezTo>
                  <a:cubicBezTo>
                    <a:pt x="27" y="36"/>
                    <a:pt x="18" y="28"/>
                    <a:pt x="18" y="18"/>
                  </a:cubicBezTo>
                  <a:cubicBezTo>
                    <a:pt x="18" y="15"/>
                    <a:pt x="19" y="12"/>
                    <a:pt x="21" y="9"/>
                  </a:cubicBezTo>
                  <a:cubicBezTo>
                    <a:pt x="15" y="12"/>
                    <a:pt x="9" y="17"/>
                    <a:pt x="6" y="23"/>
                  </a:cubicBezTo>
                  <a:cubicBezTo>
                    <a:pt x="12" y="34"/>
                    <a:pt x="24" y="41"/>
                    <a:pt x="37" y="41"/>
                  </a:cubicBezTo>
                  <a:cubicBezTo>
                    <a:pt x="49" y="41"/>
                    <a:pt x="61" y="34"/>
                    <a:pt x="68" y="23"/>
                  </a:cubicBezTo>
                  <a:cubicBezTo>
                    <a:pt x="64" y="17"/>
                    <a:pt x="58" y="12"/>
                    <a:pt x="52" y="9"/>
                  </a:cubicBezTo>
                  <a:close/>
                  <a:moveTo>
                    <a:pt x="37" y="6"/>
                  </a:moveTo>
                  <a:cubicBezTo>
                    <a:pt x="30" y="6"/>
                    <a:pt x="24" y="11"/>
                    <a:pt x="24" y="18"/>
                  </a:cubicBezTo>
                  <a:cubicBezTo>
                    <a:pt x="24" y="19"/>
                    <a:pt x="25" y="20"/>
                    <a:pt x="26" y="20"/>
                  </a:cubicBezTo>
                  <a:cubicBezTo>
                    <a:pt x="27" y="20"/>
                    <a:pt x="28" y="19"/>
                    <a:pt x="28" y="18"/>
                  </a:cubicBezTo>
                  <a:cubicBezTo>
                    <a:pt x="28" y="13"/>
                    <a:pt x="32" y="9"/>
                    <a:pt x="37" y="9"/>
                  </a:cubicBezTo>
                  <a:cubicBezTo>
                    <a:pt x="38" y="9"/>
                    <a:pt x="38" y="9"/>
                    <a:pt x="38" y="8"/>
                  </a:cubicBezTo>
                  <a:cubicBezTo>
                    <a:pt x="38" y="7"/>
                    <a:pt x="38" y="6"/>
                    <a:pt x="37" y="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6" name="Freeform 281"/>
            <p:cNvSpPr>
              <a:spLocks/>
            </p:cNvSpPr>
            <p:nvPr/>
          </p:nvSpPr>
          <p:spPr bwMode="auto">
            <a:xfrm>
              <a:off x="5513918" y="2603501"/>
              <a:ext cx="93133" cy="99484"/>
            </a:xfrm>
            <a:custGeom>
              <a:avLst/>
              <a:gdLst>
                <a:gd name="T0" fmla="*/ 37 w 37"/>
                <a:gd name="T1" fmla="*/ 29 h 40"/>
                <a:gd name="T2" fmla="*/ 29 w 37"/>
                <a:gd name="T3" fmla="*/ 34 h 40"/>
                <a:gd name="T4" fmla="*/ 21 w 37"/>
                <a:gd name="T5" fmla="*/ 29 h 40"/>
                <a:gd name="T6" fmla="*/ 29 w 37"/>
                <a:gd name="T7" fmla="*/ 25 h 40"/>
                <a:gd name="T8" fmla="*/ 34 w 37"/>
                <a:gd name="T9" fmla="*/ 26 h 40"/>
                <a:gd name="T10" fmla="*/ 34 w 37"/>
                <a:gd name="T11" fmla="*/ 13 h 40"/>
                <a:gd name="T12" fmla="*/ 15 w 37"/>
                <a:gd name="T13" fmla="*/ 18 h 40"/>
                <a:gd name="T14" fmla="*/ 15 w 37"/>
                <a:gd name="T15" fmla="*/ 36 h 40"/>
                <a:gd name="T16" fmla="*/ 7 w 37"/>
                <a:gd name="T17" fmla="*/ 40 h 40"/>
                <a:gd name="T18" fmla="*/ 0 w 37"/>
                <a:gd name="T19" fmla="*/ 36 h 40"/>
                <a:gd name="T20" fmla="*/ 7 w 37"/>
                <a:gd name="T21" fmla="*/ 31 h 40"/>
                <a:gd name="T22" fmla="*/ 12 w 37"/>
                <a:gd name="T23" fmla="*/ 32 h 40"/>
                <a:gd name="T24" fmla="*/ 12 w 37"/>
                <a:gd name="T25" fmla="*/ 8 h 40"/>
                <a:gd name="T26" fmla="*/ 14 w 37"/>
                <a:gd name="T27" fmla="*/ 6 h 40"/>
                <a:gd name="T28" fmla="*/ 34 w 37"/>
                <a:gd name="T29" fmla="*/ 0 h 40"/>
                <a:gd name="T30" fmla="*/ 35 w 37"/>
                <a:gd name="T31" fmla="*/ 0 h 40"/>
                <a:gd name="T32" fmla="*/ 37 w 37"/>
                <a:gd name="T33" fmla="*/ 2 h 40"/>
                <a:gd name="T34" fmla="*/ 37 w 37"/>
                <a:gd name="T35"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40">
                  <a:moveTo>
                    <a:pt x="37" y="29"/>
                  </a:moveTo>
                  <a:cubicBezTo>
                    <a:pt x="37" y="33"/>
                    <a:pt x="32" y="34"/>
                    <a:pt x="29" y="34"/>
                  </a:cubicBezTo>
                  <a:cubicBezTo>
                    <a:pt x="27" y="34"/>
                    <a:pt x="21" y="33"/>
                    <a:pt x="21" y="29"/>
                  </a:cubicBezTo>
                  <a:cubicBezTo>
                    <a:pt x="21" y="26"/>
                    <a:pt x="27" y="25"/>
                    <a:pt x="29" y="25"/>
                  </a:cubicBezTo>
                  <a:cubicBezTo>
                    <a:pt x="31" y="25"/>
                    <a:pt x="32" y="25"/>
                    <a:pt x="34" y="26"/>
                  </a:cubicBezTo>
                  <a:cubicBezTo>
                    <a:pt x="34" y="13"/>
                    <a:pt x="34" y="13"/>
                    <a:pt x="34" y="13"/>
                  </a:cubicBezTo>
                  <a:cubicBezTo>
                    <a:pt x="15" y="18"/>
                    <a:pt x="15" y="18"/>
                    <a:pt x="15" y="18"/>
                  </a:cubicBezTo>
                  <a:cubicBezTo>
                    <a:pt x="15" y="36"/>
                    <a:pt x="15" y="36"/>
                    <a:pt x="15" y="36"/>
                  </a:cubicBezTo>
                  <a:cubicBezTo>
                    <a:pt x="15" y="39"/>
                    <a:pt x="10" y="40"/>
                    <a:pt x="7" y="40"/>
                  </a:cubicBezTo>
                  <a:cubicBezTo>
                    <a:pt x="5" y="40"/>
                    <a:pt x="0" y="39"/>
                    <a:pt x="0" y="36"/>
                  </a:cubicBezTo>
                  <a:cubicBezTo>
                    <a:pt x="0" y="32"/>
                    <a:pt x="5" y="31"/>
                    <a:pt x="7" y="31"/>
                  </a:cubicBezTo>
                  <a:cubicBezTo>
                    <a:pt x="9" y="31"/>
                    <a:pt x="11" y="31"/>
                    <a:pt x="12" y="32"/>
                  </a:cubicBezTo>
                  <a:cubicBezTo>
                    <a:pt x="12" y="8"/>
                    <a:pt x="12" y="8"/>
                    <a:pt x="12" y="8"/>
                  </a:cubicBezTo>
                  <a:cubicBezTo>
                    <a:pt x="12" y="7"/>
                    <a:pt x="13" y="6"/>
                    <a:pt x="14" y="6"/>
                  </a:cubicBezTo>
                  <a:cubicBezTo>
                    <a:pt x="34" y="0"/>
                    <a:pt x="34" y="0"/>
                    <a:pt x="34" y="0"/>
                  </a:cubicBezTo>
                  <a:cubicBezTo>
                    <a:pt x="35" y="0"/>
                    <a:pt x="35" y="0"/>
                    <a:pt x="35" y="0"/>
                  </a:cubicBezTo>
                  <a:cubicBezTo>
                    <a:pt x="36" y="0"/>
                    <a:pt x="37" y="1"/>
                    <a:pt x="37" y="2"/>
                  </a:cubicBezTo>
                  <a:lnTo>
                    <a:pt x="37" y="29"/>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7" name="Freeform 282"/>
            <p:cNvSpPr>
              <a:spLocks noEditPoints="1"/>
            </p:cNvSpPr>
            <p:nvPr/>
          </p:nvSpPr>
          <p:spPr bwMode="auto">
            <a:xfrm>
              <a:off x="3266017" y="-12700"/>
              <a:ext cx="442384" cy="387351"/>
            </a:xfrm>
            <a:custGeom>
              <a:avLst/>
              <a:gdLst>
                <a:gd name="T0" fmla="*/ 177 w 177"/>
                <a:gd name="T1" fmla="*/ 63 h 154"/>
                <a:gd name="T2" fmla="*/ 164 w 177"/>
                <a:gd name="T3" fmla="*/ 76 h 154"/>
                <a:gd name="T4" fmla="*/ 164 w 177"/>
                <a:gd name="T5" fmla="*/ 113 h 154"/>
                <a:gd name="T6" fmla="*/ 151 w 177"/>
                <a:gd name="T7" fmla="*/ 126 h 154"/>
                <a:gd name="T8" fmla="*/ 72 w 177"/>
                <a:gd name="T9" fmla="*/ 89 h 154"/>
                <a:gd name="T10" fmla="*/ 64 w 177"/>
                <a:gd name="T11" fmla="*/ 114 h 154"/>
                <a:gd name="T12" fmla="*/ 76 w 177"/>
                <a:gd name="T13" fmla="*/ 141 h 154"/>
                <a:gd name="T14" fmla="*/ 35 w 177"/>
                <a:gd name="T15" fmla="*/ 145 h 154"/>
                <a:gd name="T16" fmla="*/ 28 w 177"/>
                <a:gd name="T17" fmla="*/ 88 h 154"/>
                <a:gd name="T18" fmla="*/ 16 w 177"/>
                <a:gd name="T19" fmla="*/ 88 h 154"/>
                <a:gd name="T20" fmla="*/ 0 w 177"/>
                <a:gd name="T21" fmla="*/ 72 h 154"/>
                <a:gd name="T22" fmla="*/ 0 w 177"/>
                <a:gd name="T23" fmla="*/ 54 h 154"/>
                <a:gd name="T24" fmla="*/ 16 w 177"/>
                <a:gd name="T25" fmla="*/ 38 h 154"/>
                <a:gd name="T26" fmla="*/ 63 w 177"/>
                <a:gd name="T27" fmla="*/ 38 h 154"/>
                <a:gd name="T28" fmla="*/ 151 w 177"/>
                <a:gd name="T29" fmla="*/ 0 h 154"/>
                <a:gd name="T30" fmla="*/ 164 w 177"/>
                <a:gd name="T31" fmla="*/ 13 h 154"/>
                <a:gd name="T32" fmla="*/ 164 w 177"/>
                <a:gd name="T33" fmla="*/ 50 h 154"/>
                <a:gd name="T34" fmla="*/ 177 w 177"/>
                <a:gd name="T35" fmla="*/ 63 h 154"/>
                <a:gd name="T36" fmla="*/ 151 w 177"/>
                <a:gd name="T37" fmla="*/ 16 h 154"/>
                <a:gd name="T38" fmla="*/ 76 w 177"/>
                <a:gd name="T39" fmla="*/ 50 h 154"/>
                <a:gd name="T40" fmla="*/ 76 w 177"/>
                <a:gd name="T41" fmla="*/ 76 h 154"/>
                <a:gd name="T42" fmla="*/ 151 w 177"/>
                <a:gd name="T43" fmla="*/ 110 h 154"/>
                <a:gd name="T44" fmla="*/ 151 w 177"/>
                <a:gd name="T4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 h="154">
                  <a:moveTo>
                    <a:pt x="177" y="63"/>
                  </a:moveTo>
                  <a:cubicBezTo>
                    <a:pt x="177" y="70"/>
                    <a:pt x="171" y="76"/>
                    <a:pt x="164" y="76"/>
                  </a:cubicBezTo>
                  <a:cubicBezTo>
                    <a:pt x="164" y="113"/>
                    <a:pt x="164" y="113"/>
                    <a:pt x="164" y="113"/>
                  </a:cubicBezTo>
                  <a:cubicBezTo>
                    <a:pt x="164" y="120"/>
                    <a:pt x="158" y="126"/>
                    <a:pt x="151" y="126"/>
                  </a:cubicBezTo>
                  <a:cubicBezTo>
                    <a:pt x="134" y="111"/>
                    <a:pt x="106" y="91"/>
                    <a:pt x="72" y="89"/>
                  </a:cubicBezTo>
                  <a:cubicBezTo>
                    <a:pt x="60" y="92"/>
                    <a:pt x="56" y="106"/>
                    <a:pt x="64" y="114"/>
                  </a:cubicBezTo>
                  <a:cubicBezTo>
                    <a:pt x="57" y="125"/>
                    <a:pt x="65" y="133"/>
                    <a:pt x="76" y="141"/>
                  </a:cubicBezTo>
                  <a:cubicBezTo>
                    <a:pt x="70" y="153"/>
                    <a:pt x="44" y="154"/>
                    <a:pt x="35" y="145"/>
                  </a:cubicBezTo>
                  <a:cubicBezTo>
                    <a:pt x="30" y="128"/>
                    <a:pt x="21" y="110"/>
                    <a:pt x="28" y="88"/>
                  </a:cubicBezTo>
                  <a:cubicBezTo>
                    <a:pt x="16" y="88"/>
                    <a:pt x="16" y="88"/>
                    <a:pt x="16" y="88"/>
                  </a:cubicBezTo>
                  <a:cubicBezTo>
                    <a:pt x="7" y="88"/>
                    <a:pt x="0" y="81"/>
                    <a:pt x="0" y="72"/>
                  </a:cubicBezTo>
                  <a:cubicBezTo>
                    <a:pt x="0" y="54"/>
                    <a:pt x="0" y="54"/>
                    <a:pt x="0" y="54"/>
                  </a:cubicBezTo>
                  <a:cubicBezTo>
                    <a:pt x="0" y="45"/>
                    <a:pt x="7" y="38"/>
                    <a:pt x="16" y="38"/>
                  </a:cubicBezTo>
                  <a:cubicBezTo>
                    <a:pt x="63" y="38"/>
                    <a:pt x="63" y="38"/>
                    <a:pt x="63" y="38"/>
                  </a:cubicBezTo>
                  <a:cubicBezTo>
                    <a:pt x="101" y="38"/>
                    <a:pt x="133" y="16"/>
                    <a:pt x="151" y="0"/>
                  </a:cubicBezTo>
                  <a:cubicBezTo>
                    <a:pt x="158" y="0"/>
                    <a:pt x="164" y="6"/>
                    <a:pt x="164" y="13"/>
                  </a:cubicBezTo>
                  <a:cubicBezTo>
                    <a:pt x="164" y="50"/>
                    <a:pt x="164" y="50"/>
                    <a:pt x="164" y="50"/>
                  </a:cubicBezTo>
                  <a:cubicBezTo>
                    <a:pt x="171" y="50"/>
                    <a:pt x="177" y="56"/>
                    <a:pt x="177" y="63"/>
                  </a:cubicBezTo>
                  <a:close/>
                  <a:moveTo>
                    <a:pt x="151" y="16"/>
                  </a:moveTo>
                  <a:cubicBezTo>
                    <a:pt x="126" y="36"/>
                    <a:pt x="101" y="47"/>
                    <a:pt x="76" y="50"/>
                  </a:cubicBezTo>
                  <a:cubicBezTo>
                    <a:pt x="76" y="76"/>
                    <a:pt x="76" y="76"/>
                    <a:pt x="76" y="76"/>
                  </a:cubicBezTo>
                  <a:cubicBezTo>
                    <a:pt x="101" y="79"/>
                    <a:pt x="126" y="90"/>
                    <a:pt x="151" y="110"/>
                  </a:cubicBezTo>
                  <a:lnTo>
                    <a:pt x="151" y="1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8" name="Freeform 283"/>
            <p:cNvSpPr>
              <a:spLocks noEditPoints="1"/>
            </p:cNvSpPr>
            <p:nvPr/>
          </p:nvSpPr>
          <p:spPr bwMode="auto">
            <a:xfrm>
              <a:off x="4531785" y="2512484"/>
              <a:ext cx="122767" cy="105833"/>
            </a:xfrm>
            <a:custGeom>
              <a:avLst/>
              <a:gdLst>
                <a:gd name="T0" fmla="*/ 49 w 49"/>
                <a:gd name="T1" fmla="*/ 26 h 42"/>
                <a:gd name="T2" fmla="*/ 49 w 49"/>
                <a:gd name="T3" fmla="*/ 36 h 42"/>
                <a:gd name="T4" fmla="*/ 48 w 49"/>
                <a:gd name="T5" fmla="*/ 36 h 42"/>
                <a:gd name="T6" fmla="*/ 45 w 49"/>
                <a:gd name="T7" fmla="*/ 36 h 42"/>
                <a:gd name="T8" fmla="*/ 45 w 49"/>
                <a:gd name="T9" fmla="*/ 38 h 42"/>
                <a:gd name="T10" fmla="*/ 41 w 49"/>
                <a:gd name="T11" fmla="*/ 42 h 42"/>
                <a:gd name="T12" fmla="*/ 36 w 49"/>
                <a:gd name="T13" fmla="*/ 38 h 42"/>
                <a:gd name="T14" fmla="*/ 36 w 49"/>
                <a:gd name="T15" fmla="*/ 36 h 42"/>
                <a:gd name="T16" fmla="*/ 12 w 49"/>
                <a:gd name="T17" fmla="*/ 36 h 42"/>
                <a:gd name="T18" fmla="*/ 12 w 49"/>
                <a:gd name="T19" fmla="*/ 38 h 42"/>
                <a:gd name="T20" fmla="*/ 8 w 49"/>
                <a:gd name="T21" fmla="*/ 42 h 42"/>
                <a:gd name="T22" fmla="*/ 3 w 49"/>
                <a:gd name="T23" fmla="*/ 38 h 42"/>
                <a:gd name="T24" fmla="*/ 3 w 49"/>
                <a:gd name="T25" fmla="*/ 36 h 42"/>
                <a:gd name="T26" fmla="*/ 1 w 49"/>
                <a:gd name="T27" fmla="*/ 36 h 42"/>
                <a:gd name="T28" fmla="*/ 0 w 49"/>
                <a:gd name="T29" fmla="*/ 36 h 42"/>
                <a:gd name="T30" fmla="*/ 0 w 49"/>
                <a:gd name="T31" fmla="*/ 26 h 42"/>
                <a:gd name="T32" fmla="*/ 5 w 49"/>
                <a:gd name="T33" fmla="*/ 21 h 42"/>
                <a:gd name="T34" fmla="*/ 6 w 49"/>
                <a:gd name="T35" fmla="*/ 21 h 42"/>
                <a:gd name="T36" fmla="*/ 9 w 49"/>
                <a:gd name="T37" fmla="*/ 11 h 42"/>
                <a:gd name="T38" fmla="*/ 15 w 49"/>
                <a:gd name="T39" fmla="*/ 6 h 42"/>
                <a:gd name="T40" fmla="*/ 18 w 49"/>
                <a:gd name="T41" fmla="*/ 6 h 42"/>
                <a:gd name="T42" fmla="*/ 18 w 49"/>
                <a:gd name="T43" fmla="*/ 1 h 42"/>
                <a:gd name="T44" fmla="*/ 19 w 49"/>
                <a:gd name="T45" fmla="*/ 0 h 42"/>
                <a:gd name="T46" fmla="*/ 30 w 49"/>
                <a:gd name="T47" fmla="*/ 0 h 42"/>
                <a:gd name="T48" fmla="*/ 30 w 49"/>
                <a:gd name="T49" fmla="*/ 1 h 42"/>
                <a:gd name="T50" fmla="*/ 30 w 49"/>
                <a:gd name="T51" fmla="*/ 6 h 42"/>
                <a:gd name="T52" fmla="*/ 33 w 49"/>
                <a:gd name="T53" fmla="*/ 6 h 42"/>
                <a:gd name="T54" fmla="*/ 40 w 49"/>
                <a:gd name="T55" fmla="*/ 11 h 42"/>
                <a:gd name="T56" fmla="*/ 43 w 49"/>
                <a:gd name="T57" fmla="*/ 21 h 42"/>
                <a:gd name="T58" fmla="*/ 43 w 49"/>
                <a:gd name="T59" fmla="*/ 21 h 42"/>
                <a:gd name="T60" fmla="*/ 49 w 49"/>
                <a:gd name="T61" fmla="*/ 26 h 42"/>
                <a:gd name="T62" fmla="*/ 11 w 49"/>
                <a:gd name="T63" fmla="*/ 29 h 42"/>
                <a:gd name="T64" fmla="*/ 8 w 49"/>
                <a:gd name="T65" fmla="*/ 25 h 42"/>
                <a:gd name="T66" fmla="*/ 4 w 49"/>
                <a:gd name="T67" fmla="*/ 29 h 42"/>
                <a:gd name="T68" fmla="*/ 8 w 49"/>
                <a:gd name="T69" fmla="*/ 32 h 42"/>
                <a:gd name="T70" fmla="*/ 11 w 49"/>
                <a:gd name="T71" fmla="*/ 29 h 42"/>
                <a:gd name="T72" fmla="*/ 36 w 49"/>
                <a:gd name="T73" fmla="*/ 21 h 42"/>
                <a:gd name="T74" fmla="*/ 34 w 49"/>
                <a:gd name="T75" fmla="*/ 13 h 42"/>
                <a:gd name="T76" fmla="*/ 33 w 49"/>
                <a:gd name="T77" fmla="*/ 12 h 42"/>
                <a:gd name="T78" fmla="*/ 15 w 49"/>
                <a:gd name="T79" fmla="*/ 12 h 42"/>
                <a:gd name="T80" fmla="*/ 14 w 49"/>
                <a:gd name="T81" fmla="*/ 13 h 42"/>
                <a:gd name="T82" fmla="*/ 12 w 49"/>
                <a:gd name="T83" fmla="*/ 21 h 42"/>
                <a:gd name="T84" fmla="*/ 36 w 49"/>
                <a:gd name="T85" fmla="*/ 21 h 42"/>
                <a:gd name="T86" fmla="*/ 45 w 49"/>
                <a:gd name="T87" fmla="*/ 29 h 42"/>
                <a:gd name="T88" fmla="*/ 41 w 49"/>
                <a:gd name="T89" fmla="*/ 25 h 42"/>
                <a:gd name="T90" fmla="*/ 37 w 49"/>
                <a:gd name="T91" fmla="*/ 29 h 42"/>
                <a:gd name="T92" fmla="*/ 41 w 49"/>
                <a:gd name="T93" fmla="*/ 32 h 42"/>
                <a:gd name="T94" fmla="*/ 45 w 49"/>
                <a:gd name="T95"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2">
                  <a:moveTo>
                    <a:pt x="49" y="26"/>
                  </a:moveTo>
                  <a:cubicBezTo>
                    <a:pt x="49" y="36"/>
                    <a:pt x="49" y="36"/>
                    <a:pt x="49" y="36"/>
                  </a:cubicBezTo>
                  <a:cubicBezTo>
                    <a:pt x="49" y="36"/>
                    <a:pt x="48" y="36"/>
                    <a:pt x="48" y="36"/>
                  </a:cubicBezTo>
                  <a:cubicBezTo>
                    <a:pt x="45" y="36"/>
                    <a:pt x="45" y="36"/>
                    <a:pt x="45" y="36"/>
                  </a:cubicBezTo>
                  <a:cubicBezTo>
                    <a:pt x="45" y="38"/>
                    <a:pt x="45" y="38"/>
                    <a:pt x="45" y="38"/>
                  </a:cubicBezTo>
                  <a:cubicBezTo>
                    <a:pt x="45" y="40"/>
                    <a:pt x="43" y="42"/>
                    <a:pt x="41" y="42"/>
                  </a:cubicBezTo>
                  <a:cubicBezTo>
                    <a:pt x="38" y="42"/>
                    <a:pt x="36" y="40"/>
                    <a:pt x="36" y="38"/>
                  </a:cubicBezTo>
                  <a:cubicBezTo>
                    <a:pt x="36" y="36"/>
                    <a:pt x="36" y="36"/>
                    <a:pt x="36" y="36"/>
                  </a:cubicBezTo>
                  <a:cubicBezTo>
                    <a:pt x="12" y="36"/>
                    <a:pt x="12" y="36"/>
                    <a:pt x="12" y="36"/>
                  </a:cubicBezTo>
                  <a:cubicBezTo>
                    <a:pt x="12" y="38"/>
                    <a:pt x="12" y="38"/>
                    <a:pt x="12" y="38"/>
                  </a:cubicBezTo>
                  <a:cubicBezTo>
                    <a:pt x="12" y="40"/>
                    <a:pt x="10" y="42"/>
                    <a:pt x="8" y="42"/>
                  </a:cubicBezTo>
                  <a:cubicBezTo>
                    <a:pt x="5" y="42"/>
                    <a:pt x="3" y="40"/>
                    <a:pt x="3" y="38"/>
                  </a:cubicBezTo>
                  <a:cubicBezTo>
                    <a:pt x="3" y="36"/>
                    <a:pt x="3" y="36"/>
                    <a:pt x="3" y="36"/>
                  </a:cubicBezTo>
                  <a:cubicBezTo>
                    <a:pt x="1" y="36"/>
                    <a:pt x="1" y="36"/>
                    <a:pt x="1" y="36"/>
                  </a:cubicBezTo>
                  <a:cubicBezTo>
                    <a:pt x="0" y="36"/>
                    <a:pt x="0" y="36"/>
                    <a:pt x="0" y="36"/>
                  </a:cubicBezTo>
                  <a:cubicBezTo>
                    <a:pt x="0" y="26"/>
                    <a:pt x="0" y="26"/>
                    <a:pt x="0" y="26"/>
                  </a:cubicBezTo>
                  <a:cubicBezTo>
                    <a:pt x="0" y="23"/>
                    <a:pt x="2" y="21"/>
                    <a:pt x="5" y="21"/>
                  </a:cubicBezTo>
                  <a:cubicBezTo>
                    <a:pt x="6" y="21"/>
                    <a:pt x="6" y="21"/>
                    <a:pt x="6" y="21"/>
                  </a:cubicBezTo>
                  <a:cubicBezTo>
                    <a:pt x="9" y="11"/>
                    <a:pt x="9" y="11"/>
                    <a:pt x="9" y="11"/>
                  </a:cubicBezTo>
                  <a:cubicBezTo>
                    <a:pt x="9" y="8"/>
                    <a:pt x="12" y="6"/>
                    <a:pt x="15" y="6"/>
                  </a:cubicBezTo>
                  <a:cubicBezTo>
                    <a:pt x="18" y="6"/>
                    <a:pt x="18" y="6"/>
                    <a:pt x="18" y="6"/>
                  </a:cubicBezTo>
                  <a:cubicBezTo>
                    <a:pt x="18" y="1"/>
                    <a:pt x="18" y="1"/>
                    <a:pt x="18" y="1"/>
                  </a:cubicBezTo>
                  <a:cubicBezTo>
                    <a:pt x="18" y="0"/>
                    <a:pt x="19" y="0"/>
                    <a:pt x="19" y="0"/>
                  </a:cubicBezTo>
                  <a:cubicBezTo>
                    <a:pt x="30" y="0"/>
                    <a:pt x="30" y="0"/>
                    <a:pt x="30" y="0"/>
                  </a:cubicBezTo>
                  <a:cubicBezTo>
                    <a:pt x="30" y="0"/>
                    <a:pt x="30" y="0"/>
                    <a:pt x="30" y="1"/>
                  </a:cubicBezTo>
                  <a:cubicBezTo>
                    <a:pt x="30" y="6"/>
                    <a:pt x="30" y="6"/>
                    <a:pt x="30" y="6"/>
                  </a:cubicBezTo>
                  <a:cubicBezTo>
                    <a:pt x="33" y="6"/>
                    <a:pt x="33" y="6"/>
                    <a:pt x="33" y="6"/>
                  </a:cubicBezTo>
                  <a:cubicBezTo>
                    <a:pt x="36" y="6"/>
                    <a:pt x="39" y="8"/>
                    <a:pt x="40" y="11"/>
                  </a:cubicBezTo>
                  <a:cubicBezTo>
                    <a:pt x="43" y="21"/>
                    <a:pt x="43" y="21"/>
                    <a:pt x="43" y="21"/>
                  </a:cubicBezTo>
                  <a:cubicBezTo>
                    <a:pt x="43" y="21"/>
                    <a:pt x="43" y="21"/>
                    <a:pt x="43" y="21"/>
                  </a:cubicBezTo>
                  <a:cubicBezTo>
                    <a:pt x="46" y="21"/>
                    <a:pt x="49" y="23"/>
                    <a:pt x="49" y="26"/>
                  </a:cubicBezTo>
                  <a:close/>
                  <a:moveTo>
                    <a:pt x="11" y="29"/>
                  </a:moveTo>
                  <a:cubicBezTo>
                    <a:pt x="11" y="27"/>
                    <a:pt x="10" y="25"/>
                    <a:pt x="8" y="25"/>
                  </a:cubicBezTo>
                  <a:cubicBezTo>
                    <a:pt x="6" y="25"/>
                    <a:pt x="4" y="27"/>
                    <a:pt x="4" y="29"/>
                  </a:cubicBezTo>
                  <a:cubicBezTo>
                    <a:pt x="4" y="31"/>
                    <a:pt x="6" y="32"/>
                    <a:pt x="8" y="32"/>
                  </a:cubicBezTo>
                  <a:cubicBezTo>
                    <a:pt x="10" y="32"/>
                    <a:pt x="11" y="31"/>
                    <a:pt x="11" y="29"/>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5" y="29"/>
                  </a:moveTo>
                  <a:cubicBezTo>
                    <a:pt x="45" y="27"/>
                    <a:pt x="43" y="25"/>
                    <a:pt x="41" y="25"/>
                  </a:cubicBezTo>
                  <a:cubicBezTo>
                    <a:pt x="39" y="25"/>
                    <a:pt x="37" y="27"/>
                    <a:pt x="37" y="29"/>
                  </a:cubicBezTo>
                  <a:cubicBezTo>
                    <a:pt x="37" y="31"/>
                    <a:pt x="39" y="32"/>
                    <a:pt x="41" y="32"/>
                  </a:cubicBezTo>
                  <a:cubicBezTo>
                    <a:pt x="43" y="32"/>
                    <a:pt x="45" y="31"/>
                    <a:pt x="45" y="2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59" name="Freeform 284"/>
            <p:cNvSpPr>
              <a:spLocks noEditPoints="1"/>
            </p:cNvSpPr>
            <p:nvPr/>
          </p:nvSpPr>
          <p:spPr bwMode="auto">
            <a:xfrm>
              <a:off x="4741333" y="3198283"/>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2 h 43"/>
                <a:gd name="T10" fmla="*/ 30 w 45"/>
                <a:gd name="T11" fmla="*/ 26 h 43"/>
                <a:gd name="T12" fmla="*/ 38 w 45"/>
                <a:gd name="T13" fmla="*/ 24 h 43"/>
                <a:gd name="T14" fmla="*/ 41 w 45"/>
                <a:gd name="T15" fmla="*/ 31 h 43"/>
                <a:gd name="T16" fmla="*/ 41 w 45"/>
                <a:gd name="T17" fmla="*/ 38 h 43"/>
                <a:gd name="T18" fmla="*/ 44 w 45"/>
                <a:gd name="T19" fmla="*/ 18 h 43"/>
                <a:gd name="T20" fmla="*/ 11 w 45"/>
                <a:gd name="T21" fmla="*/ 18 h 43"/>
                <a:gd name="T22" fmla="*/ 9 w 45"/>
                <a:gd name="T23" fmla="*/ 20 h 43"/>
                <a:gd name="T24" fmla="*/ 9 w 45"/>
                <a:gd name="T25" fmla="*/ 41 h 43"/>
                <a:gd name="T26" fmla="*/ 11 w 45"/>
                <a:gd name="T27" fmla="*/ 43 h 43"/>
                <a:gd name="T28" fmla="*/ 44 w 45"/>
                <a:gd name="T29" fmla="*/ 43 h 43"/>
                <a:gd name="T30" fmla="*/ 45 w 45"/>
                <a:gd name="T31" fmla="*/ 41 h 43"/>
                <a:gd name="T32" fmla="*/ 45 w 45"/>
                <a:gd name="T33" fmla="*/ 20 h 43"/>
                <a:gd name="T34" fmla="*/ 44 w 45"/>
                <a:gd name="T35" fmla="*/ 18 h 43"/>
                <a:gd name="T36" fmla="*/ 39 w 45"/>
                <a:gd name="T37" fmla="*/ 14 h 43"/>
                <a:gd name="T38" fmla="*/ 34 w 45"/>
                <a:gd name="T39" fmla="*/ 1 h 43"/>
                <a:gd name="T40" fmla="*/ 32 w 45"/>
                <a:gd name="T41" fmla="*/ 0 h 43"/>
                <a:gd name="T42" fmla="*/ 1 w 45"/>
                <a:gd name="T43" fmla="*/ 11 h 43"/>
                <a:gd name="T44" fmla="*/ 0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2"/>
                    <a:pt x="24" y="32"/>
                    <a:pt x="24" y="32"/>
                  </a:cubicBezTo>
                  <a:cubicBezTo>
                    <a:pt x="30" y="26"/>
                    <a:pt x="30" y="26"/>
                    <a:pt x="30" y="26"/>
                  </a:cubicBezTo>
                  <a:cubicBezTo>
                    <a:pt x="38" y="24"/>
                    <a:pt x="38" y="24"/>
                    <a:pt x="38" y="24"/>
                  </a:cubicBezTo>
                  <a:cubicBezTo>
                    <a:pt x="41" y="31"/>
                    <a:pt x="41" y="31"/>
                    <a:pt x="41" y="31"/>
                  </a:cubicBezTo>
                  <a:lnTo>
                    <a:pt x="41" y="38"/>
                  </a:lnTo>
                  <a:close/>
                  <a:moveTo>
                    <a:pt x="44" y="18"/>
                  </a:moveTo>
                  <a:cubicBezTo>
                    <a:pt x="11" y="18"/>
                    <a:pt x="11" y="18"/>
                    <a:pt x="11" y="18"/>
                  </a:cubicBezTo>
                  <a:cubicBezTo>
                    <a:pt x="10" y="18"/>
                    <a:pt x="9" y="19"/>
                    <a:pt x="9" y="20"/>
                  </a:cubicBezTo>
                  <a:cubicBezTo>
                    <a:pt x="9" y="41"/>
                    <a:pt x="9" y="41"/>
                    <a:pt x="9" y="41"/>
                  </a:cubicBezTo>
                  <a:cubicBezTo>
                    <a:pt x="9" y="42"/>
                    <a:pt x="10" y="43"/>
                    <a:pt x="11" y="43"/>
                  </a:cubicBezTo>
                  <a:cubicBezTo>
                    <a:pt x="44" y="43"/>
                    <a:pt x="44" y="43"/>
                    <a:pt x="44" y="43"/>
                  </a:cubicBezTo>
                  <a:cubicBezTo>
                    <a:pt x="45" y="43"/>
                    <a:pt x="45" y="42"/>
                    <a:pt x="45" y="41"/>
                  </a:cubicBezTo>
                  <a:cubicBezTo>
                    <a:pt x="45" y="20"/>
                    <a:pt x="45" y="20"/>
                    <a:pt x="45" y="20"/>
                  </a:cubicBezTo>
                  <a:cubicBezTo>
                    <a:pt x="45" y="19"/>
                    <a:pt x="45" y="18"/>
                    <a:pt x="44" y="18"/>
                  </a:cubicBezTo>
                  <a:close/>
                  <a:moveTo>
                    <a:pt x="39" y="14"/>
                  </a:moveTo>
                  <a:cubicBezTo>
                    <a:pt x="34" y="1"/>
                    <a:pt x="34" y="1"/>
                    <a:pt x="34" y="1"/>
                  </a:cubicBezTo>
                  <a:cubicBezTo>
                    <a:pt x="34" y="0"/>
                    <a:pt x="33" y="0"/>
                    <a:pt x="32" y="0"/>
                  </a:cubicBezTo>
                  <a:cubicBezTo>
                    <a:pt x="1" y="11"/>
                    <a:pt x="1" y="11"/>
                    <a:pt x="1" y="11"/>
                  </a:cubicBezTo>
                  <a:cubicBezTo>
                    <a:pt x="0" y="12"/>
                    <a:pt x="0" y="13"/>
                    <a:pt x="0" y="14"/>
                  </a:cubicBezTo>
                  <a:cubicBezTo>
                    <a:pt x="5" y="27"/>
                    <a:pt x="5" y="27"/>
                    <a:pt x="5" y="27"/>
                  </a:cubicBezTo>
                  <a:cubicBezTo>
                    <a:pt x="5" y="20"/>
                    <a:pt x="5" y="20"/>
                    <a:pt x="5" y="20"/>
                  </a:cubicBezTo>
                  <a:cubicBezTo>
                    <a:pt x="5" y="16"/>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0" name="Freeform 285"/>
            <p:cNvSpPr>
              <a:spLocks noEditPoints="1"/>
            </p:cNvSpPr>
            <p:nvPr/>
          </p:nvSpPr>
          <p:spPr bwMode="auto">
            <a:xfrm>
              <a:off x="6775451" y="2929467"/>
              <a:ext cx="211667" cy="139700"/>
            </a:xfrm>
            <a:custGeom>
              <a:avLst/>
              <a:gdLst>
                <a:gd name="T0" fmla="*/ 46 w 84"/>
                <a:gd name="T1" fmla="*/ 42 h 56"/>
                <a:gd name="T2" fmla="*/ 35 w 84"/>
                <a:gd name="T3" fmla="*/ 31 h 56"/>
                <a:gd name="T4" fmla="*/ 39 w 84"/>
                <a:gd name="T5" fmla="*/ 24 h 56"/>
                <a:gd name="T6" fmla="*/ 42 w 84"/>
                <a:gd name="T7" fmla="*/ 19 h 56"/>
                <a:gd name="T8" fmla="*/ 41 w 84"/>
                <a:gd name="T9" fmla="*/ 16 h 56"/>
                <a:gd name="T10" fmla="*/ 41 w 84"/>
                <a:gd name="T11" fmla="*/ 10 h 56"/>
                <a:gd name="T12" fmla="*/ 29 w 84"/>
                <a:gd name="T13" fmla="*/ 0 h 56"/>
                <a:gd name="T14" fmla="*/ 17 w 84"/>
                <a:gd name="T15" fmla="*/ 10 h 56"/>
                <a:gd name="T16" fmla="*/ 17 w 84"/>
                <a:gd name="T17" fmla="*/ 16 h 56"/>
                <a:gd name="T18" fmla="*/ 16 w 84"/>
                <a:gd name="T19" fmla="*/ 19 h 56"/>
                <a:gd name="T20" fmla="*/ 19 w 84"/>
                <a:gd name="T21" fmla="*/ 24 h 56"/>
                <a:gd name="T22" fmla="*/ 23 w 84"/>
                <a:gd name="T23" fmla="*/ 31 h 56"/>
                <a:gd name="T24" fmla="*/ 12 w 84"/>
                <a:gd name="T25" fmla="*/ 42 h 56"/>
                <a:gd name="T26" fmla="*/ 0 w 84"/>
                <a:gd name="T27" fmla="*/ 49 h 56"/>
                <a:gd name="T28" fmla="*/ 0 w 84"/>
                <a:gd name="T29" fmla="*/ 56 h 56"/>
                <a:gd name="T30" fmla="*/ 58 w 84"/>
                <a:gd name="T31" fmla="*/ 56 h 56"/>
                <a:gd name="T32" fmla="*/ 58 w 84"/>
                <a:gd name="T33" fmla="*/ 49 h 56"/>
                <a:gd name="T34" fmla="*/ 46 w 84"/>
                <a:gd name="T35" fmla="*/ 42 h 56"/>
                <a:gd name="T36" fmla="*/ 80 w 84"/>
                <a:gd name="T37" fmla="*/ 15 h 56"/>
                <a:gd name="T38" fmla="*/ 54 w 84"/>
                <a:gd name="T39" fmla="*/ 15 h 56"/>
                <a:gd name="T40" fmla="*/ 49 w 84"/>
                <a:gd name="T41" fmla="*/ 20 h 56"/>
                <a:gd name="T42" fmla="*/ 54 w 84"/>
                <a:gd name="T43" fmla="*/ 25 h 56"/>
                <a:gd name="T44" fmla="*/ 80 w 84"/>
                <a:gd name="T45" fmla="*/ 25 h 56"/>
                <a:gd name="T46" fmla="*/ 84 w 84"/>
                <a:gd name="T47" fmla="*/ 20 h 56"/>
                <a:gd name="T48" fmla="*/ 80 w 84"/>
                <a:gd name="T49" fmla="*/ 15 h 56"/>
                <a:gd name="T50" fmla="*/ 68 w 84"/>
                <a:gd name="T51" fmla="*/ 28 h 56"/>
                <a:gd name="T52" fmla="*/ 54 w 84"/>
                <a:gd name="T53" fmla="*/ 28 h 56"/>
                <a:gd name="T54" fmla="*/ 49 w 84"/>
                <a:gd name="T55" fmla="*/ 33 h 56"/>
                <a:gd name="T56" fmla="*/ 54 w 84"/>
                <a:gd name="T57" fmla="*/ 38 h 56"/>
                <a:gd name="T58" fmla="*/ 68 w 84"/>
                <a:gd name="T59" fmla="*/ 38 h 56"/>
                <a:gd name="T60" fmla="*/ 72 w 84"/>
                <a:gd name="T61" fmla="*/ 33 h 56"/>
                <a:gd name="T62" fmla="*/ 68 w 84"/>
                <a:gd name="T6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56">
                  <a:moveTo>
                    <a:pt x="46" y="42"/>
                  </a:moveTo>
                  <a:cubicBezTo>
                    <a:pt x="38" y="39"/>
                    <a:pt x="35" y="36"/>
                    <a:pt x="35" y="31"/>
                  </a:cubicBezTo>
                  <a:cubicBezTo>
                    <a:pt x="35" y="28"/>
                    <a:pt x="38" y="29"/>
                    <a:pt x="39" y="24"/>
                  </a:cubicBezTo>
                  <a:cubicBezTo>
                    <a:pt x="39" y="22"/>
                    <a:pt x="41" y="24"/>
                    <a:pt x="42" y="19"/>
                  </a:cubicBezTo>
                  <a:cubicBezTo>
                    <a:pt x="42" y="16"/>
                    <a:pt x="41" y="16"/>
                    <a:pt x="41" y="16"/>
                  </a:cubicBezTo>
                  <a:cubicBezTo>
                    <a:pt x="41" y="16"/>
                    <a:pt x="41" y="13"/>
                    <a:pt x="41" y="10"/>
                  </a:cubicBezTo>
                  <a:cubicBezTo>
                    <a:pt x="42" y="7"/>
                    <a:pt x="40" y="0"/>
                    <a:pt x="29" y="0"/>
                  </a:cubicBezTo>
                  <a:cubicBezTo>
                    <a:pt x="18" y="0"/>
                    <a:pt x="16" y="7"/>
                    <a:pt x="17" y="10"/>
                  </a:cubicBezTo>
                  <a:cubicBezTo>
                    <a:pt x="17" y="13"/>
                    <a:pt x="17" y="16"/>
                    <a:pt x="17" y="16"/>
                  </a:cubicBezTo>
                  <a:cubicBezTo>
                    <a:pt x="17" y="16"/>
                    <a:pt x="16" y="16"/>
                    <a:pt x="16" y="19"/>
                  </a:cubicBezTo>
                  <a:cubicBezTo>
                    <a:pt x="17" y="24"/>
                    <a:pt x="19" y="22"/>
                    <a:pt x="19" y="24"/>
                  </a:cubicBezTo>
                  <a:cubicBezTo>
                    <a:pt x="20" y="29"/>
                    <a:pt x="23" y="28"/>
                    <a:pt x="23" y="31"/>
                  </a:cubicBezTo>
                  <a:cubicBezTo>
                    <a:pt x="23" y="36"/>
                    <a:pt x="20" y="39"/>
                    <a:pt x="12" y="42"/>
                  </a:cubicBezTo>
                  <a:cubicBezTo>
                    <a:pt x="5" y="44"/>
                    <a:pt x="0" y="47"/>
                    <a:pt x="0" y="49"/>
                  </a:cubicBezTo>
                  <a:cubicBezTo>
                    <a:pt x="0" y="51"/>
                    <a:pt x="0" y="56"/>
                    <a:pt x="0" y="56"/>
                  </a:cubicBezTo>
                  <a:cubicBezTo>
                    <a:pt x="58" y="56"/>
                    <a:pt x="58" y="56"/>
                    <a:pt x="58" y="56"/>
                  </a:cubicBezTo>
                  <a:cubicBezTo>
                    <a:pt x="58" y="56"/>
                    <a:pt x="58" y="51"/>
                    <a:pt x="58" y="49"/>
                  </a:cubicBezTo>
                  <a:cubicBezTo>
                    <a:pt x="58" y="47"/>
                    <a:pt x="53" y="44"/>
                    <a:pt x="46" y="42"/>
                  </a:cubicBezTo>
                  <a:close/>
                  <a:moveTo>
                    <a:pt x="80" y="15"/>
                  </a:moveTo>
                  <a:cubicBezTo>
                    <a:pt x="54" y="15"/>
                    <a:pt x="54" y="15"/>
                    <a:pt x="54" y="15"/>
                  </a:cubicBezTo>
                  <a:cubicBezTo>
                    <a:pt x="51" y="15"/>
                    <a:pt x="49" y="17"/>
                    <a:pt x="49" y="20"/>
                  </a:cubicBezTo>
                  <a:cubicBezTo>
                    <a:pt x="49" y="22"/>
                    <a:pt x="51" y="25"/>
                    <a:pt x="54" y="25"/>
                  </a:cubicBezTo>
                  <a:cubicBezTo>
                    <a:pt x="80" y="25"/>
                    <a:pt x="80" y="25"/>
                    <a:pt x="80" y="25"/>
                  </a:cubicBezTo>
                  <a:cubicBezTo>
                    <a:pt x="82" y="25"/>
                    <a:pt x="84" y="22"/>
                    <a:pt x="84" y="20"/>
                  </a:cubicBezTo>
                  <a:cubicBezTo>
                    <a:pt x="84" y="17"/>
                    <a:pt x="82" y="15"/>
                    <a:pt x="80" y="15"/>
                  </a:cubicBezTo>
                  <a:close/>
                  <a:moveTo>
                    <a:pt x="68" y="28"/>
                  </a:moveTo>
                  <a:cubicBezTo>
                    <a:pt x="54" y="28"/>
                    <a:pt x="54" y="28"/>
                    <a:pt x="54" y="28"/>
                  </a:cubicBezTo>
                  <a:cubicBezTo>
                    <a:pt x="51" y="28"/>
                    <a:pt x="49" y="30"/>
                    <a:pt x="49" y="33"/>
                  </a:cubicBezTo>
                  <a:cubicBezTo>
                    <a:pt x="49" y="35"/>
                    <a:pt x="51" y="38"/>
                    <a:pt x="54" y="38"/>
                  </a:cubicBezTo>
                  <a:cubicBezTo>
                    <a:pt x="68" y="38"/>
                    <a:pt x="68" y="38"/>
                    <a:pt x="68" y="38"/>
                  </a:cubicBezTo>
                  <a:cubicBezTo>
                    <a:pt x="70" y="38"/>
                    <a:pt x="72" y="35"/>
                    <a:pt x="72" y="33"/>
                  </a:cubicBezTo>
                  <a:cubicBezTo>
                    <a:pt x="72" y="30"/>
                    <a:pt x="70" y="28"/>
                    <a:pt x="68" y="2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1" name="Freeform 286"/>
            <p:cNvSpPr>
              <a:spLocks noEditPoints="1"/>
            </p:cNvSpPr>
            <p:nvPr/>
          </p:nvSpPr>
          <p:spPr bwMode="auto">
            <a:xfrm>
              <a:off x="6527800" y="1526116"/>
              <a:ext cx="281517" cy="287867"/>
            </a:xfrm>
            <a:custGeom>
              <a:avLst/>
              <a:gdLst>
                <a:gd name="T0" fmla="*/ 9 w 112"/>
                <a:gd name="T1" fmla="*/ 20 h 115"/>
                <a:gd name="T2" fmla="*/ 24 w 112"/>
                <a:gd name="T3" fmla="*/ 20 h 115"/>
                <a:gd name="T4" fmla="*/ 31 w 112"/>
                <a:gd name="T5" fmla="*/ 53 h 115"/>
                <a:gd name="T6" fmla="*/ 9 w 112"/>
                <a:gd name="T7" fmla="*/ 20 h 115"/>
                <a:gd name="T8" fmla="*/ 56 w 112"/>
                <a:gd name="T9" fmla="*/ 7 h 115"/>
                <a:gd name="T10" fmla="*/ 80 w 112"/>
                <a:gd name="T11" fmla="*/ 17 h 115"/>
                <a:gd name="T12" fmla="*/ 56 w 112"/>
                <a:gd name="T13" fmla="*/ 27 h 115"/>
                <a:gd name="T14" fmla="*/ 32 w 112"/>
                <a:gd name="T15" fmla="*/ 17 h 115"/>
                <a:gd name="T16" fmla="*/ 56 w 112"/>
                <a:gd name="T17" fmla="*/ 7 h 115"/>
                <a:gd name="T18" fmla="*/ 81 w 112"/>
                <a:gd name="T19" fmla="*/ 53 h 115"/>
                <a:gd name="T20" fmla="*/ 87 w 112"/>
                <a:gd name="T21" fmla="*/ 20 h 115"/>
                <a:gd name="T22" fmla="*/ 103 w 112"/>
                <a:gd name="T23" fmla="*/ 20 h 115"/>
                <a:gd name="T24" fmla="*/ 81 w 112"/>
                <a:gd name="T25" fmla="*/ 53 h 115"/>
                <a:gd name="T26" fmla="*/ 63 w 112"/>
                <a:gd name="T27" fmla="*/ 84 h 115"/>
                <a:gd name="T28" fmla="*/ 81 w 112"/>
                <a:gd name="T29" fmla="*/ 63 h 115"/>
                <a:gd name="T30" fmla="*/ 112 w 112"/>
                <a:gd name="T31" fmla="*/ 16 h 115"/>
                <a:gd name="T32" fmla="*/ 108 w 112"/>
                <a:gd name="T33" fmla="*/ 11 h 115"/>
                <a:gd name="T34" fmla="*/ 86 w 112"/>
                <a:gd name="T35" fmla="*/ 11 h 115"/>
                <a:gd name="T36" fmla="*/ 56 w 112"/>
                <a:gd name="T37" fmla="*/ 0 h 115"/>
                <a:gd name="T38" fmla="*/ 25 w 112"/>
                <a:gd name="T39" fmla="*/ 11 h 115"/>
                <a:gd name="T40" fmla="*/ 4 w 112"/>
                <a:gd name="T41" fmla="*/ 11 h 115"/>
                <a:gd name="T42" fmla="*/ 0 w 112"/>
                <a:gd name="T43" fmla="*/ 16 h 115"/>
                <a:gd name="T44" fmla="*/ 30 w 112"/>
                <a:gd name="T45" fmla="*/ 63 h 115"/>
                <a:gd name="T46" fmla="*/ 48 w 112"/>
                <a:gd name="T47" fmla="*/ 84 h 115"/>
                <a:gd name="T48" fmla="*/ 48 w 112"/>
                <a:gd name="T49" fmla="*/ 93 h 115"/>
                <a:gd name="T50" fmla="*/ 28 w 112"/>
                <a:gd name="T51" fmla="*/ 103 h 115"/>
                <a:gd name="T52" fmla="*/ 56 w 112"/>
                <a:gd name="T53" fmla="*/ 115 h 115"/>
                <a:gd name="T54" fmla="*/ 84 w 112"/>
                <a:gd name="T55" fmla="*/ 103 h 115"/>
                <a:gd name="T56" fmla="*/ 63 w 112"/>
                <a:gd name="T57" fmla="*/ 93 h 115"/>
                <a:gd name="T58" fmla="*/ 63 w 112"/>
                <a:gd name="T59" fmla="*/ 8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15">
                  <a:moveTo>
                    <a:pt x="9" y="20"/>
                  </a:moveTo>
                  <a:cubicBezTo>
                    <a:pt x="24" y="20"/>
                    <a:pt x="24" y="20"/>
                    <a:pt x="24" y="20"/>
                  </a:cubicBezTo>
                  <a:cubicBezTo>
                    <a:pt x="25" y="35"/>
                    <a:pt x="28" y="45"/>
                    <a:pt x="31" y="53"/>
                  </a:cubicBezTo>
                  <a:cubicBezTo>
                    <a:pt x="20" y="45"/>
                    <a:pt x="10" y="37"/>
                    <a:pt x="9" y="20"/>
                  </a:cubicBezTo>
                  <a:close/>
                  <a:moveTo>
                    <a:pt x="56" y="7"/>
                  </a:moveTo>
                  <a:cubicBezTo>
                    <a:pt x="73" y="7"/>
                    <a:pt x="80" y="14"/>
                    <a:pt x="80" y="17"/>
                  </a:cubicBezTo>
                  <a:cubicBezTo>
                    <a:pt x="80" y="20"/>
                    <a:pt x="73" y="26"/>
                    <a:pt x="56" y="27"/>
                  </a:cubicBezTo>
                  <a:cubicBezTo>
                    <a:pt x="39" y="26"/>
                    <a:pt x="32" y="20"/>
                    <a:pt x="32" y="17"/>
                  </a:cubicBezTo>
                  <a:cubicBezTo>
                    <a:pt x="32" y="14"/>
                    <a:pt x="39" y="7"/>
                    <a:pt x="56" y="7"/>
                  </a:cubicBezTo>
                  <a:close/>
                  <a:moveTo>
                    <a:pt x="81" y="53"/>
                  </a:moveTo>
                  <a:cubicBezTo>
                    <a:pt x="84" y="45"/>
                    <a:pt x="87" y="35"/>
                    <a:pt x="87" y="20"/>
                  </a:cubicBezTo>
                  <a:cubicBezTo>
                    <a:pt x="103" y="20"/>
                    <a:pt x="103" y="20"/>
                    <a:pt x="103" y="20"/>
                  </a:cubicBezTo>
                  <a:cubicBezTo>
                    <a:pt x="102" y="37"/>
                    <a:pt x="91" y="45"/>
                    <a:pt x="81" y="53"/>
                  </a:cubicBezTo>
                  <a:close/>
                  <a:moveTo>
                    <a:pt x="63" y="84"/>
                  </a:moveTo>
                  <a:cubicBezTo>
                    <a:pt x="63" y="75"/>
                    <a:pt x="70" y="70"/>
                    <a:pt x="81" y="63"/>
                  </a:cubicBezTo>
                  <a:cubicBezTo>
                    <a:pt x="95" y="54"/>
                    <a:pt x="112" y="42"/>
                    <a:pt x="112" y="16"/>
                  </a:cubicBezTo>
                  <a:cubicBezTo>
                    <a:pt x="112" y="13"/>
                    <a:pt x="110" y="11"/>
                    <a:pt x="108" y="11"/>
                  </a:cubicBezTo>
                  <a:cubicBezTo>
                    <a:pt x="86" y="11"/>
                    <a:pt x="86" y="11"/>
                    <a:pt x="86" y="11"/>
                  </a:cubicBezTo>
                  <a:cubicBezTo>
                    <a:pt x="83" y="6"/>
                    <a:pt x="74" y="0"/>
                    <a:pt x="56" y="0"/>
                  </a:cubicBezTo>
                  <a:cubicBezTo>
                    <a:pt x="37" y="0"/>
                    <a:pt x="28" y="6"/>
                    <a:pt x="25" y="11"/>
                  </a:cubicBezTo>
                  <a:cubicBezTo>
                    <a:pt x="4" y="11"/>
                    <a:pt x="4" y="11"/>
                    <a:pt x="4" y="11"/>
                  </a:cubicBezTo>
                  <a:cubicBezTo>
                    <a:pt x="2" y="11"/>
                    <a:pt x="0" y="13"/>
                    <a:pt x="0" y="16"/>
                  </a:cubicBezTo>
                  <a:cubicBezTo>
                    <a:pt x="0" y="42"/>
                    <a:pt x="17" y="54"/>
                    <a:pt x="30" y="63"/>
                  </a:cubicBezTo>
                  <a:cubicBezTo>
                    <a:pt x="42" y="70"/>
                    <a:pt x="48" y="75"/>
                    <a:pt x="48" y="84"/>
                  </a:cubicBezTo>
                  <a:cubicBezTo>
                    <a:pt x="48" y="93"/>
                    <a:pt x="48" y="93"/>
                    <a:pt x="48" y="93"/>
                  </a:cubicBezTo>
                  <a:cubicBezTo>
                    <a:pt x="37" y="94"/>
                    <a:pt x="28" y="98"/>
                    <a:pt x="28" y="103"/>
                  </a:cubicBezTo>
                  <a:cubicBezTo>
                    <a:pt x="28" y="110"/>
                    <a:pt x="40" y="115"/>
                    <a:pt x="56" y="115"/>
                  </a:cubicBezTo>
                  <a:cubicBezTo>
                    <a:pt x="71" y="115"/>
                    <a:pt x="84" y="110"/>
                    <a:pt x="84" y="103"/>
                  </a:cubicBezTo>
                  <a:cubicBezTo>
                    <a:pt x="84" y="98"/>
                    <a:pt x="75" y="94"/>
                    <a:pt x="63" y="93"/>
                  </a:cubicBezTo>
                  <a:lnTo>
                    <a:pt x="63" y="8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2" name="Freeform 287"/>
            <p:cNvSpPr>
              <a:spLocks noEditPoints="1"/>
            </p:cNvSpPr>
            <p:nvPr/>
          </p:nvSpPr>
          <p:spPr bwMode="auto">
            <a:xfrm>
              <a:off x="5649385" y="3367616"/>
              <a:ext cx="99484" cy="160867"/>
            </a:xfrm>
            <a:custGeom>
              <a:avLst/>
              <a:gdLst>
                <a:gd name="T0" fmla="*/ 20 w 40"/>
                <a:gd name="T1" fmla="*/ 32 h 64"/>
                <a:gd name="T2" fmla="*/ 9 w 40"/>
                <a:gd name="T3" fmla="*/ 20 h 64"/>
                <a:gd name="T4" fmla="*/ 20 w 40"/>
                <a:gd name="T5" fmla="*/ 9 h 64"/>
                <a:gd name="T6" fmla="*/ 32 w 40"/>
                <a:gd name="T7" fmla="*/ 20 h 64"/>
                <a:gd name="T8" fmla="*/ 20 w 40"/>
                <a:gd name="T9" fmla="*/ 32 h 64"/>
                <a:gd name="T10" fmla="*/ 20 w 40"/>
                <a:gd name="T11" fmla="*/ 0 h 64"/>
                <a:gd name="T12" fmla="*/ 0 w 40"/>
                <a:gd name="T13" fmla="*/ 20 h 64"/>
                <a:gd name="T14" fmla="*/ 20 w 40"/>
                <a:gd name="T15" fmla="*/ 64 h 64"/>
                <a:gd name="T16" fmla="*/ 40 w 40"/>
                <a:gd name="T17" fmla="*/ 20 h 64"/>
                <a:gd name="T18" fmla="*/ 20 w 40"/>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4">
                  <a:moveTo>
                    <a:pt x="20" y="32"/>
                  </a:moveTo>
                  <a:cubicBezTo>
                    <a:pt x="14" y="32"/>
                    <a:pt x="9" y="27"/>
                    <a:pt x="9" y="20"/>
                  </a:cubicBezTo>
                  <a:cubicBezTo>
                    <a:pt x="9" y="14"/>
                    <a:pt x="14" y="9"/>
                    <a:pt x="20" y="9"/>
                  </a:cubicBezTo>
                  <a:cubicBezTo>
                    <a:pt x="27" y="9"/>
                    <a:pt x="32" y="14"/>
                    <a:pt x="32" y="20"/>
                  </a:cubicBezTo>
                  <a:cubicBezTo>
                    <a:pt x="32" y="27"/>
                    <a:pt x="27" y="32"/>
                    <a:pt x="20" y="32"/>
                  </a:cubicBezTo>
                  <a:close/>
                  <a:moveTo>
                    <a:pt x="20" y="0"/>
                  </a:moveTo>
                  <a:cubicBezTo>
                    <a:pt x="9" y="0"/>
                    <a:pt x="0" y="9"/>
                    <a:pt x="0" y="20"/>
                  </a:cubicBezTo>
                  <a:cubicBezTo>
                    <a:pt x="0" y="39"/>
                    <a:pt x="20" y="64"/>
                    <a:pt x="20" y="64"/>
                  </a:cubicBezTo>
                  <a:cubicBezTo>
                    <a:pt x="20" y="64"/>
                    <a:pt x="40" y="39"/>
                    <a:pt x="40" y="20"/>
                  </a:cubicBezTo>
                  <a:cubicBezTo>
                    <a:pt x="40" y="9"/>
                    <a:pt x="31" y="0"/>
                    <a:pt x="20"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3" name="Freeform 288"/>
            <p:cNvSpPr>
              <a:spLocks noEditPoints="1"/>
            </p:cNvSpPr>
            <p:nvPr/>
          </p:nvSpPr>
          <p:spPr bwMode="auto">
            <a:xfrm>
              <a:off x="4900084" y="3327401"/>
              <a:ext cx="95251" cy="80433"/>
            </a:xfrm>
            <a:custGeom>
              <a:avLst/>
              <a:gdLst>
                <a:gd name="T0" fmla="*/ 17 w 38"/>
                <a:gd name="T1" fmla="*/ 11 h 32"/>
                <a:gd name="T2" fmla="*/ 26 w 38"/>
                <a:gd name="T3" fmla="*/ 17 h 32"/>
                <a:gd name="T4" fmla="*/ 28 w 38"/>
                <a:gd name="T5" fmla="*/ 16 h 32"/>
                <a:gd name="T6" fmla="*/ 37 w 38"/>
                <a:gd name="T7" fmla="*/ 3 h 32"/>
                <a:gd name="T8" fmla="*/ 37 w 38"/>
                <a:gd name="T9" fmla="*/ 1 h 32"/>
                <a:gd name="T10" fmla="*/ 34 w 38"/>
                <a:gd name="T11" fmla="*/ 1 h 32"/>
                <a:gd name="T12" fmla="*/ 26 w 38"/>
                <a:gd name="T13" fmla="*/ 13 h 32"/>
                <a:gd name="T14" fmla="*/ 17 w 38"/>
                <a:gd name="T15" fmla="*/ 7 h 32"/>
                <a:gd name="T16" fmla="*/ 16 w 38"/>
                <a:gd name="T17" fmla="*/ 7 h 32"/>
                <a:gd name="T18" fmla="*/ 15 w 38"/>
                <a:gd name="T19" fmla="*/ 8 h 32"/>
                <a:gd name="T20" fmla="*/ 1 w 38"/>
                <a:gd name="T21" fmla="*/ 30 h 32"/>
                <a:gd name="T22" fmla="*/ 1 w 38"/>
                <a:gd name="T23" fmla="*/ 32 h 32"/>
                <a:gd name="T24" fmla="*/ 2 w 38"/>
                <a:gd name="T25" fmla="*/ 32 h 32"/>
                <a:gd name="T26" fmla="*/ 4 w 38"/>
                <a:gd name="T27" fmla="*/ 31 h 32"/>
                <a:gd name="T28" fmla="*/ 17 w 38"/>
                <a:gd name="T29" fmla="*/ 11 h 32"/>
                <a:gd name="T30" fmla="*/ 35 w 38"/>
                <a:gd name="T31" fmla="*/ 19 h 32"/>
                <a:gd name="T32" fmla="*/ 26 w 38"/>
                <a:gd name="T33" fmla="*/ 27 h 32"/>
                <a:gd name="T34" fmla="*/ 17 w 38"/>
                <a:gd name="T35" fmla="*/ 19 h 32"/>
                <a:gd name="T36" fmla="*/ 16 w 38"/>
                <a:gd name="T37" fmla="*/ 19 h 32"/>
                <a:gd name="T38" fmla="*/ 15 w 38"/>
                <a:gd name="T39" fmla="*/ 19 h 32"/>
                <a:gd name="T40" fmla="*/ 13 w 38"/>
                <a:gd name="T41" fmla="*/ 22 h 32"/>
                <a:gd name="T42" fmla="*/ 15 w 38"/>
                <a:gd name="T43" fmla="*/ 22 h 32"/>
                <a:gd name="T44" fmla="*/ 26 w 38"/>
                <a:gd name="T45" fmla="*/ 30 h 32"/>
                <a:gd name="T46" fmla="*/ 27 w 38"/>
                <a:gd name="T47" fmla="*/ 31 h 32"/>
                <a:gd name="T48" fmla="*/ 28 w 38"/>
                <a:gd name="T49" fmla="*/ 30 h 32"/>
                <a:gd name="T50" fmla="*/ 37 w 38"/>
                <a:gd name="T51" fmla="*/ 22 h 32"/>
                <a:gd name="T52" fmla="*/ 37 w 38"/>
                <a:gd name="T53" fmla="*/ 19 h 32"/>
                <a:gd name="T54" fmla="*/ 35 w 38"/>
                <a:gd name="T55" fmla="*/ 19 h 32"/>
                <a:gd name="T56" fmla="*/ 2 w 38"/>
                <a:gd name="T57" fmla="*/ 19 h 32"/>
                <a:gd name="T58" fmla="*/ 4 w 38"/>
                <a:gd name="T59" fmla="*/ 19 h 32"/>
                <a:gd name="T60" fmla="*/ 6 w 38"/>
                <a:gd name="T61" fmla="*/ 16 h 32"/>
                <a:gd name="T62" fmla="*/ 3 w 38"/>
                <a:gd name="T63" fmla="*/ 16 h 32"/>
                <a:gd name="T64" fmla="*/ 1 w 38"/>
                <a:gd name="T65" fmla="*/ 17 h 32"/>
                <a:gd name="T66" fmla="*/ 2 w 38"/>
                <a:gd name="T6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2">
                  <a:moveTo>
                    <a:pt x="17" y="11"/>
                  </a:moveTo>
                  <a:cubicBezTo>
                    <a:pt x="26" y="17"/>
                    <a:pt x="26" y="17"/>
                    <a:pt x="26" y="17"/>
                  </a:cubicBezTo>
                  <a:cubicBezTo>
                    <a:pt x="26" y="17"/>
                    <a:pt x="27" y="17"/>
                    <a:pt x="28" y="16"/>
                  </a:cubicBezTo>
                  <a:cubicBezTo>
                    <a:pt x="37" y="3"/>
                    <a:pt x="37" y="3"/>
                    <a:pt x="37" y="3"/>
                  </a:cubicBezTo>
                  <a:cubicBezTo>
                    <a:pt x="38" y="2"/>
                    <a:pt x="38" y="1"/>
                    <a:pt x="37" y="1"/>
                  </a:cubicBezTo>
                  <a:cubicBezTo>
                    <a:pt x="36" y="0"/>
                    <a:pt x="35" y="0"/>
                    <a:pt x="34" y="1"/>
                  </a:cubicBezTo>
                  <a:cubicBezTo>
                    <a:pt x="26" y="13"/>
                    <a:pt x="26" y="13"/>
                    <a:pt x="26" y="13"/>
                  </a:cubicBezTo>
                  <a:cubicBezTo>
                    <a:pt x="17" y="7"/>
                    <a:pt x="17" y="7"/>
                    <a:pt x="17" y="7"/>
                  </a:cubicBezTo>
                  <a:cubicBezTo>
                    <a:pt x="17" y="7"/>
                    <a:pt x="16" y="7"/>
                    <a:pt x="16" y="7"/>
                  </a:cubicBezTo>
                  <a:cubicBezTo>
                    <a:pt x="15" y="7"/>
                    <a:pt x="15" y="8"/>
                    <a:pt x="15" y="8"/>
                  </a:cubicBezTo>
                  <a:cubicBezTo>
                    <a:pt x="1" y="30"/>
                    <a:pt x="1" y="30"/>
                    <a:pt x="1" y="30"/>
                  </a:cubicBezTo>
                  <a:cubicBezTo>
                    <a:pt x="0" y="30"/>
                    <a:pt x="1" y="31"/>
                    <a:pt x="1" y="32"/>
                  </a:cubicBezTo>
                  <a:cubicBezTo>
                    <a:pt x="2" y="32"/>
                    <a:pt x="2" y="32"/>
                    <a:pt x="2" y="32"/>
                  </a:cubicBezTo>
                  <a:cubicBezTo>
                    <a:pt x="3" y="32"/>
                    <a:pt x="3" y="32"/>
                    <a:pt x="4" y="31"/>
                  </a:cubicBezTo>
                  <a:lnTo>
                    <a:pt x="17" y="11"/>
                  </a:lnTo>
                  <a:close/>
                  <a:moveTo>
                    <a:pt x="35" y="19"/>
                  </a:moveTo>
                  <a:cubicBezTo>
                    <a:pt x="26" y="27"/>
                    <a:pt x="26" y="27"/>
                    <a:pt x="26" y="27"/>
                  </a:cubicBezTo>
                  <a:cubicBezTo>
                    <a:pt x="17" y="19"/>
                    <a:pt x="17" y="19"/>
                    <a:pt x="17" y="19"/>
                  </a:cubicBezTo>
                  <a:cubicBezTo>
                    <a:pt x="16" y="19"/>
                    <a:pt x="16" y="19"/>
                    <a:pt x="16" y="19"/>
                  </a:cubicBezTo>
                  <a:cubicBezTo>
                    <a:pt x="15" y="19"/>
                    <a:pt x="15" y="19"/>
                    <a:pt x="15" y="19"/>
                  </a:cubicBezTo>
                  <a:cubicBezTo>
                    <a:pt x="13" y="22"/>
                    <a:pt x="13" y="22"/>
                    <a:pt x="13" y="22"/>
                  </a:cubicBezTo>
                  <a:cubicBezTo>
                    <a:pt x="15" y="22"/>
                    <a:pt x="15" y="22"/>
                    <a:pt x="15" y="22"/>
                  </a:cubicBezTo>
                  <a:cubicBezTo>
                    <a:pt x="26" y="30"/>
                    <a:pt x="26" y="30"/>
                    <a:pt x="26" y="30"/>
                  </a:cubicBezTo>
                  <a:cubicBezTo>
                    <a:pt x="26" y="30"/>
                    <a:pt x="26" y="31"/>
                    <a:pt x="27" y="31"/>
                  </a:cubicBezTo>
                  <a:cubicBezTo>
                    <a:pt x="27" y="31"/>
                    <a:pt x="27" y="30"/>
                    <a:pt x="28" y="30"/>
                  </a:cubicBezTo>
                  <a:cubicBezTo>
                    <a:pt x="37" y="22"/>
                    <a:pt x="37" y="22"/>
                    <a:pt x="37" y="22"/>
                  </a:cubicBezTo>
                  <a:cubicBezTo>
                    <a:pt x="38" y="21"/>
                    <a:pt x="38" y="20"/>
                    <a:pt x="37" y="19"/>
                  </a:cubicBezTo>
                  <a:cubicBezTo>
                    <a:pt x="36" y="19"/>
                    <a:pt x="35" y="19"/>
                    <a:pt x="35" y="19"/>
                  </a:cubicBezTo>
                  <a:close/>
                  <a:moveTo>
                    <a:pt x="2" y="19"/>
                  </a:moveTo>
                  <a:cubicBezTo>
                    <a:pt x="4" y="19"/>
                    <a:pt x="4" y="19"/>
                    <a:pt x="4" y="19"/>
                  </a:cubicBezTo>
                  <a:cubicBezTo>
                    <a:pt x="6" y="16"/>
                    <a:pt x="6" y="16"/>
                    <a:pt x="6" y="16"/>
                  </a:cubicBezTo>
                  <a:cubicBezTo>
                    <a:pt x="3" y="16"/>
                    <a:pt x="3" y="16"/>
                    <a:pt x="3" y="16"/>
                  </a:cubicBezTo>
                  <a:cubicBezTo>
                    <a:pt x="2" y="15"/>
                    <a:pt x="1" y="16"/>
                    <a:pt x="1" y="17"/>
                  </a:cubicBezTo>
                  <a:cubicBezTo>
                    <a:pt x="0" y="18"/>
                    <a:pt x="1" y="19"/>
                    <a:pt x="2" y="1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4" name="Freeform 289"/>
            <p:cNvSpPr>
              <a:spLocks/>
            </p:cNvSpPr>
            <p:nvPr/>
          </p:nvSpPr>
          <p:spPr bwMode="auto">
            <a:xfrm>
              <a:off x="4574118" y="2620434"/>
              <a:ext cx="99484" cy="105833"/>
            </a:xfrm>
            <a:custGeom>
              <a:avLst/>
              <a:gdLst>
                <a:gd name="T0" fmla="*/ 15 w 40"/>
                <a:gd name="T1" fmla="*/ 42 h 42"/>
                <a:gd name="T2" fmla="*/ 12 w 40"/>
                <a:gd name="T3" fmla="*/ 41 h 42"/>
                <a:gd name="T4" fmla="*/ 1 w 40"/>
                <a:gd name="T5" fmla="*/ 27 h 42"/>
                <a:gd name="T6" fmla="*/ 2 w 40"/>
                <a:gd name="T7" fmla="*/ 21 h 42"/>
                <a:gd name="T8" fmla="*/ 8 w 40"/>
                <a:gd name="T9" fmla="*/ 22 h 42"/>
                <a:gd name="T10" fmla="*/ 15 w 40"/>
                <a:gd name="T11" fmla="*/ 31 h 42"/>
                <a:gd name="T12" fmla="*/ 32 w 40"/>
                <a:gd name="T13" fmla="*/ 3 h 42"/>
                <a:gd name="T14" fmla="*/ 38 w 40"/>
                <a:gd name="T15" fmla="*/ 1 h 42"/>
                <a:gd name="T16" fmla="*/ 39 w 40"/>
                <a:gd name="T17" fmla="*/ 7 h 42"/>
                <a:gd name="T18" fmla="*/ 18 w 40"/>
                <a:gd name="T19" fmla="*/ 41 h 42"/>
                <a:gd name="T20" fmla="*/ 15 w 40"/>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2">
                  <a:moveTo>
                    <a:pt x="15" y="42"/>
                  </a:moveTo>
                  <a:cubicBezTo>
                    <a:pt x="14" y="42"/>
                    <a:pt x="12" y="42"/>
                    <a:pt x="12" y="41"/>
                  </a:cubicBezTo>
                  <a:cubicBezTo>
                    <a:pt x="1" y="27"/>
                    <a:pt x="1" y="27"/>
                    <a:pt x="1" y="27"/>
                  </a:cubicBezTo>
                  <a:cubicBezTo>
                    <a:pt x="0" y="25"/>
                    <a:pt x="0" y="22"/>
                    <a:pt x="2" y="21"/>
                  </a:cubicBezTo>
                  <a:cubicBezTo>
                    <a:pt x="4" y="20"/>
                    <a:pt x="6" y="20"/>
                    <a:pt x="8" y="22"/>
                  </a:cubicBezTo>
                  <a:cubicBezTo>
                    <a:pt x="15" y="31"/>
                    <a:pt x="15" y="31"/>
                    <a:pt x="15" y="31"/>
                  </a:cubicBezTo>
                  <a:cubicBezTo>
                    <a:pt x="32" y="3"/>
                    <a:pt x="32" y="3"/>
                    <a:pt x="32" y="3"/>
                  </a:cubicBezTo>
                  <a:cubicBezTo>
                    <a:pt x="33" y="1"/>
                    <a:pt x="36" y="0"/>
                    <a:pt x="38" y="1"/>
                  </a:cubicBezTo>
                  <a:cubicBezTo>
                    <a:pt x="40" y="3"/>
                    <a:pt x="40" y="5"/>
                    <a:pt x="39" y="7"/>
                  </a:cubicBezTo>
                  <a:cubicBezTo>
                    <a:pt x="18" y="41"/>
                    <a:pt x="18" y="41"/>
                    <a:pt x="18" y="41"/>
                  </a:cubicBezTo>
                  <a:cubicBezTo>
                    <a:pt x="18" y="42"/>
                    <a:pt x="17" y="42"/>
                    <a:pt x="15" y="4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5" name="Freeform 290"/>
            <p:cNvSpPr>
              <a:spLocks noEditPoints="1"/>
            </p:cNvSpPr>
            <p:nvPr/>
          </p:nvSpPr>
          <p:spPr bwMode="auto">
            <a:xfrm>
              <a:off x="4957233" y="2874434"/>
              <a:ext cx="135467" cy="133351"/>
            </a:xfrm>
            <a:custGeom>
              <a:avLst/>
              <a:gdLst>
                <a:gd name="T0" fmla="*/ 47 w 54"/>
                <a:gd name="T1" fmla="*/ 50 h 53"/>
                <a:gd name="T2" fmla="*/ 43 w 54"/>
                <a:gd name="T3" fmla="*/ 47 h 53"/>
                <a:gd name="T4" fmla="*/ 47 w 54"/>
                <a:gd name="T5" fmla="*/ 43 h 53"/>
                <a:gd name="T6" fmla="*/ 51 w 54"/>
                <a:gd name="T7" fmla="*/ 47 h 53"/>
                <a:gd name="T8" fmla="*/ 47 w 54"/>
                <a:gd name="T9" fmla="*/ 50 h 53"/>
                <a:gd name="T10" fmla="*/ 31 w 54"/>
                <a:gd name="T11" fmla="*/ 47 h 53"/>
                <a:gd name="T12" fmla="*/ 27 w 54"/>
                <a:gd name="T13" fmla="*/ 50 h 53"/>
                <a:gd name="T14" fmla="*/ 23 w 54"/>
                <a:gd name="T15" fmla="*/ 47 h 53"/>
                <a:gd name="T16" fmla="*/ 27 w 54"/>
                <a:gd name="T17" fmla="*/ 43 h 53"/>
                <a:gd name="T18" fmla="*/ 31 w 54"/>
                <a:gd name="T19" fmla="*/ 47 h 53"/>
                <a:gd name="T20" fmla="*/ 23 w 54"/>
                <a:gd name="T21" fmla="*/ 6 h 53"/>
                <a:gd name="T22" fmla="*/ 27 w 54"/>
                <a:gd name="T23" fmla="*/ 2 h 53"/>
                <a:gd name="T24" fmla="*/ 31 w 54"/>
                <a:gd name="T25" fmla="*/ 6 h 53"/>
                <a:gd name="T26" fmla="*/ 27 w 54"/>
                <a:gd name="T27" fmla="*/ 10 h 53"/>
                <a:gd name="T28" fmla="*/ 23 w 54"/>
                <a:gd name="T29" fmla="*/ 6 h 53"/>
                <a:gd name="T30" fmla="*/ 11 w 54"/>
                <a:gd name="T31" fmla="*/ 47 h 53"/>
                <a:gd name="T32" fmla="*/ 7 w 54"/>
                <a:gd name="T33" fmla="*/ 50 h 53"/>
                <a:gd name="T34" fmla="*/ 3 w 54"/>
                <a:gd name="T35" fmla="*/ 47 h 53"/>
                <a:gd name="T36" fmla="*/ 7 w 54"/>
                <a:gd name="T37" fmla="*/ 43 h 53"/>
                <a:gd name="T38" fmla="*/ 11 w 54"/>
                <a:gd name="T39" fmla="*/ 47 h 53"/>
                <a:gd name="T40" fmla="*/ 50 w 54"/>
                <a:gd name="T41" fmla="*/ 40 h 53"/>
                <a:gd name="T42" fmla="*/ 50 w 54"/>
                <a:gd name="T43" fmla="*/ 34 h 53"/>
                <a:gd name="T44" fmla="*/ 40 w 54"/>
                <a:gd name="T45" fmla="*/ 24 h 53"/>
                <a:gd name="T46" fmla="*/ 34 w 54"/>
                <a:gd name="T47" fmla="*/ 24 h 53"/>
                <a:gd name="T48" fmla="*/ 30 w 54"/>
                <a:gd name="T49" fmla="*/ 21 h 53"/>
                <a:gd name="T50" fmla="*/ 30 w 54"/>
                <a:gd name="T51" fmla="*/ 13 h 53"/>
                <a:gd name="T52" fmla="*/ 34 w 54"/>
                <a:gd name="T53" fmla="*/ 6 h 53"/>
                <a:gd name="T54" fmla="*/ 27 w 54"/>
                <a:gd name="T55" fmla="*/ 0 h 53"/>
                <a:gd name="T56" fmla="*/ 20 w 54"/>
                <a:gd name="T57" fmla="*/ 6 h 53"/>
                <a:gd name="T58" fmla="*/ 25 w 54"/>
                <a:gd name="T59" fmla="*/ 13 h 53"/>
                <a:gd name="T60" fmla="*/ 25 w 54"/>
                <a:gd name="T61" fmla="*/ 21 h 53"/>
                <a:gd name="T62" fmla="*/ 20 w 54"/>
                <a:gd name="T63" fmla="*/ 24 h 53"/>
                <a:gd name="T64" fmla="*/ 14 w 54"/>
                <a:gd name="T65" fmla="*/ 24 h 53"/>
                <a:gd name="T66" fmla="*/ 4 w 54"/>
                <a:gd name="T67" fmla="*/ 34 h 53"/>
                <a:gd name="T68" fmla="*/ 4 w 54"/>
                <a:gd name="T69" fmla="*/ 40 h 53"/>
                <a:gd name="T70" fmla="*/ 0 w 54"/>
                <a:gd name="T71" fmla="*/ 47 h 53"/>
                <a:gd name="T72" fmla="*/ 7 w 54"/>
                <a:gd name="T73" fmla="*/ 53 h 53"/>
                <a:gd name="T74" fmla="*/ 14 w 54"/>
                <a:gd name="T75" fmla="*/ 47 h 53"/>
                <a:gd name="T76" fmla="*/ 10 w 54"/>
                <a:gd name="T77" fmla="*/ 40 h 53"/>
                <a:gd name="T78" fmla="*/ 10 w 54"/>
                <a:gd name="T79" fmla="*/ 34 h 53"/>
                <a:gd name="T80" fmla="*/ 14 w 54"/>
                <a:gd name="T81" fmla="*/ 29 h 53"/>
                <a:gd name="T82" fmla="*/ 20 w 54"/>
                <a:gd name="T83" fmla="*/ 29 h 53"/>
                <a:gd name="T84" fmla="*/ 25 w 54"/>
                <a:gd name="T85" fmla="*/ 28 h 53"/>
                <a:gd name="T86" fmla="*/ 25 w 54"/>
                <a:gd name="T87" fmla="*/ 40 h 53"/>
                <a:gd name="T88" fmla="*/ 20 w 54"/>
                <a:gd name="T89" fmla="*/ 47 h 53"/>
                <a:gd name="T90" fmla="*/ 27 w 54"/>
                <a:gd name="T91" fmla="*/ 53 h 53"/>
                <a:gd name="T92" fmla="*/ 34 w 54"/>
                <a:gd name="T93" fmla="*/ 47 h 53"/>
                <a:gd name="T94" fmla="*/ 30 w 54"/>
                <a:gd name="T95" fmla="*/ 40 h 53"/>
                <a:gd name="T96" fmla="*/ 30 w 54"/>
                <a:gd name="T97" fmla="*/ 28 h 53"/>
                <a:gd name="T98" fmla="*/ 34 w 54"/>
                <a:gd name="T99" fmla="*/ 29 h 53"/>
                <a:gd name="T100" fmla="*/ 40 w 54"/>
                <a:gd name="T101" fmla="*/ 29 h 53"/>
                <a:gd name="T102" fmla="*/ 45 w 54"/>
                <a:gd name="T103" fmla="*/ 34 h 53"/>
                <a:gd name="T104" fmla="*/ 45 w 54"/>
                <a:gd name="T105" fmla="*/ 40 h 53"/>
                <a:gd name="T106" fmla="*/ 40 w 54"/>
                <a:gd name="T107" fmla="*/ 47 h 53"/>
                <a:gd name="T108" fmla="*/ 47 w 54"/>
                <a:gd name="T109" fmla="*/ 53 h 53"/>
                <a:gd name="T110" fmla="*/ 54 w 54"/>
                <a:gd name="T111" fmla="*/ 47 h 53"/>
                <a:gd name="T112" fmla="*/ 50 w 54"/>
                <a:gd name="T11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3">
                  <a:moveTo>
                    <a:pt x="47" y="50"/>
                  </a:moveTo>
                  <a:cubicBezTo>
                    <a:pt x="45" y="50"/>
                    <a:pt x="43" y="49"/>
                    <a:pt x="43" y="47"/>
                  </a:cubicBezTo>
                  <a:cubicBezTo>
                    <a:pt x="43" y="44"/>
                    <a:pt x="45" y="43"/>
                    <a:pt x="47" y="43"/>
                  </a:cubicBezTo>
                  <a:cubicBezTo>
                    <a:pt x="49" y="43"/>
                    <a:pt x="51" y="44"/>
                    <a:pt x="51" y="47"/>
                  </a:cubicBezTo>
                  <a:cubicBezTo>
                    <a:pt x="51" y="49"/>
                    <a:pt x="49" y="50"/>
                    <a:pt x="47" y="50"/>
                  </a:cubicBezTo>
                  <a:close/>
                  <a:moveTo>
                    <a:pt x="31" y="47"/>
                  </a:moveTo>
                  <a:cubicBezTo>
                    <a:pt x="31" y="49"/>
                    <a:pt x="29" y="50"/>
                    <a:pt x="27" y="50"/>
                  </a:cubicBezTo>
                  <a:cubicBezTo>
                    <a:pt x="25" y="50"/>
                    <a:pt x="23" y="49"/>
                    <a:pt x="23" y="47"/>
                  </a:cubicBezTo>
                  <a:cubicBezTo>
                    <a:pt x="23" y="44"/>
                    <a:pt x="25" y="43"/>
                    <a:pt x="27" y="43"/>
                  </a:cubicBezTo>
                  <a:cubicBezTo>
                    <a:pt x="29" y="43"/>
                    <a:pt x="31" y="44"/>
                    <a:pt x="31" y="47"/>
                  </a:cubicBezTo>
                  <a:close/>
                  <a:moveTo>
                    <a:pt x="23" y="6"/>
                  </a:moveTo>
                  <a:cubicBezTo>
                    <a:pt x="23" y="4"/>
                    <a:pt x="25" y="2"/>
                    <a:pt x="27" y="2"/>
                  </a:cubicBezTo>
                  <a:cubicBezTo>
                    <a:pt x="29" y="2"/>
                    <a:pt x="31" y="4"/>
                    <a:pt x="31" y="6"/>
                  </a:cubicBezTo>
                  <a:cubicBezTo>
                    <a:pt x="31" y="9"/>
                    <a:pt x="29" y="10"/>
                    <a:pt x="27" y="10"/>
                  </a:cubicBezTo>
                  <a:cubicBezTo>
                    <a:pt x="25" y="10"/>
                    <a:pt x="23" y="9"/>
                    <a:pt x="23" y="6"/>
                  </a:cubicBezTo>
                  <a:close/>
                  <a:moveTo>
                    <a:pt x="11" y="47"/>
                  </a:moveTo>
                  <a:cubicBezTo>
                    <a:pt x="11" y="49"/>
                    <a:pt x="9" y="50"/>
                    <a:pt x="7" y="50"/>
                  </a:cubicBezTo>
                  <a:cubicBezTo>
                    <a:pt x="5" y="50"/>
                    <a:pt x="3" y="49"/>
                    <a:pt x="3" y="47"/>
                  </a:cubicBezTo>
                  <a:cubicBezTo>
                    <a:pt x="3" y="44"/>
                    <a:pt x="5" y="43"/>
                    <a:pt x="7" y="43"/>
                  </a:cubicBezTo>
                  <a:cubicBezTo>
                    <a:pt x="9" y="43"/>
                    <a:pt x="11" y="44"/>
                    <a:pt x="11" y="47"/>
                  </a:cubicBezTo>
                  <a:close/>
                  <a:moveTo>
                    <a:pt x="50" y="40"/>
                  </a:moveTo>
                  <a:cubicBezTo>
                    <a:pt x="50" y="34"/>
                    <a:pt x="50" y="34"/>
                    <a:pt x="50" y="34"/>
                  </a:cubicBezTo>
                  <a:cubicBezTo>
                    <a:pt x="50" y="30"/>
                    <a:pt x="47" y="24"/>
                    <a:pt x="40" y="24"/>
                  </a:cubicBezTo>
                  <a:cubicBezTo>
                    <a:pt x="34" y="24"/>
                    <a:pt x="34" y="24"/>
                    <a:pt x="34" y="24"/>
                  </a:cubicBezTo>
                  <a:cubicBezTo>
                    <a:pt x="30" y="24"/>
                    <a:pt x="30" y="22"/>
                    <a:pt x="30" y="21"/>
                  </a:cubicBezTo>
                  <a:cubicBezTo>
                    <a:pt x="30" y="13"/>
                    <a:pt x="30" y="13"/>
                    <a:pt x="30" y="13"/>
                  </a:cubicBezTo>
                  <a:cubicBezTo>
                    <a:pt x="32" y="12"/>
                    <a:pt x="34" y="9"/>
                    <a:pt x="34" y="6"/>
                  </a:cubicBezTo>
                  <a:cubicBezTo>
                    <a:pt x="34" y="3"/>
                    <a:pt x="31" y="0"/>
                    <a:pt x="27" y="0"/>
                  </a:cubicBezTo>
                  <a:cubicBezTo>
                    <a:pt x="23" y="0"/>
                    <a:pt x="20" y="3"/>
                    <a:pt x="20" y="6"/>
                  </a:cubicBezTo>
                  <a:cubicBezTo>
                    <a:pt x="20" y="9"/>
                    <a:pt x="22" y="12"/>
                    <a:pt x="25" y="13"/>
                  </a:cubicBezTo>
                  <a:cubicBezTo>
                    <a:pt x="25" y="21"/>
                    <a:pt x="25" y="21"/>
                    <a:pt x="25" y="21"/>
                  </a:cubicBezTo>
                  <a:cubicBezTo>
                    <a:pt x="25" y="21"/>
                    <a:pt x="24" y="24"/>
                    <a:pt x="20" y="24"/>
                  </a:cubicBezTo>
                  <a:cubicBezTo>
                    <a:pt x="14" y="24"/>
                    <a:pt x="14" y="24"/>
                    <a:pt x="14" y="24"/>
                  </a:cubicBezTo>
                  <a:cubicBezTo>
                    <a:pt x="7" y="24"/>
                    <a:pt x="4" y="30"/>
                    <a:pt x="4" y="34"/>
                  </a:cubicBezTo>
                  <a:cubicBezTo>
                    <a:pt x="4" y="40"/>
                    <a:pt x="4" y="40"/>
                    <a:pt x="4" y="40"/>
                  </a:cubicBezTo>
                  <a:cubicBezTo>
                    <a:pt x="2" y="41"/>
                    <a:pt x="0" y="44"/>
                    <a:pt x="0" y="47"/>
                  </a:cubicBezTo>
                  <a:cubicBezTo>
                    <a:pt x="0" y="50"/>
                    <a:pt x="3" y="53"/>
                    <a:pt x="7" y="53"/>
                  </a:cubicBezTo>
                  <a:cubicBezTo>
                    <a:pt x="11" y="53"/>
                    <a:pt x="14" y="50"/>
                    <a:pt x="14" y="47"/>
                  </a:cubicBezTo>
                  <a:cubicBezTo>
                    <a:pt x="14" y="44"/>
                    <a:pt x="12" y="41"/>
                    <a:pt x="10" y="40"/>
                  </a:cubicBezTo>
                  <a:cubicBezTo>
                    <a:pt x="10" y="34"/>
                    <a:pt x="10" y="34"/>
                    <a:pt x="10" y="34"/>
                  </a:cubicBezTo>
                  <a:cubicBezTo>
                    <a:pt x="10" y="33"/>
                    <a:pt x="10" y="29"/>
                    <a:pt x="14" y="29"/>
                  </a:cubicBezTo>
                  <a:cubicBezTo>
                    <a:pt x="20" y="29"/>
                    <a:pt x="20" y="29"/>
                    <a:pt x="20" y="29"/>
                  </a:cubicBezTo>
                  <a:cubicBezTo>
                    <a:pt x="22" y="29"/>
                    <a:pt x="23" y="29"/>
                    <a:pt x="25" y="28"/>
                  </a:cubicBezTo>
                  <a:cubicBezTo>
                    <a:pt x="25" y="40"/>
                    <a:pt x="25" y="40"/>
                    <a:pt x="25" y="40"/>
                  </a:cubicBezTo>
                  <a:cubicBezTo>
                    <a:pt x="22" y="41"/>
                    <a:pt x="20" y="44"/>
                    <a:pt x="20" y="47"/>
                  </a:cubicBezTo>
                  <a:cubicBezTo>
                    <a:pt x="20" y="50"/>
                    <a:pt x="23" y="53"/>
                    <a:pt x="27" y="53"/>
                  </a:cubicBezTo>
                  <a:cubicBezTo>
                    <a:pt x="31" y="53"/>
                    <a:pt x="34" y="50"/>
                    <a:pt x="34" y="47"/>
                  </a:cubicBezTo>
                  <a:cubicBezTo>
                    <a:pt x="34" y="44"/>
                    <a:pt x="32" y="41"/>
                    <a:pt x="30" y="40"/>
                  </a:cubicBezTo>
                  <a:cubicBezTo>
                    <a:pt x="30" y="28"/>
                    <a:pt x="30" y="28"/>
                    <a:pt x="30" y="28"/>
                  </a:cubicBezTo>
                  <a:cubicBezTo>
                    <a:pt x="31" y="29"/>
                    <a:pt x="33" y="29"/>
                    <a:pt x="34" y="29"/>
                  </a:cubicBezTo>
                  <a:cubicBezTo>
                    <a:pt x="40" y="29"/>
                    <a:pt x="40" y="29"/>
                    <a:pt x="40" y="29"/>
                  </a:cubicBezTo>
                  <a:cubicBezTo>
                    <a:pt x="44" y="29"/>
                    <a:pt x="45" y="33"/>
                    <a:pt x="45" y="34"/>
                  </a:cubicBezTo>
                  <a:cubicBezTo>
                    <a:pt x="45" y="40"/>
                    <a:pt x="45" y="40"/>
                    <a:pt x="45" y="40"/>
                  </a:cubicBezTo>
                  <a:cubicBezTo>
                    <a:pt x="42" y="41"/>
                    <a:pt x="40" y="44"/>
                    <a:pt x="40" y="47"/>
                  </a:cubicBezTo>
                  <a:cubicBezTo>
                    <a:pt x="40" y="50"/>
                    <a:pt x="43" y="53"/>
                    <a:pt x="47" y="53"/>
                  </a:cubicBezTo>
                  <a:cubicBezTo>
                    <a:pt x="51" y="53"/>
                    <a:pt x="54" y="50"/>
                    <a:pt x="54" y="47"/>
                  </a:cubicBezTo>
                  <a:cubicBezTo>
                    <a:pt x="54" y="44"/>
                    <a:pt x="52" y="41"/>
                    <a:pt x="50" y="4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6" name="Freeform 291"/>
            <p:cNvSpPr>
              <a:spLocks noEditPoints="1"/>
            </p:cNvSpPr>
            <p:nvPr/>
          </p:nvSpPr>
          <p:spPr bwMode="auto">
            <a:xfrm>
              <a:off x="4885268" y="2556934"/>
              <a:ext cx="192617" cy="190500"/>
            </a:xfrm>
            <a:custGeom>
              <a:avLst/>
              <a:gdLst>
                <a:gd name="T0" fmla="*/ 59 w 77"/>
                <a:gd name="T1" fmla="*/ 48 h 76"/>
                <a:gd name="T2" fmla="*/ 61 w 77"/>
                <a:gd name="T3" fmla="*/ 38 h 76"/>
                <a:gd name="T4" fmla="*/ 59 w 77"/>
                <a:gd name="T5" fmla="*/ 28 h 76"/>
                <a:gd name="T6" fmla="*/ 68 w 77"/>
                <a:gd name="T7" fmla="*/ 23 h 76"/>
                <a:gd name="T8" fmla="*/ 71 w 77"/>
                <a:gd name="T9" fmla="*/ 37 h 76"/>
                <a:gd name="T10" fmla="*/ 68 w 77"/>
                <a:gd name="T11" fmla="*/ 53 h 76"/>
                <a:gd name="T12" fmla="*/ 59 w 77"/>
                <a:gd name="T13" fmla="*/ 48 h 76"/>
                <a:gd name="T14" fmla="*/ 38 w 77"/>
                <a:gd name="T15" fmla="*/ 56 h 76"/>
                <a:gd name="T16" fmla="*/ 20 w 77"/>
                <a:gd name="T17" fmla="*/ 38 h 76"/>
                <a:gd name="T18" fmla="*/ 38 w 77"/>
                <a:gd name="T19" fmla="*/ 20 h 76"/>
                <a:gd name="T20" fmla="*/ 57 w 77"/>
                <a:gd name="T21" fmla="*/ 38 h 76"/>
                <a:gd name="T22" fmla="*/ 38 w 77"/>
                <a:gd name="T23" fmla="*/ 56 h 76"/>
                <a:gd name="T24" fmla="*/ 39 w 77"/>
                <a:gd name="T25" fmla="*/ 71 h 76"/>
                <a:gd name="T26" fmla="*/ 23 w 77"/>
                <a:gd name="T27" fmla="*/ 67 h 76"/>
                <a:gd name="T28" fmla="*/ 28 w 77"/>
                <a:gd name="T29" fmla="*/ 59 h 76"/>
                <a:gd name="T30" fmla="*/ 38 w 77"/>
                <a:gd name="T31" fmla="*/ 61 h 76"/>
                <a:gd name="T32" fmla="*/ 48 w 77"/>
                <a:gd name="T33" fmla="*/ 59 h 76"/>
                <a:gd name="T34" fmla="*/ 54 w 77"/>
                <a:gd name="T35" fmla="*/ 67 h 76"/>
                <a:gd name="T36" fmla="*/ 39 w 77"/>
                <a:gd name="T37" fmla="*/ 71 h 76"/>
                <a:gd name="T38" fmla="*/ 18 w 77"/>
                <a:gd name="T39" fmla="*/ 48 h 76"/>
                <a:gd name="T40" fmla="*/ 9 w 77"/>
                <a:gd name="T41" fmla="*/ 53 h 76"/>
                <a:gd name="T42" fmla="*/ 5 w 77"/>
                <a:gd name="T43" fmla="*/ 38 h 76"/>
                <a:gd name="T44" fmla="*/ 9 w 77"/>
                <a:gd name="T45" fmla="*/ 23 h 76"/>
                <a:gd name="T46" fmla="*/ 18 w 77"/>
                <a:gd name="T47" fmla="*/ 28 h 76"/>
                <a:gd name="T48" fmla="*/ 15 w 77"/>
                <a:gd name="T49" fmla="*/ 38 h 76"/>
                <a:gd name="T50" fmla="*/ 18 w 77"/>
                <a:gd name="T51" fmla="*/ 48 h 76"/>
                <a:gd name="T52" fmla="*/ 38 w 77"/>
                <a:gd name="T53" fmla="*/ 5 h 76"/>
                <a:gd name="T54" fmla="*/ 54 w 77"/>
                <a:gd name="T55" fmla="*/ 9 h 76"/>
                <a:gd name="T56" fmla="*/ 48 w 77"/>
                <a:gd name="T57" fmla="*/ 17 h 76"/>
                <a:gd name="T58" fmla="*/ 38 w 77"/>
                <a:gd name="T59" fmla="*/ 15 h 76"/>
                <a:gd name="T60" fmla="*/ 28 w 77"/>
                <a:gd name="T61" fmla="*/ 17 h 76"/>
                <a:gd name="T62" fmla="*/ 23 w 77"/>
                <a:gd name="T63" fmla="*/ 9 h 76"/>
                <a:gd name="T64" fmla="*/ 38 w 77"/>
                <a:gd name="T65" fmla="*/ 5 h 76"/>
                <a:gd name="T66" fmla="*/ 38 w 77"/>
                <a:gd name="T67" fmla="*/ 0 h 76"/>
                <a:gd name="T68" fmla="*/ 0 w 77"/>
                <a:gd name="T69" fmla="*/ 38 h 76"/>
                <a:gd name="T70" fmla="*/ 39 w 77"/>
                <a:gd name="T71" fmla="*/ 76 h 76"/>
                <a:gd name="T72" fmla="*/ 76 w 77"/>
                <a:gd name="T73" fmla="*/ 37 h 76"/>
                <a:gd name="T74" fmla="*/ 38 w 77"/>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6">
                  <a:moveTo>
                    <a:pt x="59" y="48"/>
                  </a:moveTo>
                  <a:cubicBezTo>
                    <a:pt x="61" y="45"/>
                    <a:pt x="61" y="41"/>
                    <a:pt x="61" y="38"/>
                  </a:cubicBezTo>
                  <a:cubicBezTo>
                    <a:pt x="61" y="34"/>
                    <a:pt x="61" y="31"/>
                    <a:pt x="59" y="28"/>
                  </a:cubicBezTo>
                  <a:cubicBezTo>
                    <a:pt x="68" y="23"/>
                    <a:pt x="68" y="23"/>
                    <a:pt x="68" y="23"/>
                  </a:cubicBezTo>
                  <a:cubicBezTo>
                    <a:pt x="70" y="27"/>
                    <a:pt x="71" y="32"/>
                    <a:pt x="71" y="37"/>
                  </a:cubicBezTo>
                  <a:cubicBezTo>
                    <a:pt x="71" y="43"/>
                    <a:pt x="70" y="48"/>
                    <a:pt x="68" y="53"/>
                  </a:cubicBezTo>
                  <a:lnTo>
                    <a:pt x="59" y="48"/>
                  </a:lnTo>
                  <a:close/>
                  <a:moveTo>
                    <a:pt x="38" y="56"/>
                  </a:moveTo>
                  <a:cubicBezTo>
                    <a:pt x="28" y="56"/>
                    <a:pt x="20" y="48"/>
                    <a:pt x="20" y="38"/>
                  </a:cubicBezTo>
                  <a:cubicBezTo>
                    <a:pt x="20" y="28"/>
                    <a:pt x="28" y="20"/>
                    <a:pt x="38" y="20"/>
                  </a:cubicBezTo>
                  <a:cubicBezTo>
                    <a:pt x="48" y="20"/>
                    <a:pt x="57" y="28"/>
                    <a:pt x="57" y="38"/>
                  </a:cubicBezTo>
                  <a:cubicBezTo>
                    <a:pt x="57" y="48"/>
                    <a:pt x="48" y="56"/>
                    <a:pt x="38" y="56"/>
                  </a:cubicBezTo>
                  <a:close/>
                  <a:moveTo>
                    <a:pt x="39" y="71"/>
                  </a:moveTo>
                  <a:cubicBezTo>
                    <a:pt x="33" y="71"/>
                    <a:pt x="28" y="70"/>
                    <a:pt x="23" y="67"/>
                  </a:cubicBezTo>
                  <a:cubicBezTo>
                    <a:pt x="28" y="59"/>
                    <a:pt x="28" y="59"/>
                    <a:pt x="28" y="59"/>
                  </a:cubicBezTo>
                  <a:cubicBezTo>
                    <a:pt x="31" y="60"/>
                    <a:pt x="35" y="61"/>
                    <a:pt x="38" y="61"/>
                  </a:cubicBezTo>
                  <a:cubicBezTo>
                    <a:pt x="42" y="61"/>
                    <a:pt x="45" y="60"/>
                    <a:pt x="48" y="59"/>
                  </a:cubicBezTo>
                  <a:cubicBezTo>
                    <a:pt x="54" y="67"/>
                    <a:pt x="54" y="67"/>
                    <a:pt x="54" y="67"/>
                  </a:cubicBezTo>
                  <a:cubicBezTo>
                    <a:pt x="49" y="69"/>
                    <a:pt x="44" y="71"/>
                    <a:pt x="39" y="71"/>
                  </a:cubicBezTo>
                  <a:close/>
                  <a:moveTo>
                    <a:pt x="18" y="48"/>
                  </a:moveTo>
                  <a:cubicBezTo>
                    <a:pt x="9" y="53"/>
                    <a:pt x="9" y="53"/>
                    <a:pt x="9" y="53"/>
                  </a:cubicBezTo>
                  <a:cubicBezTo>
                    <a:pt x="7" y="49"/>
                    <a:pt x="5" y="44"/>
                    <a:pt x="5" y="38"/>
                  </a:cubicBezTo>
                  <a:cubicBezTo>
                    <a:pt x="5" y="33"/>
                    <a:pt x="7" y="27"/>
                    <a:pt x="9" y="23"/>
                  </a:cubicBezTo>
                  <a:cubicBezTo>
                    <a:pt x="18" y="28"/>
                    <a:pt x="18" y="28"/>
                    <a:pt x="18" y="28"/>
                  </a:cubicBezTo>
                  <a:cubicBezTo>
                    <a:pt x="16" y="31"/>
                    <a:pt x="15" y="34"/>
                    <a:pt x="15" y="38"/>
                  </a:cubicBezTo>
                  <a:cubicBezTo>
                    <a:pt x="15" y="41"/>
                    <a:pt x="16" y="45"/>
                    <a:pt x="18" y="48"/>
                  </a:cubicBezTo>
                  <a:close/>
                  <a:moveTo>
                    <a:pt x="38" y="5"/>
                  </a:moveTo>
                  <a:cubicBezTo>
                    <a:pt x="44" y="5"/>
                    <a:pt x="49" y="6"/>
                    <a:pt x="54" y="9"/>
                  </a:cubicBezTo>
                  <a:cubicBezTo>
                    <a:pt x="48" y="17"/>
                    <a:pt x="48" y="17"/>
                    <a:pt x="48" y="17"/>
                  </a:cubicBezTo>
                  <a:cubicBezTo>
                    <a:pt x="45" y="16"/>
                    <a:pt x="42" y="15"/>
                    <a:pt x="38" y="15"/>
                  </a:cubicBezTo>
                  <a:cubicBezTo>
                    <a:pt x="35" y="15"/>
                    <a:pt x="31" y="16"/>
                    <a:pt x="28" y="17"/>
                  </a:cubicBezTo>
                  <a:cubicBezTo>
                    <a:pt x="23" y="9"/>
                    <a:pt x="23" y="9"/>
                    <a:pt x="23" y="9"/>
                  </a:cubicBezTo>
                  <a:cubicBezTo>
                    <a:pt x="28" y="6"/>
                    <a:pt x="33" y="5"/>
                    <a:pt x="38" y="5"/>
                  </a:cubicBezTo>
                  <a:close/>
                  <a:moveTo>
                    <a:pt x="38" y="0"/>
                  </a:moveTo>
                  <a:cubicBezTo>
                    <a:pt x="17" y="0"/>
                    <a:pt x="0" y="17"/>
                    <a:pt x="0" y="38"/>
                  </a:cubicBezTo>
                  <a:cubicBezTo>
                    <a:pt x="1" y="59"/>
                    <a:pt x="18" y="76"/>
                    <a:pt x="39" y="76"/>
                  </a:cubicBezTo>
                  <a:cubicBezTo>
                    <a:pt x="60" y="76"/>
                    <a:pt x="77" y="58"/>
                    <a:pt x="76" y="37"/>
                  </a:cubicBezTo>
                  <a:cubicBezTo>
                    <a:pt x="76" y="16"/>
                    <a:pt x="59" y="0"/>
                    <a:pt x="38"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7" name="Freeform 293"/>
            <p:cNvSpPr>
              <a:spLocks noEditPoints="1"/>
            </p:cNvSpPr>
            <p:nvPr/>
          </p:nvSpPr>
          <p:spPr bwMode="auto">
            <a:xfrm>
              <a:off x="4910667" y="3572934"/>
              <a:ext cx="122767" cy="116417"/>
            </a:xfrm>
            <a:custGeom>
              <a:avLst/>
              <a:gdLst>
                <a:gd name="T0" fmla="*/ 46 w 49"/>
                <a:gd name="T1" fmla="*/ 35 h 46"/>
                <a:gd name="T2" fmla="*/ 42 w 49"/>
                <a:gd name="T3" fmla="*/ 31 h 46"/>
                <a:gd name="T4" fmla="*/ 39 w 49"/>
                <a:gd name="T5" fmla="*/ 34 h 46"/>
                <a:gd name="T6" fmla="*/ 46 w 49"/>
                <a:gd name="T7" fmla="*/ 41 h 46"/>
                <a:gd name="T8" fmla="*/ 46 w 49"/>
                <a:gd name="T9" fmla="*/ 43 h 46"/>
                <a:gd name="T10" fmla="*/ 43 w 49"/>
                <a:gd name="T11" fmla="*/ 46 h 46"/>
                <a:gd name="T12" fmla="*/ 41 w 49"/>
                <a:gd name="T13" fmla="*/ 45 h 46"/>
                <a:gd name="T14" fmla="*/ 21 w 49"/>
                <a:gd name="T15" fmla="*/ 26 h 46"/>
                <a:gd name="T16" fmla="*/ 11 w 49"/>
                <a:gd name="T17" fmla="*/ 30 h 46"/>
                <a:gd name="T18" fmla="*/ 0 w 49"/>
                <a:gd name="T19" fmla="*/ 19 h 46"/>
                <a:gd name="T20" fmla="*/ 19 w 49"/>
                <a:gd name="T21" fmla="*/ 0 h 46"/>
                <a:gd name="T22" fmla="*/ 30 w 49"/>
                <a:gd name="T23" fmla="*/ 10 h 46"/>
                <a:gd name="T24" fmla="*/ 26 w 49"/>
                <a:gd name="T25" fmla="*/ 21 h 46"/>
                <a:gd name="T26" fmla="*/ 36 w 49"/>
                <a:gd name="T27" fmla="*/ 31 h 46"/>
                <a:gd name="T28" fmla="*/ 39 w 49"/>
                <a:gd name="T29" fmla="*/ 29 h 46"/>
                <a:gd name="T30" fmla="*/ 36 w 49"/>
                <a:gd name="T31" fmla="*/ 25 h 46"/>
                <a:gd name="T32" fmla="*/ 39 w 49"/>
                <a:gd name="T33" fmla="*/ 22 h 46"/>
                <a:gd name="T34" fmla="*/ 40 w 49"/>
                <a:gd name="T35" fmla="*/ 22 h 46"/>
                <a:gd name="T36" fmla="*/ 49 w 49"/>
                <a:gd name="T37" fmla="*/ 31 h 46"/>
                <a:gd name="T38" fmla="*/ 46 w 49"/>
                <a:gd name="T39" fmla="*/ 35 h 46"/>
                <a:gd name="T40" fmla="*/ 19 w 49"/>
                <a:gd name="T41" fmla="*/ 5 h 46"/>
                <a:gd name="T42" fmla="*/ 13 w 49"/>
                <a:gd name="T43" fmla="*/ 11 h 46"/>
                <a:gd name="T44" fmla="*/ 14 w 49"/>
                <a:gd name="T45" fmla="*/ 13 h 46"/>
                <a:gd name="T46" fmla="*/ 11 w 49"/>
                <a:gd name="T47" fmla="*/ 13 h 46"/>
                <a:gd name="T48" fmla="*/ 6 w 49"/>
                <a:gd name="T49" fmla="*/ 18 h 46"/>
                <a:gd name="T50" fmla="*/ 11 w 49"/>
                <a:gd name="T51" fmla="*/ 24 h 46"/>
                <a:gd name="T52" fmla="*/ 17 w 49"/>
                <a:gd name="T53" fmla="*/ 18 h 46"/>
                <a:gd name="T54" fmla="*/ 16 w 49"/>
                <a:gd name="T55" fmla="*/ 16 h 46"/>
                <a:gd name="T56" fmla="*/ 19 w 49"/>
                <a:gd name="T57" fmla="*/ 16 h 46"/>
                <a:gd name="T58" fmla="*/ 24 w 49"/>
                <a:gd name="T59" fmla="*/ 11 h 46"/>
                <a:gd name="T60" fmla="*/ 19 w 49"/>
                <a:gd name="T6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6">
                  <a:moveTo>
                    <a:pt x="46" y="35"/>
                  </a:moveTo>
                  <a:cubicBezTo>
                    <a:pt x="45" y="35"/>
                    <a:pt x="43" y="32"/>
                    <a:pt x="42" y="31"/>
                  </a:cubicBezTo>
                  <a:cubicBezTo>
                    <a:pt x="39" y="34"/>
                    <a:pt x="39" y="34"/>
                    <a:pt x="39" y="34"/>
                  </a:cubicBezTo>
                  <a:cubicBezTo>
                    <a:pt x="46" y="41"/>
                    <a:pt x="46" y="41"/>
                    <a:pt x="46" y="41"/>
                  </a:cubicBezTo>
                  <a:cubicBezTo>
                    <a:pt x="46" y="41"/>
                    <a:pt x="46" y="42"/>
                    <a:pt x="46" y="43"/>
                  </a:cubicBezTo>
                  <a:cubicBezTo>
                    <a:pt x="46" y="44"/>
                    <a:pt x="44" y="46"/>
                    <a:pt x="43" y="46"/>
                  </a:cubicBezTo>
                  <a:cubicBezTo>
                    <a:pt x="42" y="46"/>
                    <a:pt x="41" y="46"/>
                    <a:pt x="41" y="45"/>
                  </a:cubicBezTo>
                  <a:cubicBezTo>
                    <a:pt x="21" y="26"/>
                    <a:pt x="21" y="26"/>
                    <a:pt x="21" y="26"/>
                  </a:cubicBezTo>
                  <a:cubicBezTo>
                    <a:pt x="18" y="28"/>
                    <a:pt x="15" y="30"/>
                    <a:pt x="11" y="30"/>
                  </a:cubicBezTo>
                  <a:cubicBezTo>
                    <a:pt x="4" y="30"/>
                    <a:pt x="0" y="25"/>
                    <a:pt x="0" y="19"/>
                  </a:cubicBezTo>
                  <a:cubicBezTo>
                    <a:pt x="0" y="9"/>
                    <a:pt x="10" y="0"/>
                    <a:pt x="19" y="0"/>
                  </a:cubicBezTo>
                  <a:cubicBezTo>
                    <a:pt x="25" y="0"/>
                    <a:pt x="30" y="4"/>
                    <a:pt x="30" y="10"/>
                  </a:cubicBezTo>
                  <a:cubicBezTo>
                    <a:pt x="30" y="14"/>
                    <a:pt x="28" y="18"/>
                    <a:pt x="26" y="21"/>
                  </a:cubicBezTo>
                  <a:cubicBezTo>
                    <a:pt x="36" y="31"/>
                    <a:pt x="36" y="31"/>
                    <a:pt x="36" y="31"/>
                  </a:cubicBezTo>
                  <a:cubicBezTo>
                    <a:pt x="39" y="29"/>
                    <a:pt x="39" y="29"/>
                    <a:pt x="39" y="29"/>
                  </a:cubicBezTo>
                  <a:cubicBezTo>
                    <a:pt x="39" y="28"/>
                    <a:pt x="36" y="26"/>
                    <a:pt x="36" y="25"/>
                  </a:cubicBezTo>
                  <a:cubicBezTo>
                    <a:pt x="36" y="24"/>
                    <a:pt x="38" y="22"/>
                    <a:pt x="39" y="22"/>
                  </a:cubicBezTo>
                  <a:cubicBezTo>
                    <a:pt x="40" y="22"/>
                    <a:pt x="40" y="22"/>
                    <a:pt x="40" y="22"/>
                  </a:cubicBezTo>
                  <a:cubicBezTo>
                    <a:pt x="41" y="23"/>
                    <a:pt x="49" y="31"/>
                    <a:pt x="49" y="31"/>
                  </a:cubicBezTo>
                  <a:cubicBezTo>
                    <a:pt x="49" y="32"/>
                    <a:pt x="46" y="35"/>
                    <a:pt x="46" y="35"/>
                  </a:cubicBezTo>
                  <a:close/>
                  <a:moveTo>
                    <a:pt x="19" y="5"/>
                  </a:moveTo>
                  <a:cubicBezTo>
                    <a:pt x="16" y="5"/>
                    <a:pt x="13" y="8"/>
                    <a:pt x="13" y="11"/>
                  </a:cubicBezTo>
                  <a:cubicBezTo>
                    <a:pt x="13" y="12"/>
                    <a:pt x="13" y="13"/>
                    <a:pt x="14" y="13"/>
                  </a:cubicBezTo>
                  <a:cubicBezTo>
                    <a:pt x="13" y="13"/>
                    <a:pt x="12" y="13"/>
                    <a:pt x="11" y="13"/>
                  </a:cubicBezTo>
                  <a:cubicBezTo>
                    <a:pt x="8" y="13"/>
                    <a:pt x="6" y="15"/>
                    <a:pt x="6" y="18"/>
                  </a:cubicBezTo>
                  <a:cubicBezTo>
                    <a:pt x="6" y="21"/>
                    <a:pt x="8" y="24"/>
                    <a:pt x="11" y="24"/>
                  </a:cubicBezTo>
                  <a:cubicBezTo>
                    <a:pt x="14" y="24"/>
                    <a:pt x="17" y="21"/>
                    <a:pt x="17" y="18"/>
                  </a:cubicBezTo>
                  <a:cubicBezTo>
                    <a:pt x="17" y="18"/>
                    <a:pt x="17" y="17"/>
                    <a:pt x="16" y="16"/>
                  </a:cubicBezTo>
                  <a:cubicBezTo>
                    <a:pt x="17" y="16"/>
                    <a:pt x="18" y="16"/>
                    <a:pt x="19" y="16"/>
                  </a:cubicBezTo>
                  <a:cubicBezTo>
                    <a:pt x="22" y="16"/>
                    <a:pt x="24" y="14"/>
                    <a:pt x="24" y="11"/>
                  </a:cubicBezTo>
                  <a:cubicBezTo>
                    <a:pt x="24" y="8"/>
                    <a:pt x="22" y="5"/>
                    <a:pt x="19" y="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8" name="Freeform 294"/>
            <p:cNvSpPr>
              <a:spLocks noEditPoints="1"/>
            </p:cNvSpPr>
            <p:nvPr/>
          </p:nvSpPr>
          <p:spPr bwMode="auto">
            <a:xfrm>
              <a:off x="4021667" y="1993900"/>
              <a:ext cx="254000" cy="205317"/>
            </a:xfrm>
            <a:custGeom>
              <a:avLst/>
              <a:gdLst>
                <a:gd name="T0" fmla="*/ 35 w 101"/>
                <a:gd name="T1" fmla="*/ 80 h 82"/>
                <a:gd name="T2" fmla="*/ 36 w 101"/>
                <a:gd name="T3" fmla="*/ 81 h 82"/>
                <a:gd name="T4" fmla="*/ 52 w 101"/>
                <a:gd name="T5" fmla="*/ 67 h 82"/>
                <a:gd name="T6" fmla="*/ 35 w 101"/>
                <a:gd name="T7" fmla="*/ 58 h 82"/>
                <a:gd name="T8" fmla="*/ 35 w 101"/>
                <a:gd name="T9" fmla="*/ 80 h 82"/>
                <a:gd name="T10" fmla="*/ 98 w 101"/>
                <a:gd name="T11" fmla="*/ 1 h 82"/>
                <a:gd name="T12" fmla="*/ 2 w 101"/>
                <a:gd name="T13" fmla="*/ 35 h 82"/>
                <a:gd name="T14" fmla="*/ 2 w 101"/>
                <a:gd name="T15" fmla="*/ 37 h 82"/>
                <a:gd name="T16" fmla="*/ 22 w 101"/>
                <a:gd name="T17" fmla="*/ 46 h 82"/>
                <a:gd name="T18" fmla="*/ 35 w 101"/>
                <a:gd name="T19" fmla="*/ 51 h 82"/>
                <a:gd name="T20" fmla="*/ 94 w 101"/>
                <a:gd name="T21" fmla="*/ 7 h 82"/>
                <a:gd name="T22" fmla="*/ 95 w 101"/>
                <a:gd name="T23" fmla="*/ 8 h 82"/>
                <a:gd name="T24" fmla="*/ 53 w 101"/>
                <a:gd name="T25" fmla="*/ 54 h 82"/>
                <a:gd name="T26" fmla="*/ 50 w 101"/>
                <a:gd name="T27" fmla="*/ 57 h 82"/>
                <a:gd name="T28" fmla="*/ 54 w 101"/>
                <a:gd name="T29" fmla="*/ 59 h 82"/>
                <a:gd name="T30" fmla="*/ 81 w 101"/>
                <a:gd name="T31" fmla="*/ 73 h 82"/>
                <a:gd name="T32" fmla="*/ 85 w 101"/>
                <a:gd name="T33" fmla="*/ 71 h 82"/>
                <a:gd name="T34" fmla="*/ 100 w 101"/>
                <a:gd name="T35" fmla="*/ 3 h 82"/>
                <a:gd name="T36" fmla="*/ 98 w 101"/>
                <a:gd name="T3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2">
                  <a:moveTo>
                    <a:pt x="35" y="80"/>
                  </a:moveTo>
                  <a:cubicBezTo>
                    <a:pt x="35" y="81"/>
                    <a:pt x="35" y="82"/>
                    <a:pt x="36" y="81"/>
                  </a:cubicBezTo>
                  <a:cubicBezTo>
                    <a:pt x="38" y="79"/>
                    <a:pt x="52" y="67"/>
                    <a:pt x="52" y="67"/>
                  </a:cubicBezTo>
                  <a:cubicBezTo>
                    <a:pt x="35" y="58"/>
                    <a:pt x="35" y="58"/>
                    <a:pt x="35" y="58"/>
                  </a:cubicBezTo>
                  <a:lnTo>
                    <a:pt x="35" y="80"/>
                  </a:lnTo>
                  <a:close/>
                  <a:moveTo>
                    <a:pt x="98" y="1"/>
                  </a:moveTo>
                  <a:cubicBezTo>
                    <a:pt x="96" y="2"/>
                    <a:pt x="4" y="34"/>
                    <a:pt x="2" y="35"/>
                  </a:cubicBezTo>
                  <a:cubicBezTo>
                    <a:pt x="0" y="35"/>
                    <a:pt x="0" y="37"/>
                    <a:pt x="2" y="37"/>
                  </a:cubicBezTo>
                  <a:cubicBezTo>
                    <a:pt x="4" y="38"/>
                    <a:pt x="22" y="46"/>
                    <a:pt x="22" y="46"/>
                  </a:cubicBezTo>
                  <a:cubicBezTo>
                    <a:pt x="35" y="51"/>
                    <a:pt x="35" y="51"/>
                    <a:pt x="35" y="51"/>
                  </a:cubicBezTo>
                  <a:cubicBezTo>
                    <a:pt x="35" y="51"/>
                    <a:pt x="93" y="7"/>
                    <a:pt x="94" y="7"/>
                  </a:cubicBezTo>
                  <a:cubicBezTo>
                    <a:pt x="95" y="6"/>
                    <a:pt x="96" y="7"/>
                    <a:pt x="95" y="8"/>
                  </a:cubicBezTo>
                  <a:cubicBezTo>
                    <a:pt x="95" y="9"/>
                    <a:pt x="53" y="54"/>
                    <a:pt x="53" y="54"/>
                  </a:cubicBezTo>
                  <a:cubicBezTo>
                    <a:pt x="50" y="57"/>
                    <a:pt x="50" y="57"/>
                    <a:pt x="50" y="57"/>
                  </a:cubicBezTo>
                  <a:cubicBezTo>
                    <a:pt x="54" y="59"/>
                    <a:pt x="54" y="59"/>
                    <a:pt x="54" y="59"/>
                  </a:cubicBezTo>
                  <a:cubicBezTo>
                    <a:pt x="54" y="59"/>
                    <a:pt x="79" y="72"/>
                    <a:pt x="81" y="73"/>
                  </a:cubicBezTo>
                  <a:cubicBezTo>
                    <a:pt x="82" y="74"/>
                    <a:pt x="84" y="73"/>
                    <a:pt x="85" y="71"/>
                  </a:cubicBezTo>
                  <a:cubicBezTo>
                    <a:pt x="85" y="69"/>
                    <a:pt x="100" y="5"/>
                    <a:pt x="100" y="3"/>
                  </a:cubicBezTo>
                  <a:cubicBezTo>
                    <a:pt x="101" y="2"/>
                    <a:pt x="100" y="0"/>
                    <a:pt x="98" y="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69" name="Freeform 295"/>
            <p:cNvSpPr>
              <a:spLocks noEditPoints="1"/>
            </p:cNvSpPr>
            <p:nvPr/>
          </p:nvSpPr>
          <p:spPr bwMode="auto">
            <a:xfrm>
              <a:off x="6527801" y="3778250"/>
              <a:ext cx="198967" cy="156633"/>
            </a:xfrm>
            <a:custGeom>
              <a:avLst/>
              <a:gdLst>
                <a:gd name="T0" fmla="*/ 78 w 79"/>
                <a:gd name="T1" fmla="*/ 25 h 62"/>
                <a:gd name="T2" fmla="*/ 54 w 79"/>
                <a:gd name="T3" fmla="*/ 54 h 62"/>
                <a:gd name="T4" fmla="*/ 35 w 79"/>
                <a:gd name="T5" fmla="*/ 59 h 62"/>
                <a:gd name="T6" fmla="*/ 23 w 79"/>
                <a:gd name="T7" fmla="*/ 57 h 62"/>
                <a:gd name="T8" fmla="*/ 15 w 79"/>
                <a:gd name="T9" fmla="*/ 53 h 62"/>
                <a:gd name="T10" fmla="*/ 6 w 79"/>
                <a:gd name="T11" fmla="*/ 62 h 62"/>
                <a:gd name="T12" fmla="*/ 1 w 79"/>
                <a:gd name="T13" fmla="*/ 59 h 62"/>
                <a:gd name="T14" fmla="*/ 0 w 79"/>
                <a:gd name="T15" fmla="*/ 57 h 62"/>
                <a:gd name="T16" fmla="*/ 9 w 79"/>
                <a:gd name="T17" fmla="*/ 46 h 62"/>
                <a:gd name="T18" fmla="*/ 8 w 79"/>
                <a:gd name="T19" fmla="*/ 43 h 62"/>
                <a:gd name="T20" fmla="*/ 7 w 79"/>
                <a:gd name="T21" fmla="*/ 38 h 62"/>
                <a:gd name="T22" fmla="*/ 31 w 79"/>
                <a:gd name="T23" fmla="*/ 10 h 62"/>
                <a:gd name="T24" fmla="*/ 65 w 79"/>
                <a:gd name="T25" fmla="*/ 5 h 62"/>
                <a:gd name="T26" fmla="*/ 72 w 79"/>
                <a:gd name="T27" fmla="*/ 0 h 62"/>
                <a:gd name="T28" fmla="*/ 79 w 79"/>
                <a:gd name="T29" fmla="*/ 17 h 62"/>
                <a:gd name="T30" fmla="*/ 78 w 79"/>
                <a:gd name="T31" fmla="*/ 25 h 62"/>
                <a:gd name="T32" fmla="*/ 54 w 79"/>
                <a:gd name="T33" fmla="*/ 23 h 62"/>
                <a:gd name="T34" fmla="*/ 18 w 79"/>
                <a:gd name="T35" fmla="*/ 40 h 62"/>
                <a:gd name="T36" fmla="*/ 17 w 79"/>
                <a:gd name="T37" fmla="*/ 42 h 62"/>
                <a:gd name="T38" fmla="*/ 20 w 79"/>
                <a:gd name="T39" fmla="*/ 45 h 62"/>
                <a:gd name="T40" fmla="*/ 22 w 79"/>
                <a:gd name="T41" fmla="*/ 44 h 62"/>
                <a:gd name="T42" fmla="*/ 28 w 79"/>
                <a:gd name="T43" fmla="*/ 38 h 62"/>
                <a:gd name="T44" fmla="*/ 54 w 79"/>
                <a:gd name="T45" fmla="*/ 28 h 62"/>
                <a:gd name="T46" fmla="*/ 57 w 79"/>
                <a:gd name="T47" fmla="*/ 26 h 62"/>
                <a:gd name="T48" fmla="*/ 54 w 79"/>
                <a:gd name="T49"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2">
                  <a:moveTo>
                    <a:pt x="78" y="25"/>
                  </a:moveTo>
                  <a:cubicBezTo>
                    <a:pt x="75" y="39"/>
                    <a:pt x="67" y="48"/>
                    <a:pt x="54" y="54"/>
                  </a:cubicBezTo>
                  <a:cubicBezTo>
                    <a:pt x="48" y="57"/>
                    <a:pt x="42" y="59"/>
                    <a:pt x="35" y="59"/>
                  </a:cubicBezTo>
                  <a:cubicBezTo>
                    <a:pt x="31" y="59"/>
                    <a:pt x="27" y="58"/>
                    <a:pt x="23" y="57"/>
                  </a:cubicBezTo>
                  <a:cubicBezTo>
                    <a:pt x="21" y="56"/>
                    <a:pt x="16" y="53"/>
                    <a:pt x="15" y="53"/>
                  </a:cubicBezTo>
                  <a:cubicBezTo>
                    <a:pt x="12" y="53"/>
                    <a:pt x="10" y="62"/>
                    <a:pt x="6" y="62"/>
                  </a:cubicBezTo>
                  <a:cubicBezTo>
                    <a:pt x="3" y="62"/>
                    <a:pt x="2" y="61"/>
                    <a:pt x="1" y="59"/>
                  </a:cubicBezTo>
                  <a:cubicBezTo>
                    <a:pt x="1" y="58"/>
                    <a:pt x="0" y="58"/>
                    <a:pt x="0" y="57"/>
                  </a:cubicBezTo>
                  <a:cubicBezTo>
                    <a:pt x="0" y="52"/>
                    <a:pt x="9" y="49"/>
                    <a:pt x="9" y="46"/>
                  </a:cubicBezTo>
                  <a:cubicBezTo>
                    <a:pt x="9" y="46"/>
                    <a:pt x="8" y="43"/>
                    <a:pt x="8" y="43"/>
                  </a:cubicBezTo>
                  <a:cubicBezTo>
                    <a:pt x="8" y="41"/>
                    <a:pt x="7" y="39"/>
                    <a:pt x="7" y="38"/>
                  </a:cubicBezTo>
                  <a:cubicBezTo>
                    <a:pt x="7" y="24"/>
                    <a:pt x="19" y="14"/>
                    <a:pt x="31" y="10"/>
                  </a:cubicBezTo>
                  <a:cubicBezTo>
                    <a:pt x="40" y="7"/>
                    <a:pt x="59" y="10"/>
                    <a:pt x="65" y="5"/>
                  </a:cubicBezTo>
                  <a:cubicBezTo>
                    <a:pt x="68" y="2"/>
                    <a:pt x="69" y="0"/>
                    <a:pt x="72" y="0"/>
                  </a:cubicBezTo>
                  <a:cubicBezTo>
                    <a:pt x="77" y="0"/>
                    <a:pt x="79" y="13"/>
                    <a:pt x="79" y="17"/>
                  </a:cubicBezTo>
                  <a:cubicBezTo>
                    <a:pt x="79" y="20"/>
                    <a:pt x="79" y="23"/>
                    <a:pt x="78" y="25"/>
                  </a:cubicBezTo>
                  <a:close/>
                  <a:moveTo>
                    <a:pt x="54" y="23"/>
                  </a:moveTo>
                  <a:cubicBezTo>
                    <a:pt x="38" y="23"/>
                    <a:pt x="28" y="29"/>
                    <a:pt x="18" y="40"/>
                  </a:cubicBezTo>
                  <a:cubicBezTo>
                    <a:pt x="18" y="41"/>
                    <a:pt x="17" y="42"/>
                    <a:pt x="17" y="42"/>
                  </a:cubicBezTo>
                  <a:cubicBezTo>
                    <a:pt x="17" y="44"/>
                    <a:pt x="19" y="45"/>
                    <a:pt x="20" y="45"/>
                  </a:cubicBezTo>
                  <a:cubicBezTo>
                    <a:pt x="21" y="45"/>
                    <a:pt x="21" y="45"/>
                    <a:pt x="22" y="44"/>
                  </a:cubicBezTo>
                  <a:cubicBezTo>
                    <a:pt x="24" y="42"/>
                    <a:pt x="26" y="40"/>
                    <a:pt x="28" y="38"/>
                  </a:cubicBezTo>
                  <a:cubicBezTo>
                    <a:pt x="36" y="31"/>
                    <a:pt x="43" y="28"/>
                    <a:pt x="54" y="28"/>
                  </a:cubicBezTo>
                  <a:cubicBezTo>
                    <a:pt x="55" y="28"/>
                    <a:pt x="57" y="27"/>
                    <a:pt x="57" y="26"/>
                  </a:cubicBezTo>
                  <a:cubicBezTo>
                    <a:pt x="57" y="24"/>
                    <a:pt x="55" y="23"/>
                    <a:pt x="54" y="2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0" name="Freeform 296"/>
            <p:cNvSpPr>
              <a:spLocks noEditPoints="1"/>
            </p:cNvSpPr>
            <p:nvPr/>
          </p:nvSpPr>
          <p:spPr bwMode="auto">
            <a:xfrm>
              <a:off x="7264400" y="2730500"/>
              <a:ext cx="287867" cy="289984"/>
            </a:xfrm>
            <a:custGeom>
              <a:avLst/>
              <a:gdLst>
                <a:gd name="T0" fmla="*/ 109 w 115"/>
                <a:gd name="T1" fmla="*/ 99 h 115"/>
                <a:gd name="T2" fmla="*/ 99 w 115"/>
                <a:gd name="T3" fmla="*/ 109 h 115"/>
                <a:gd name="T4" fmla="*/ 85 w 115"/>
                <a:gd name="T5" fmla="*/ 115 h 115"/>
                <a:gd name="T6" fmla="*/ 70 w 115"/>
                <a:gd name="T7" fmla="*/ 109 h 115"/>
                <a:gd name="T8" fmla="*/ 56 w 115"/>
                <a:gd name="T9" fmla="*/ 95 h 115"/>
                <a:gd name="T10" fmla="*/ 50 w 115"/>
                <a:gd name="T11" fmla="*/ 80 h 115"/>
                <a:gd name="T12" fmla="*/ 56 w 115"/>
                <a:gd name="T13" fmla="*/ 65 h 115"/>
                <a:gd name="T14" fmla="*/ 50 w 115"/>
                <a:gd name="T15" fmla="*/ 59 h 115"/>
                <a:gd name="T16" fmla="*/ 35 w 115"/>
                <a:gd name="T17" fmla="*/ 65 h 115"/>
                <a:gd name="T18" fmla="*/ 21 w 115"/>
                <a:gd name="T19" fmla="*/ 59 h 115"/>
                <a:gd name="T20" fmla="*/ 6 w 115"/>
                <a:gd name="T21" fmla="*/ 45 h 115"/>
                <a:gd name="T22" fmla="*/ 0 w 115"/>
                <a:gd name="T23" fmla="*/ 30 h 115"/>
                <a:gd name="T24" fmla="*/ 6 w 115"/>
                <a:gd name="T25" fmla="*/ 16 h 115"/>
                <a:gd name="T26" fmla="*/ 16 w 115"/>
                <a:gd name="T27" fmla="*/ 6 h 115"/>
                <a:gd name="T28" fmla="*/ 31 w 115"/>
                <a:gd name="T29" fmla="*/ 0 h 115"/>
                <a:gd name="T30" fmla="*/ 45 w 115"/>
                <a:gd name="T31" fmla="*/ 6 h 115"/>
                <a:gd name="T32" fmla="*/ 60 w 115"/>
                <a:gd name="T33" fmla="*/ 20 h 115"/>
                <a:gd name="T34" fmla="*/ 66 w 115"/>
                <a:gd name="T35" fmla="*/ 35 h 115"/>
                <a:gd name="T36" fmla="*/ 59 w 115"/>
                <a:gd name="T37" fmla="*/ 50 h 115"/>
                <a:gd name="T38" fmla="*/ 66 w 115"/>
                <a:gd name="T39" fmla="*/ 56 h 115"/>
                <a:gd name="T40" fmla="*/ 80 w 115"/>
                <a:gd name="T41" fmla="*/ 50 h 115"/>
                <a:gd name="T42" fmla="*/ 95 w 115"/>
                <a:gd name="T43" fmla="*/ 55 h 115"/>
                <a:gd name="T44" fmla="*/ 110 w 115"/>
                <a:gd name="T45" fmla="*/ 70 h 115"/>
                <a:gd name="T46" fmla="*/ 115 w 115"/>
                <a:gd name="T47" fmla="*/ 85 h 115"/>
                <a:gd name="T48" fmla="*/ 109 w 115"/>
                <a:gd name="T49" fmla="*/ 99 h 115"/>
                <a:gd name="T50" fmla="*/ 50 w 115"/>
                <a:gd name="T51" fmla="*/ 30 h 115"/>
                <a:gd name="T52" fmla="*/ 36 w 115"/>
                <a:gd name="T53" fmla="*/ 15 h 115"/>
                <a:gd name="T54" fmla="*/ 31 w 115"/>
                <a:gd name="T55" fmla="*/ 13 h 115"/>
                <a:gd name="T56" fmla="*/ 26 w 115"/>
                <a:gd name="T57" fmla="*/ 15 h 115"/>
                <a:gd name="T58" fmla="*/ 16 w 115"/>
                <a:gd name="T59" fmla="*/ 26 h 115"/>
                <a:gd name="T60" fmla="*/ 14 w 115"/>
                <a:gd name="T61" fmla="*/ 30 h 115"/>
                <a:gd name="T62" fmla="*/ 16 w 115"/>
                <a:gd name="T63" fmla="*/ 35 h 115"/>
                <a:gd name="T64" fmla="*/ 30 w 115"/>
                <a:gd name="T65" fmla="*/ 50 h 115"/>
                <a:gd name="T66" fmla="*/ 35 w 115"/>
                <a:gd name="T67" fmla="*/ 52 h 115"/>
                <a:gd name="T68" fmla="*/ 40 w 115"/>
                <a:gd name="T69" fmla="*/ 50 h 115"/>
                <a:gd name="T70" fmla="*/ 35 w 115"/>
                <a:gd name="T71" fmla="*/ 42 h 115"/>
                <a:gd name="T72" fmla="*/ 42 w 115"/>
                <a:gd name="T73" fmla="*/ 35 h 115"/>
                <a:gd name="T74" fmla="*/ 50 w 115"/>
                <a:gd name="T75" fmla="*/ 40 h 115"/>
                <a:gd name="T76" fmla="*/ 52 w 115"/>
                <a:gd name="T77" fmla="*/ 35 h 115"/>
                <a:gd name="T78" fmla="*/ 50 w 115"/>
                <a:gd name="T79" fmla="*/ 30 h 115"/>
                <a:gd name="T80" fmla="*/ 100 w 115"/>
                <a:gd name="T81" fmla="*/ 80 h 115"/>
                <a:gd name="T82" fmla="*/ 85 w 115"/>
                <a:gd name="T83" fmla="*/ 65 h 115"/>
                <a:gd name="T84" fmla="*/ 80 w 115"/>
                <a:gd name="T85" fmla="*/ 63 h 115"/>
                <a:gd name="T86" fmla="*/ 75 w 115"/>
                <a:gd name="T87" fmla="*/ 65 h 115"/>
                <a:gd name="T88" fmla="*/ 80 w 115"/>
                <a:gd name="T89" fmla="*/ 73 h 115"/>
                <a:gd name="T90" fmla="*/ 74 w 115"/>
                <a:gd name="T91" fmla="*/ 80 h 115"/>
                <a:gd name="T92" fmla="*/ 66 w 115"/>
                <a:gd name="T93" fmla="*/ 75 h 115"/>
                <a:gd name="T94" fmla="*/ 63 w 115"/>
                <a:gd name="T95" fmla="*/ 80 h 115"/>
                <a:gd name="T96" fmla="*/ 65 w 115"/>
                <a:gd name="T97" fmla="*/ 85 h 115"/>
                <a:gd name="T98" fmla="*/ 80 w 115"/>
                <a:gd name="T99" fmla="*/ 100 h 115"/>
                <a:gd name="T100" fmla="*/ 85 w 115"/>
                <a:gd name="T101" fmla="*/ 102 h 115"/>
                <a:gd name="T102" fmla="*/ 90 w 115"/>
                <a:gd name="T103" fmla="*/ 100 h 115"/>
                <a:gd name="T104" fmla="*/ 100 w 115"/>
                <a:gd name="T105" fmla="*/ 89 h 115"/>
                <a:gd name="T106" fmla="*/ 102 w 115"/>
                <a:gd name="T107" fmla="*/ 85 h 115"/>
                <a:gd name="T108" fmla="*/ 100 w 115"/>
                <a:gd name="T109"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 h="115">
                  <a:moveTo>
                    <a:pt x="109" y="99"/>
                  </a:moveTo>
                  <a:cubicBezTo>
                    <a:pt x="99" y="109"/>
                    <a:pt x="99" y="109"/>
                    <a:pt x="99" y="109"/>
                  </a:cubicBezTo>
                  <a:cubicBezTo>
                    <a:pt x="95" y="113"/>
                    <a:pt x="90" y="115"/>
                    <a:pt x="85" y="115"/>
                  </a:cubicBezTo>
                  <a:cubicBezTo>
                    <a:pt x="79" y="115"/>
                    <a:pt x="74" y="113"/>
                    <a:pt x="70" y="109"/>
                  </a:cubicBezTo>
                  <a:cubicBezTo>
                    <a:pt x="56" y="95"/>
                    <a:pt x="56" y="95"/>
                    <a:pt x="56" y="95"/>
                  </a:cubicBezTo>
                  <a:cubicBezTo>
                    <a:pt x="52" y="91"/>
                    <a:pt x="50" y="86"/>
                    <a:pt x="50" y="80"/>
                  </a:cubicBezTo>
                  <a:cubicBezTo>
                    <a:pt x="50" y="75"/>
                    <a:pt x="52" y="69"/>
                    <a:pt x="56" y="65"/>
                  </a:cubicBezTo>
                  <a:cubicBezTo>
                    <a:pt x="50" y="59"/>
                    <a:pt x="50" y="59"/>
                    <a:pt x="50" y="59"/>
                  </a:cubicBezTo>
                  <a:cubicBezTo>
                    <a:pt x="46" y="63"/>
                    <a:pt x="41" y="65"/>
                    <a:pt x="35" y="65"/>
                  </a:cubicBezTo>
                  <a:cubicBezTo>
                    <a:pt x="30" y="65"/>
                    <a:pt x="24" y="63"/>
                    <a:pt x="21" y="59"/>
                  </a:cubicBezTo>
                  <a:cubicBezTo>
                    <a:pt x="6" y="45"/>
                    <a:pt x="6" y="45"/>
                    <a:pt x="6" y="45"/>
                  </a:cubicBezTo>
                  <a:cubicBezTo>
                    <a:pt x="2" y="41"/>
                    <a:pt x="0" y="36"/>
                    <a:pt x="0" y="30"/>
                  </a:cubicBezTo>
                  <a:cubicBezTo>
                    <a:pt x="0" y="25"/>
                    <a:pt x="2" y="20"/>
                    <a:pt x="6" y="16"/>
                  </a:cubicBezTo>
                  <a:cubicBezTo>
                    <a:pt x="16" y="6"/>
                    <a:pt x="16" y="6"/>
                    <a:pt x="16" y="6"/>
                  </a:cubicBezTo>
                  <a:cubicBezTo>
                    <a:pt x="20" y="2"/>
                    <a:pt x="25" y="0"/>
                    <a:pt x="31" y="0"/>
                  </a:cubicBezTo>
                  <a:cubicBezTo>
                    <a:pt x="36" y="0"/>
                    <a:pt x="41" y="2"/>
                    <a:pt x="45" y="6"/>
                  </a:cubicBezTo>
                  <a:cubicBezTo>
                    <a:pt x="60" y="20"/>
                    <a:pt x="60" y="20"/>
                    <a:pt x="60" y="20"/>
                  </a:cubicBezTo>
                  <a:cubicBezTo>
                    <a:pt x="64" y="24"/>
                    <a:pt x="66" y="29"/>
                    <a:pt x="66" y="35"/>
                  </a:cubicBezTo>
                  <a:cubicBezTo>
                    <a:pt x="66" y="40"/>
                    <a:pt x="63" y="46"/>
                    <a:pt x="59" y="50"/>
                  </a:cubicBezTo>
                  <a:cubicBezTo>
                    <a:pt x="66" y="56"/>
                    <a:pt x="66" y="56"/>
                    <a:pt x="66" y="56"/>
                  </a:cubicBezTo>
                  <a:cubicBezTo>
                    <a:pt x="70" y="52"/>
                    <a:pt x="75" y="50"/>
                    <a:pt x="80" y="50"/>
                  </a:cubicBezTo>
                  <a:cubicBezTo>
                    <a:pt x="86" y="50"/>
                    <a:pt x="91" y="52"/>
                    <a:pt x="95" y="55"/>
                  </a:cubicBezTo>
                  <a:cubicBezTo>
                    <a:pt x="110" y="70"/>
                    <a:pt x="110" y="70"/>
                    <a:pt x="110" y="70"/>
                  </a:cubicBezTo>
                  <a:cubicBezTo>
                    <a:pt x="113" y="74"/>
                    <a:pt x="115" y="79"/>
                    <a:pt x="115" y="85"/>
                  </a:cubicBezTo>
                  <a:cubicBezTo>
                    <a:pt x="115" y="90"/>
                    <a:pt x="113" y="95"/>
                    <a:pt x="109" y="99"/>
                  </a:cubicBezTo>
                  <a:close/>
                  <a:moveTo>
                    <a:pt x="50" y="30"/>
                  </a:moveTo>
                  <a:cubicBezTo>
                    <a:pt x="36" y="15"/>
                    <a:pt x="36" y="15"/>
                    <a:pt x="36" y="15"/>
                  </a:cubicBezTo>
                  <a:cubicBezTo>
                    <a:pt x="34" y="14"/>
                    <a:pt x="33" y="13"/>
                    <a:pt x="31" y="13"/>
                  </a:cubicBezTo>
                  <a:cubicBezTo>
                    <a:pt x="29" y="13"/>
                    <a:pt x="27" y="14"/>
                    <a:pt x="26" y="15"/>
                  </a:cubicBezTo>
                  <a:cubicBezTo>
                    <a:pt x="16" y="26"/>
                    <a:pt x="16" y="26"/>
                    <a:pt x="16" y="26"/>
                  </a:cubicBezTo>
                  <a:cubicBezTo>
                    <a:pt x="14" y="27"/>
                    <a:pt x="14" y="29"/>
                    <a:pt x="14" y="30"/>
                  </a:cubicBezTo>
                  <a:cubicBezTo>
                    <a:pt x="14" y="32"/>
                    <a:pt x="14" y="34"/>
                    <a:pt x="16" y="35"/>
                  </a:cubicBezTo>
                  <a:cubicBezTo>
                    <a:pt x="30" y="50"/>
                    <a:pt x="30" y="50"/>
                    <a:pt x="30" y="50"/>
                  </a:cubicBezTo>
                  <a:cubicBezTo>
                    <a:pt x="32" y="51"/>
                    <a:pt x="33" y="52"/>
                    <a:pt x="35" y="52"/>
                  </a:cubicBezTo>
                  <a:cubicBezTo>
                    <a:pt x="37" y="52"/>
                    <a:pt x="39" y="51"/>
                    <a:pt x="40" y="50"/>
                  </a:cubicBezTo>
                  <a:cubicBezTo>
                    <a:pt x="38" y="47"/>
                    <a:pt x="35" y="45"/>
                    <a:pt x="35" y="42"/>
                  </a:cubicBezTo>
                  <a:cubicBezTo>
                    <a:pt x="35" y="38"/>
                    <a:pt x="38" y="35"/>
                    <a:pt x="42" y="35"/>
                  </a:cubicBezTo>
                  <a:cubicBezTo>
                    <a:pt x="46" y="35"/>
                    <a:pt x="47" y="38"/>
                    <a:pt x="50" y="40"/>
                  </a:cubicBezTo>
                  <a:cubicBezTo>
                    <a:pt x="51" y="38"/>
                    <a:pt x="52" y="37"/>
                    <a:pt x="52" y="35"/>
                  </a:cubicBezTo>
                  <a:cubicBezTo>
                    <a:pt x="52" y="33"/>
                    <a:pt x="51" y="31"/>
                    <a:pt x="50" y="30"/>
                  </a:cubicBezTo>
                  <a:close/>
                  <a:moveTo>
                    <a:pt x="100" y="80"/>
                  </a:moveTo>
                  <a:cubicBezTo>
                    <a:pt x="85" y="65"/>
                    <a:pt x="85" y="65"/>
                    <a:pt x="85" y="65"/>
                  </a:cubicBezTo>
                  <a:cubicBezTo>
                    <a:pt x="84" y="64"/>
                    <a:pt x="82" y="63"/>
                    <a:pt x="80" y="63"/>
                  </a:cubicBezTo>
                  <a:cubicBezTo>
                    <a:pt x="78" y="63"/>
                    <a:pt x="77" y="64"/>
                    <a:pt x="75" y="65"/>
                  </a:cubicBezTo>
                  <a:cubicBezTo>
                    <a:pt x="78" y="68"/>
                    <a:pt x="80" y="70"/>
                    <a:pt x="80" y="73"/>
                  </a:cubicBezTo>
                  <a:cubicBezTo>
                    <a:pt x="80" y="77"/>
                    <a:pt x="77" y="80"/>
                    <a:pt x="74" y="80"/>
                  </a:cubicBezTo>
                  <a:cubicBezTo>
                    <a:pt x="70" y="80"/>
                    <a:pt x="68" y="77"/>
                    <a:pt x="66" y="75"/>
                  </a:cubicBezTo>
                  <a:cubicBezTo>
                    <a:pt x="64" y="76"/>
                    <a:pt x="63" y="78"/>
                    <a:pt x="63" y="80"/>
                  </a:cubicBezTo>
                  <a:cubicBezTo>
                    <a:pt x="63" y="82"/>
                    <a:pt x="64" y="84"/>
                    <a:pt x="65" y="85"/>
                  </a:cubicBezTo>
                  <a:cubicBezTo>
                    <a:pt x="80" y="100"/>
                    <a:pt x="80" y="100"/>
                    <a:pt x="80" y="100"/>
                  </a:cubicBezTo>
                  <a:cubicBezTo>
                    <a:pt x="81" y="101"/>
                    <a:pt x="83" y="102"/>
                    <a:pt x="85" y="102"/>
                  </a:cubicBezTo>
                  <a:cubicBezTo>
                    <a:pt x="86" y="102"/>
                    <a:pt x="88" y="101"/>
                    <a:pt x="90" y="100"/>
                  </a:cubicBezTo>
                  <a:cubicBezTo>
                    <a:pt x="100" y="89"/>
                    <a:pt x="100" y="89"/>
                    <a:pt x="100" y="89"/>
                  </a:cubicBezTo>
                  <a:cubicBezTo>
                    <a:pt x="101" y="88"/>
                    <a:pt x="102" y="86"/>
                    <a:pt x="102" y="85"/>
                  </a:cubicBezTo>
                  <a:cubicBezTo>
                    <a:pt x="102" y="83"/>
                    <a:pt x="101" y="81"/>
                    <a:pt x="100" y="8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1" name="Freeform 297"/>
            <p:cNvSpPr>
              <a:spLocks/>
            </p:cNvSpPr>
            <p:nvPr/>
          </p:nvSpPr>
          <p:spPr bwMode="auto">
            <a:xfrm>
              <a:off x="5575300" y="3221567"/>
              <a:ext cx="143933" cy="135467"/>
            </a:xfrm>
            <a:custGeom>
              <a:avLst/>
              <a:gdLst>
                <a:gd name="T0" fmla="*/ 52 w 57"/>
                <a:gd name="T1" fmla="*/ 45 h 54"/>
                <a:gd name="T2" fmla="*/ 42 w 57"/>
                <a:gd name="T3" fmla="*/ 41 h 54"/>
                <a:gd name="T4" fmla="*/ 39 w 57"/>
                <a:gd name="T5" fmla="*/ 45 h 54"/>
                <a:gd name="T6" fmla="*/ 40 w 57"/>
                <a:gd name="T7" fmla="*/ 53 h 54"/>
                <a:gd name="T8" fmla="*/ 40 w 57"/>
                <a:gd name="T9" fmla="*/ 53 h 54"/>
                <a:gd name="T10" fmla="*/ 39 w 57"/>
                <a:gd name="T11" fmla="*/ 53 h 54"/>
                <a:gd name="T12" fmla="*/ 28 w 57"/>
                <a:gd name="T13" fmla="*/ 54 h 54"/>
                <a:gd name="T14" fmla="*/ 23 w 57"/>
                <a:gd name="T15" fmla="*/ 50 h 54"/>
                <a:gd name="T16" fmla="*/ 27 w 57"/>
                <a:gd name="T17" fmla="*/ 41 h 54"/>
                <a:gd name="T18" fmla="*/ 20 w 57"/>
                <a:gd name="T19" fmla="*/ 35 h 54"/>
                <a:gd name="T20" fmla="*/ 13 w 57"/>
                <a:gd name="T21" fmla="*/ 41 h 54"/>
                <a:gd name="T22" fmla="*/ 16 w 57"/>
                <a:gd name="T23" fmla="*/ 50 h 54"/>
                <a:gd name="T24" fmla="*/ 15 w 57"/>
                <a:gd name="T25" fmla="*/ 53 h 54"/>
                <a:gd name="T26" fmla="*/ 11 w 57"/>
                <a:gd name="T27" fmla="*/ 54 h 54"/>
                <a:gd name="T28" fmla="*/ 2 w 57"/>
                <a:gd name="T29" fmla="*/ 54 h 54"/>
                <a:gd name="T30" fmla="*/ 0 w 57"/>
                <a:gd name="T31" fmla="*/ 53 h 54"/>
                <a:gd name="T32" fmla="*/ 0 w 57"/>
                <a:gd name="T33" fmla="*/ 53 h 54"/>
                <a:gd name="T34" fmla="*/ 0 w 57"/>
                <a:gd name="T35" fmla="*/ 53 h 54"/>
                <a:gd name="T36" fmla="*/ 0 w 57"/>
                <a:gd name="T37" fmla="*/ 18 h 54"/>
                <a:gd name="T38" fmla="*/ 2 w 57"/>
                <a:gd name="T39" fmla="*/ 18 h 54"/>
                <a:gd name="T40" fmla="*/ 11 w 57"/>
                <a:gd name="T41" fmla="*/ 19 h 54"/>
                <a:gd name="T42" fmla="*/ 15 w 57"/>
                <a:gd name="T43" fmla="*/ 18 h 54"/>
                <a:gd name="T44" fmla="*/ 16 w 57"/>
                <a:gd name="T45" fmla="*/ 15 h 54"/>
                <a:gd name="T46" fmla="*/ 13 w 57"/>
                <a:gd name="T47" fmla="*/ 6 h 54"/>
                <a:gd name="T48" fmla="*/ 20 w 57"/>
                <a:gd name="T49" fmla="*/ 0 h 54"/>
                <a:gd name="T50" fmla="*/ 27 w 57"/>
                <a:gd name="T51" fmla="*/ 6 h 54"/>
                <a:gd name="T52" fmla="*/ 23 w 57"/>
                <a:gd name="T53" fmla="*/ 15 h 54"/>
                <a:gd name="T54" fmla="*/ 28 w 57"/>
                <a:gd name="T55" fmla="*/ 19 h 54"/>
                <a:gd name="T56" fmla="*/ 40 w 57"/>
                <a:gd name="T57" fmla="*/ 18 h 54"/>
                <a:gd name="T58" fmla="*/ 40 w 57"/>
                <a:gd name="T59" fmla="*/ 18 h 54"/>
                <a:gd name="T60" fmla="*/ 39 w 57"/>
                <a:gd name="T61" fmla="*/ 20 h 54"/>
                <a:gd name="T62" fmla="*/ 38 w 57"/>
                <a:gd name="T63" fmla="*/ 29 h 54"/>
                <a:gd name="T64" fmla="*/ 40 w 57"/>
                <a:gd name="T65" fmla="*/ 33 h 54"/>
                <a:gd name="T66" fmla="*/ 43 w 57"/>
                <a:gd name="T67" fmla="*/ 34 h 54"/>
                <a:gd name="T68" fmla="*/ 51 w 57"/>
                <a:gd name="T69" fmla="*/ 31 h 54"/>
                <a:gd name="T70" fmla="*/ 57 w 57"/>
                <a:gd name="T71" fmla="*/ 38 h 54"/>
                <a:gd name="T72" fmla="*/ 52 w 57"/>
                <a:gd name="T73"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4">
                  <a:moveTo>
                    <a:pt x="52" y="45"/>
                  </a:moveTo>
                  <a:cubicBezTo>
                    <a:pt x="47" y="45"/>
                    <a:pt x="46" y="41"/>
                    <a:pt x="42" y="41"/>
                  </a:cubicBezTo>
                  <a:cubicBezTo>
                    <a:pt x="40" y="41"/>
                    <a:pt x="39" y="42"/>
                    <a:pt x="39" y="45"/>
                  </a:cubicBezTo>
                  <a:cubicBezTo>
                    <a:pt x="39" y="48"/>
                    <a:pt x="40" y="50"/>
                    <a:pt x="40" y="53"/>
                  </a:cubicBezTo>
                  <a:cubicBezTo>
                    <a:pt x="40" y="53"/>
                    <a:pt x="40" y="53"/>
                    <a:pt x="40" y="53"/>
                  </a:cubicBezTo>
                  <a:cubicBezTo>
                    <a:pt x="39" y="53"/>
                    <a:pt x="39" y="53"/>
                    <a:pt x="39" y="53"/>
                  </a:cubicBezTo>
                  <a:cubicBezTo>
                    <a:pt x="35" y="54"/>
                    <a:pt x="31" y="54"/>
                    <a:pt x="28" y="54"/>
                  </a:cubicBezTo>
                  <a:cubicBezTo>
                    <a:pt x="25" y="54"/>
                    <a:pt x="23" y="53"/>
                    <a:pt x="23" y="50"/>
                  </a:cubicBezTo>
                  <a:cubicBezTo>
                    <a:pt x="23" y="47"/>
                    <a:pt x="27" y="45"/>
                    <a:pt x="27" y="41"/>
                  </a:cubicBezTo>
                  <a:cubicBezTo>
                    <a:pt x="27" y="37"/>
                    <a:pt x="24" y="35"/>
                    <a:pt x="20" y="35"/>
                  </a:cubicBezTo>
                  <a:cubicBezTo>
                    <a:pt x="16" y="35"/>
                    <a:pt x="13" y="37"/>
                    <a:pt x="13" y="41"/>
                  </a:cubicBezTo>
                  <a:cubicBezTo>
                    <a:pt x="13" y="46"/>
                    <a:pt x="16" y="48"/>
                    <a:pt x="16" y="50"/>
                  </a:cubicBezTo>
                  <a:cubicBezTo>
                    <a:pt x="16" y="51"/>
                    <a:pt x="16" y="52"/>
                    <a:pt x="15" y="53"/>
                  </a:cubicBezTo>
                  <a:cubicBezTo>
                    <a:pt x="14" y="54"/>
                    <a:pt x="12" y="54"/>
                    <a:pt x="11" y="54"/>
                  </a:cubicBezTo>
                  <a:cubicBezTo>
                    <a:pt x="8" y="54"/>
                    <a:pt x="5" y="54"/>
                    <a:pt x="2" y="54"/>
                  </a:cubicBezTo>
                  <a:cubicBezTo>
                    <a:pt x="2" y="53"/>
                    <a:pt x="1" y="53"/>
                    <a:pt x="0" y="53"/>
                  </a:cubicBezTo>
                  <a:cubicBezTo>
                    <a:pt x="0" y="53"/>
                    <a:pt x="0" y="53"/>
                    <a:pt x="0" y="53"/>
                  </a:cubicBezTo>
                  <a:cubicBezTo>
                    <a:pt x="0" y="53"/>
                    <a:pt x="0" y="53"/>
                    <a:pt x="0" y="53"/>
                  </a:cubicBezTo>
                  <a:cubicBezTo>
                    <a:pt x="0" y="18"/>
                    <a:pt x="0" y="18"/>
                    <a:pt x="0" y="18"/>
                  </a:cubicBezTo>
                  <a:cubicBezTo>
                    <a:pt x="2" y="18"/>
                    <a:pt x="2" y="18"/>
                    <a:pt x="2" y="18"/>
                  </a:cubicBezTo>
                  <a:cubicBezTo>
                    <a:pt x="5" y="19"/>
                    <a:pt x="8" y="19"/>
                    <a:pt x="11" y="19"/>
                  </a:cubicBezTo>
                  <a:cubicBezTo>
                    <a:pt x="12" y="19"/>
                    <a:pt x="14" y="19"/>
                    <a:pt x="15" y="18"/>
                  </a:cubicBezTo>
                  <a:cubicBezTo>
                    <a:pt x="16" y="17"/>
                    <a:pt x="16" y="16"/>
                    <a:pt x="16" y="15"/>
                  </a:cubicBezTo>
                  <a:cubicBezTo>
                    <a:pt x="16" y="12"/>
                    <a:pt x="13" y="10"/>
                    <a:pt x="13" y="6"/>
                  </a:cubicBezTo>
                  <a:cubicBezTo>
                    <a:pt x="13" y="2"/>
                    <a:pt x="16" y="0"/>
                    <a:pt x="20" y="0"/>
                  </a:cubicBezTo>
                  <a:cubicBezTo>
                    <a:pt x="24" y="0"/>
                    <a:pt x="27" y="2"/>
                    <a:pt x="27" y="6"/>
                  </a:cubicBezTo>
                  <a:cubicBezTo>
                    <a:pt x="27" y="10"/>
                    <a:pt x="23" y="11"/>
                    <a:pt x="23" y="15"/>
                  </a:cubicBezTo>
                  <a:cubicBezTo>
                    <a:pt x="23" y="18"/>
                    <a:pt x="25" y="19"/>
                    <a:pt x="28" y="19"/>
                  </a:cubicBezTo>
                  <a:cubicBezTo>
                    <a:pt x="32" y="19"/>
                    <a:pt x="36" y="18"/>
                    <a:pt x="40" y="18"/>
                  </a:cubicBezTo>
                  <a:cubicBezTo>
                    <a:pt x="40" y="18"/>
                    <a:pt x="40" y="18"/>
                    <a:pt x="40" y="18"/>
                  </a:cubicBezTo>
                  <a:cubicBezTo>
                    <a:pt x="39" y="20"/>
                    <a:pt x="39" y="20"/>
                    <a:pt x="39" y="20"/>
                  </a:cubicBezTo>
                  <a:cubicBezTo>
                    <a:pt x="39" y="23"/>
                    <a:pt x="38" y="26"/>
                    <a:pt x="38" y="29"/>
                  </a:cubicBezTo>
                  <a:cubicBezTo>
                    <a:pt x="38" y="30"/>
                    <a:pt x="39" y="32"/>
                    <a:pt x="40" y="33"/>
                  </a:cubicBezTo>
                  <a:cubicBezTo>
                    <a:pt x="40" y="34"/>
                    <a:pt x="41" y="34"/>
                    <a:pt x="43" y="34"/>
                  </a:cubicBezTo>
                  <a:cubicBezTo>
                    <a:pt x="45" y="34"/>
                    <a:pt x="47" y="31"/>
                    <a:pt x="51" y="31"/>
                  </a:cubicBezTo>
                  <a:cubicBezTo>
                    <a:pt x="55" y="31"/>
                    <a:pt x="57" y="34"/>
                    <a:pt x="57" y="38"/>
                  </a:cubicBezTo>
                  <a:cubicBezTo>
                    <a:pt x="57" y="42"/>
                    <a:pt x="55" y="45"/>
                    <a:pt x="52" y="4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2" name="Freeform 298"/>
            <p:cNvSpPr>
              <a:spLocks noEditPoints="1"/>
            </p:cNvSpPr>
            <p:nvPr/>
          </p:nvSpPr>
          <p:spPr bwMode="auto">
            <a:xfrm>
              <a:off x="6324600" y="3934883"/>
              <a:ext cx="273051" cy="175684"/>
            </a:xfrm>
            <a:custGeom>
              <a:avLst/>
              <a:gdLst>
                <a:gd name="T0" fmla="*/ 18 w 109"/>
                <a:gd name="T1" fmla="*/ 46 h 70"/>
                <a:gd name="T2" fmla="*/ 12 w 109"/>
                <a:gd name="T3" fmla="*/ 46 h 70"/>
                <a:gd name="T4" fmla="*/ 12 w 109"/>
                <a:gd name="T5" fmla="*/ 43 h 70"/>
                <a:gd name="T6" fmla="*/ 8 w 109"/>
                <a:gd name="T7" fmla="*/ 43 h 70"/>
                <a:gd name="T8" fmla="*/ 7 w 109"/>
                <a:gd name="T9" fmla="*/ 39 h 70"/>
                <a:gd name="T10" fmla="*/ 7 w 109"/>
                <a:gd name="T11" fmla="*/ 37 h 70"/>
                <a:gd name="T12" fmla="*/ 0 w 109"/>
                <a:gd name="T13" fmla="*/ 35 h 70"/>
                <a:gd name="T14" fmla="*/ 7 w 109"/>
                <a:gd name="T15" fmla="*/ 34 h 70"/>
                <a:gd name="T16" fmla="*/ 7 w 109"/>
                <a:gd name="T17" fmla="*/ 31 h 70"/>
                <a:gd name="T18" fmla="*/ 8 w 109"/>
                <a:gd name="T19" fmla="*/ 27 h 70"/>
                <a:gd name="T20" fmla="*/ 12 w 109"/>
                <a:gd name="T21" fmla="*/ 27 h 70"/>
                <a:gd name="T22" fmla="*/ 12 w 109"/>
                <a:gd name="T23" fmla="*/ 24 h 70"/>
                <a:gd name="T24" fmla="*/ 18 w 109"/>
                <a:gd name="T25" fmla="*/ 24 h 70"/>
                <a:gd name="T26" fmla="*/ 31 w 109"/>
                <a:gd name="T27" fmla="*/ 27 h 70"/>
                <a:gd name="T28" fmla="*/ 87 w 109"/>
                <a:gd name="T29" fmla="*/ 27 h 70"/>
                <a:gd name="T30" fmla="*/ 96 w 109"/>
                <a:gd name="T31" fmla="*/ 29 h 70"/>
                <a:gd name="T32" fmla="*/ 109 w 109"/>
                <a:gd name="T33" fmla="*/ 35 h 70"/>
                <a:gd name="T34" fmla="*/ 96 w 109"/>
                <a:gd name="T35" fmla="*/ 41 h 70"/>
                <a:gd name="T36" fmla="*/ 87 w 109"/>
                <a:gd name="T37" fmla="*/ 43 h 70"/>
                <a:gd name="T38" fmla="*/ 31 w 109"/>
                <a:gd name="T39" fmla="*/ 43 h 70"/>
                <a:gd name="T40" fmla="*/ 18 w 109"/>
                <a:gd name="T41" fmla="*/ 46 h 70"/>
                <a:gd name="T42" fmla="*/ 16 w 109"/>
                <a:gd name="T43" fmla="*/ 23 h 70"/>
                <a:gd name="T44" fmla="*/ 21 w 109"/>
                <a:gd name="T45" fmla="*/ 0 h 70"/>
                <a:gd name="T46" fmla="*/ 26 w 109"/>
                <a:gd name="T47" fmla="*/ 0 h 70"/>
                <a:gd name="T48" fmla="*/ 34 w 109"/>
                <a:gd name="T49" fmla="*/ 3 h 70"/>
                <a:gd name="T50" fmla="*/ 48 w 109"/>
                <a:gd name="T51" fmla="*/ 18 h 70"/>
                <a:gd name="T52" fmla="*/ 59 w 109"/>
                <a:gd name="T53" fmla="*/ 22 h 70"/>
                <a:gd name="T54" fmla="*/ 82 w 109"/>
                <a:gd name="T55" fmla="*/ 26 h 70"/>
                <a:gd name="T56" fmla="*/ 31 w 109"/>
                <a:gd name="T57" fmla="*/ 26 h 70"/>
                <a:gd name="T58" fmla="*/ 18 w 109"/>
                <a:gd name="T59" fmla="*/ 23 h 70"/>
                <a:gd name="T60" fmla="*/ 16 w 109"/>
                <a:gd name="T61" fmla="*/ 23 h 70"/>
                <a:gd name="T62" fmla="*/ 82 w 109"/>
                <a:gd name="T63" fmla="*/ 44 h 70"/>
                <a:gd name="T64" fmla="*/ 59 w 109"/>
                <a:gd name="T65" fmla="*/ 48 h 70"/>
                <a:gd name="T66" fmla="*/ 48 w 109"/>
                <a:gd name="T67" fmla="*/ 53 h 70"/>
                <a:gd name="T68" fmla="*/ 34 w 109"/>
                <a:gd name="T69" fmla="*/ 67 h 70"/>
                <a:gd name="T70" fmla="*/ 26 w 109"/>
                <a:gd name="T71" fmla="*/ 70 h 70"/>
                <a:gd name="T72" fmla="*/ 21 w 109"/>
                <a:gd name="T73" fmla="*/ 70 h 70"/>
                <a:gd name="T74" fmla="*/ 16 w 109"/>
                <a:gd name="T75" fmla="*/ 47 h 70"/>
                <a:gd name="T76" fmla="*/ 18 w 109"/>
                <a:gd name="T77" fmla="*/ 47 h 70"/>
                <a:gd name="T78" fmla="*/ 31 w 109"/>
                <a:gd name="T79" fmla="*/ 44 h 70"/>
                <a:gd name="T80" fmla="*/ 82 w 109"/>
                <a:gd name="T81" fmla="*/ 44 h 70"/>
                <a:gd name="T82" fmla="*/ 90 w 109"/>
                <a:gd name="T83" fmla="*/ 35 h 70"/>
                <a:gd name="T84" fmla="*/ 87 w 109"/>
                <a:gd name="T85" fmla="*/ 40 h 70"/>
                <a:gd name="T86" fmla="*/ 91 w 109"/>
                <a:gd name="T87" fmla="*/ 41 h 70"/>
                <a:gd name="T88" fmla="*/ 94 w 109"/>
                <a:gd name="T89" fmla="*/ 35 h 70"/>
                <a:gd name="T90" fmla="*/ 91 w 109"/>
                <a:gd name="T91" fmla="*/ 29 h 70"/>
                <a:gd name="T92" fmla="*/ 87 w 109"/>
                <a:gd name="T93" fmla="*/ 30 h 70"/>
                <a:gd name="T94" fmla="*/ 90 w 109"/>
                <a:gd name="T9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70">
                  <a:moveTo>
                    <a:pt x="18" y="46"/>
                  </a:moveTo>
                  <a:cubicBezTo>
                    <a:pt x="12" y="46"/>
                    <a:pt x="12" y="46"/>
                    <a:pt x="12" y="46"/>
                  </a:cubicBezTo>
                  <a:cubicBezTo>
                    <a:pt x="12" y="43"/>
                    <a:pt x="12" y="43"/>
                    <a:pt x="12" y="43"/>
                  </a:cubicBezTo>
                  <a:cubicBezTo>
                    <a:pt x="8" y="43"/>
                    <a:pt x="8" y="43"/>
                    <a:pt x="8" y="43"/>
                  </a:cubicBezTo>
                  <a:cubicBezTo>
                    <a:pt x="7" y="43"/>
                    <a:pt x="7" y="41"/>
                    <a:pt x="7" y="39"/>
                  </a:cubicBezTo>
                  <a:cubicBezTo>
                    <a:pt x="7" y="38"/>
                    <a:pt x="7" y="37"/>
                    <a:pt x="7" y="37"/>
                  </a:cubicBezTo>
                  <a:cubicBezTo>
                    <a:pt x="3" y="36"/>
                    <a:pt x="0" y="36"/>
                    <a:pt x="0" y="35"/>
                  </a:cubicBezTo>
                  <a:cubicBezTo>
                    <a:pt x="0" y="34"/>
                    <a:pt x="3" y="34"/>
                    <a:pt x="7" y="34"/>
                  </a:cubicBezTo>
                  <a:cubicBezTo>
                    <a:pt x="7" y="33"/>
                    <a:pt x="7" y="32"/>
                    <a:pt x="7" y="31"/>
                  </a:cubicBezTo>
                  <a:cubicBezTo>
                    <a:pt x="7" y="29"/>
                    <a:pt x="7" y="27"/>
                    <a:pt x="8" y="27"/>
                  </a:cubicBezTo>
                  <a:cubicBezTo>
                    <a:pt x="12" y="27"/>
                    <a:pt x="12" y="27"/>
                    <a:pt x="12" y="27"/>
                  </a:cubicBezTo>
                  <a:cubicBezTo>
                    <a:pt x="12" y="24"/>
                    <a:pt x="12" y="24"/>
                    <a:pt x="12" y="24"/>
                  </a:cubicBezTo>
                  <a:cubicBezTo>
                    <a:pt x="18" y="24"/>
                    <a:pt x="18" y="24"/>
                    <a:pt x="18" y="24"/>
                  </a:cubicBezTo>
                  <a:cubicBezTo>
                    <a:pt x="23" y="24"/>
                    <a:pt x="28" y="25"/>
                    <a:pt x="31" y="27"/>
                  </a:cubicBezTo>
                  <a:cubicBezTo>
                    <a:pt x="87" y="27"/>
                    <a:pt x="87" y="27"/>
                    <a:pt x="87" y="27"/>
                  </a:cubicBezTo>
                  <a:cubicBezTo>
                    <a:pt x="90" y="28"/>
                    <a:pt x="94" y="28"/>
                    <a:pt x="96" y="29"/>
                  </a:cubicBezTo>
                  <a:cubicBezTo>
                    <a:pt x="105" y="30"/>
                    <a:pt x="109" y="33"/>
                    <a:pt x="109" y="35"/>
                  </a:cubicBezTo>
                  <a:cubicBezTo>
                    <a:pt x="109" y="37"/>
                    <a:pt x="105" y="40"/>
                    <a:pt x="96" y="41"/>
                  </a:cubicBezTo>
                  <a:cubicBezTo>
                    <a:pt x="94" y="42"/>
                    <a:pt x="90" y="42"/>
                    <a:pt x="87" y="43"/>
                  </a:cubicBezTo>
                  <a:cubicBezTo>
                    <a:pt x="31" y="43"/>
                    <a:pt x="31" y="43"/>
                    <a:pt x="31" y="43"/>
                  </a:cubicBezTo>
                  <a:cubicBezTo>
                    <a:pt x="28" y="45"/>
                    <a:pt x="23" y="46"/>
                    <a:pt x="18" y="46"/>
                  </a:cubicBezTo>
                  <a:close/>
                  <a:moveTo>
                    <a:pt x="16" y="23"/>
                  </a:moveTo>
                  <a:cubicBezTo>
                    <a:pt x="21" y="0"/>
                    <a:pt x="21" y="0"/>
                    <a:pt x="21" y="0"/>
                  </a:cubicBezTo>
                  <a:cubicBezTo>
                    <a:pt x="23" y="0"/>
                    <a:pt x="26" y="0"/>
                    <a:pt x="26" y="0"/>
                  </a:cubicBezTo>
                  <a:cubicBezTo>
                    <a:pt x="29" y="0"/>
                    <a:pt x="32" y="2"/>
                    <a:pt x="34" y="3"/>
                  </a:cubicBezTo>
                  <a:cubicBezTo>
                    <a:pt x="35" y="5"/>
                    <a:pt x="43" y="13"/>
                    <a:pt x="48" y="18"/>
                  </a:cubicBezTo>
                  <a:cubicBezTo>
                    <a:pt x="48" y="18"/>
                    <a:pt x="53" y="22"/>
                    <a:pt x="59" y="22"/>
                  </a:cubicBezTo>
                  <a:cubicBezTo>
                    <a:pt x="71" y="24"/>
                    <a:pt x="82" y="26"/>
                    <a:pt x="82" y="26"/>
                  </a:cubicBezTo>
                  <a:cubicBezTo>
                    <a:pt x="31" y="26"/>
                    <a:pt x="31" y="26"/>
                    <a:pt x="31" y="26"/>
                  </a:cubicBezTo>
                  <a:cubicBezTo>
                    <a:pt x="28" y="24"/>
                    <a:pt x="23" y="23"/>
                    <a:pt x="18" y="23"/>
                  </a:cubicBezTo>
                  <a:lnTo>
                    <a:pt x="16" y="23"/>
                  </a:lnTo>
                  <a:close/>
                  <a:moveTo>
                    <a:pt x="82" y="44"/>
                  </a:moveTo>
                  <a:cubicBezTo>
                    <a:pt x="82" y="44"/>
                    <a:pt x="71" y="46"/>
                    <a:pt x="59" y="48"/>
                  </a:cubicBezTo>
                  <a:cubicBezTo>
                    <a:pt x="53" y="48"/>
                    <a:pt x="48" y="53"/>
                    <a:pt x="48" y="53"/>
                  </a:cubicBezTo>
                  <a:cubicBezTo>
                    <a:pt x="43" y="57"/>
                    <a:pt x="35" y="65"/>
                    <a:pt x="34" y="67"/>
                  </a:cubicBezTo>
                  <a:cubicBezTo>
                    <a:pt x="32" y="68"/>
                    <a:pt x="29" y="70"/>
                    <a:pt x="26" y="70"/>
                  </a:cubicBezTo>
                  <a:cubicBezTo>
                    <a:pt x="26" y="70"/>
                    <a:pt x="23" y="70"/>
                    <a:pt x="21" y="70"/>
                  </a:cubicBezTo>
                  <a:cubicBezTo>
                    <a:pt x="16" y="47"/>
                    <a:pt x="16" y="47"/>
                    <a:pt x="16" y="47"/>
                  </a:cubicBezTo>
                  <a:cubicBezTo>
                    <a:pt x="18" y="47"/>
                    <a:pt x="18" y="47"/>
                    <a:pt x="18" y="47"/>
                  </a:cubicBezTo>
                  <a:cubicBezTo>
                    <a:pt x="23" y="47"/>
                    <a:pt x="28" y="46"/>
                    <a:pt x="31" y="44"/>
                  </a:cubicBezTo>
                  <a:lnTo>
                    <a:pt x="82" y="44"/>
                  </a:lnTo>
                  <a:close/>
                  <a:moveTo>
                    <a:pt x="90" y="35"/>
                  </a:moveTo>
                  <a:cubicBezTo>
                    <a:pt x="90" y="37"/>
                    <a:pt x="89" y="39"/>
                    <a:pt x="87" y="40"/>
                  </a:cubicBezTo>
                  <a:cubicBezTo>
                    <a:pt x="91" y="41"/>
                    <a:pt x="91" y="41"/>
                    <a:pt x="91" y="41"/>
                  </a:cubicBezTo>
                  <a:cubicBezTo>
                    <a:pt x="93" y="40"/>
                    <a:pt x="94" y="37"/>
                    <a:pt x="94" y="35"/>
                  </a:cubicBezTo>
                  <a:cubicBezTo>
                    <a:pt x="94" y="33"/>
                    <a:pt x="93" y="30"/>
                    <a:pt x="91" y="29"/>
                  </a:cubicBezTo>
                  <a:cubicBezTo>
                    <a:pt x="87" y="30"/>
                    <a:pt x="87" y="30"/>
                    <a:pt x="87" y="30"/>
                  </a:cubicBezTo>
                  <a:cubicBezTo>
                    <a:pt x="89" y="32"/>
                    <a:pt x="90" y="33"/>
                    <a:pt x="90" y="3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3" name="Freeform 299"/>
            <p:cNvSpPr>
              <a:spLocks noEditPoints="1"/>
            </p:cNvSpPr>
            <p:nvPr/>
          </p:nvSpPr>
          <p:spPr bwMode="auto">
            <a:xfrm>
              <a:off x="6773334" y="3712633"/>
              <a:ext cx="150284" cy="152400"/>
            </a:xfrm>
            <a:custGeom>
              <a:avLst/>
              <a:gdLst>
                <a:gd name="T0" fmla="*/ 1 w 60"/>
                <a:gd name="T1" fmla="*/ 40 h 60"/>
                <a:gd name="T2" fmla="*/ 1 w 60"/>
                <a:gd name="T3" fmla="*/ 38 h 60"/>
                <a:gd name="T4" fmla="*/ 14 w 60"/>
                <a:gd name="T5" fmla="*/ 39 h 60"/>
                <a:gd name="T6" fmla="*/ 29 w 60"/>
                <a:gd name="T7" fmla="*/ 18 h 60"/>
                <a:gd name="T8" fmla="*/ 16 w 60"/>
                <a:gd name="T9" fmla="*/ 7 h 60"/>
                <a:gd name="T10" fmla="*/ 9 w 60"/>
                <a:gd name="T11" fmla="*/ 14 h 60"/>
                <a:gd name="T12" fmla="*/ 9 w 60"/>
                <a:gd name="T13" fmla="*/ 18 h 60"/>
                <a:gd name="T14" fmla="*/ 18 w 60"/>
                <a:gd name="T15" fmla="*/ 37 h 60"/>
                <a:gd name="T16" fmla="*/ 4 w 60"/>
                <a:gd name="T17" fmla="*/ 23 h 60"/>
                <a:gd name="T18" fmla="*/ 4 w 60"/>
                <a:gd name="T19" fmla="*/ 9 h 60"/>
                <a:gd name="T20" fmla="*/ 16 w 60"/>
                <a:gd name="T21" fmla="*/ 0 h 60"/>
                <a:gd name="T22" fmla="*/ 36 w 60"/>
                <a:gd name="T23" fmla="*/ 16 h 60"/>
                <a:gd name="T24" fmla="*/ 29 w 60"/>
                <a:gd name="T25" fmla="*/ 18 h 60"/>
                <a:gd name="T26" fmla="*/ 6 w 60"/>
                <a:gd name="T27" fmla="*/ 55 h 60"/>
                <a:gd name="T28" fmla="*/ 5 w 60"/>
                <a:gd name="T29" fmla="*/ 53 h 60"/>
                <a:gd name="T30" fmla="*/ 16 w 60"/>
                <a:gd name="T31" fmla="*/ 44 h 60"/>
                <a:gd name="T32" fmla="*/ 7 w 60"/>
                <a:gd name="T33" fmla="*/ 55 h 60"/>
                <a:gd name="T34" fmla="*/ 21 w 60"/>
                <a:gd name="T35" fmla="*/ 60 h 60"/>
                <a:gd name="T36" fmla="*/ 20 w 60"/>
                <a:gd name="T37" fmla="*/ 47 h 60"/>
                <a:gd name="T38" fmla="*/ 22 w 60"/>
                <a:gd name="T39" fmla="*/ 47 h 60"/>
                <a:gd name="T40" fmla="*/ 57 w 60"/>
                <a:gd name="T41" fmla="*/ 51 h 60"/>
                <a:gd name="T42" fmla="*/ 44 w 60"/>
                <a:gd name="T43" fmla="*/ 59 h 60"/>
                <a:gd name="T44" fmla="*/ 25 w 60"/>
                <a:gd name="T45" fmla="*/ 44 h 60"/>
                <a:gd name="T46" fmla="*/ 32 w 60"/>
                <a:gd name="T47" fmla="*/ 42 h 60"/>
                <a:gd name="T48" fmla="*/ 47 w 60"/>
                <a:gd name="T49" fmla="*/ 52 h 60"/>
                <a:gd name="T50" fmla="*/ 53 w 60"/>
                <a:gd name="T51" fmla="*/ 44 h 60"/>
                <a:gd name="T52" fmla="*/ 42 w 60"/>
                <a:gd name="T53" fmla="*/ 31 h 60"/>
                <a:gd name="T54" fmla="*/ 45 w 60"/>
                <a:gd name="T55" fmla="*/ 24 h 60"/>
                <a:gd name="T56" fmla="*/ 60 w 60"/>
                <a:gd name="T57" fmla="*/ 44 h 60"/>
                <a:gd name="T58" fmla="*/ 41 w 60"/>
                <a:gd name="T59" fmla="*/ 13 h 60"/>
                <a:gd name="T60" fmla="*/ 38 w 60"/>
                <a:gd name="T61" fmla="*/ 13 h 60"/>
                <a:gd name="T62" fmla="*/ 40 w 60"/>
                <a:gd name="T63" fmla="*/ 0 h 60"/>
                <a:gd name="T64" fmla="*/ 41 w 60"/>
                <a:gd name="T65" fmla="*/ 13 h 60"/>
                <a:gd name="T66" fmla="*/ 45 w 60"/>
                <a:gd name="T67" fmla="*/ 16 h 60"/>
                <a:gd name="T68" fmla="*/ 45 w 60"/>
                <a:gd name="T69" fmla="*/ 14 h 60"/>
                <a:gd name="T70" fmla="*/ 55 w 60"/>
                <a:gd name="T71" fmla="*/ 5 h 60"/>
                <a:gd name="T72" fmla="*/ 46 w 60"/>
                <a:gd name="T73" fmla="*/ 16 h 60"/>
                <a:gd name="T74" fmla="*/ 48 w 60"/>
                <a:gd name="T75" fmla="*/ 22 h 60"/>
                <a:gd name="T76" fmla="*/ 48 w 60"/>
                <a:gd name="T77" fmla="*/ 19 h 60"/>
                <a:gd name="T78" fmla="*/ 60 w 60"/>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0">
                  <a:moveTo>
                    <a:pt x="13" y="40"/>
                  </a:moveTo>
                  <a:cubicBezTo>
                    <a:pt x="1" y="40"/>
                    <a:pt x="1" y="40"/>
                    <a:pt x="1" y="40"/>
                  </a:cubicBezTo>
                  <a:cubicBezTo>
                    <a:pt x="1" y="40"/>
                    <a:pt x="0" y="40"/>
                    <a:pt x="0" y="39"/>
                  </a:cubicBezTo>
                  <a:cubicBezTo>
                    <a:pt x="0" y="39"/>
                    <a:pt x="1" y="38"/>
                    <a:pt x="1" y="38"/>
                  </a:cubicBezTo>
                  <a:cubicBezTo>
                    <a:pt x="13" y="38"/>
                    <a:pt x="13" y="38"/>
                    <a:pt x="13" y="38"/>
                  </a:cubicBezTo>
                  <a:cubicBezTo>
                    <a:pt x="14" y="38"/>
                    <a:pt x="14" y="39"/>
                    <a:pt x="14" y="39"/>
                  </a:cubicBezTo>
                  <a:cubicBezTo>
                    <a:pt x="14" y="40"/>
                    <a:pt x="14" y="40"/>
                    <a:pt x="13" y="40"/>
                  </a:cubicBezTo>
                  <a:close/>
                  <a:moveTo>
                    <a:pt x="29" y="18"/>
                  </a:moveTo>
                  <a:cubicBezTo>
                    <a:pt x="19" y="8"/>
                    <a:pt x="19" y="8"/>
                    <a:pt x="19" y="8"/>
                  </a:cubicBezTo>
                  <a:cubicBezTo>
                    <a:pt x="18" y="8"/>
                    <a:pt x="17" y="7"/>
                    <a:pt x="16" y="7"/>
                  </a:cubicBezTo>
                  <a:cubicBezTo>
                    <a:pt x="16" y="7"/>
                    <a:pt x="15" y="8"/>
                    <a:pt x="14" y="8"/>
                  </a:cubicBezTo>
                  <a:cubicBezTo>
                    <a:pt x="9" y="14"/>
                    <a:pt x="9" y="14"/>
                    <a:pt x="9" y="14"/>
                  </a:cubicBezTo>
                  <a:cubicBezTo>
                    <a:pt x="8" y="14"/>
                    <a:pt x="8" y="15"/>
                    <a:pt x="8" y="16"/>
                  </a:cubicBezTo>
                  <a:cubicBezTo>
                    <a:pt x="8" y="17"/>
                    <a:pt x="8" y="18"/>
                    <a:pt x="9" y="18"/>
                  </a:cubicBezTo>
                  <a:cubicBezTo>
                    <a:pt x="19" y="28"/>
                    <a:pt x="19" y="28"/>
                    <a:pt x="19" y="28"/>
                  </a:cubicBezTo>
                  <a:cubicBezTo>
                    <a:pt x="18" y="37"/>
                    <a:pt x="18" y="37"/>
                    <a:pt x="18" y="37"/>
                  </a:cubicBezTo>
                  <a:cubicBezTo>
                    <a:pt x="17" y="37"/>
                    <a:pt x="17" y="36"/>
                    <a:pt x="16" y="36"/>
                  </a:cubicBezTo>
                  <a:cubicBezTo>
                    <a:pt x="4" y="23"/>
                    <a:pt x="4" y="23"/>
                    <a:pt x="4" y="23"/>
                  </a:cubicBezTo>
                  <a:cubicBezTo>
                    <a:pt x="2" y="21"/>
                    <a:pt x="1" y="19"/>
                    <a:pt x="1" y="16"/>
                  </a:cubicBezTo>
                  <a:cubicBezTo>
                    <a:pt x="1" y="13"/>
                    <a:pt x="2" y="11"/>
                    <a:pt x="4" y="9"/>
                  </a:cubicBezTo>
                  <a:cubicBezTo>
                    <a:pt x="9" y="3"/>
                    <a:pt x="9" y="3"/>
                    <a:pt x="9" y="3"/>
                  </a:cubicBezTo>
                  <a:cubicBezTo>
                    <a:pt x="11" y="1"/>
                    <a:pt x="14" y="0"/>
                    <a:pt x="16" y="0"/>
                  </a:cubicBezTo>
                  <a:cubicBezTo>
                    <a:pt x="19" y="0"/>
                    <a:pt x="22" y="1"/>
                    <a:pt x="24" y="3"/>
                  </a:cubicBezTo>
                  <a:cubicBezTo>
                    <a:pt x="36" y="16"/>
                    <a:pt x="36" y="16"/>
                    <a:pt x="36" y="16"/>
                  </a:cubicBezTo>
                  <a:cubicBezTo>
                    <a:pt x="37" y="16"/>
                    <a:pt x="37" y="17"/>
                    <a:pt x="37" y="18"/>
                  </a:cubicBezTo>
                  <a:lnTo>
                    <a:pt x="29" y="18"/>
                  </a:lnTo>
                  <a:close/>
                  <a:moveTo>
                    <a:pt x="7" y="55"/>
                  </a:moveTo>
                  <a:cubicBezTo>
                    <a:pt x="6" y="55"/>
                    <a:pt x="6" y="55"/>
                    <a:pt x="6" y="55"/>
                  </a:cubicBezTo>
                  <a:cubicBezTo>
                    <a:pt x="5" y="55"/>
                    <a:pt x="5" y="55"/>
                    <a:pt x="5" y="55"/>
                  </a:cubicBezTo>
                  <a:cubicBezTo>
                    <a:pt x="5" y="55"/>
                    <a:pt x="5" y="54"/>
                    <a:pt x="5" y="53"/>
                  </a:cubicBezTo>
                  <a:cubicBezTo>
                    <a:pt x="14" y="44"/>
                    <a:pt x="14" y="44"/>
                    <a:pt x="14" y="44"/>
                  </a:cubicBezTo>
                  <a:cubicBezTo>
                    <a:pt x="15" y="44"/>
                    <a:pt x="16" y="44"/>
                    <a:pt x="16" y="44"/>
                  </a:cubicBezTo>
                  <a:cubicBezTo>
                    <a:pt x="16" y="45"/>
                    <a:pt x="16" y="45"/>
                    <a:pt x="16" y="46"/>
                  </a:cubicBezTo>
                  <a:lnTo>
                    <a:pt x="7" y="55"/>
                  </a:lnTo>
                  <a:close/>
                  <a:moveTo>
                    <a:pt x="22" y="59"/>
                  </a:moveTo>
                  <a:cubicBezTo>
                    <a:pt x="22" y="60"/>
                    <a:pt x="22" y="60"/>
                    <a:pt x="21" y="60"/>
                  </a:cubicBezTo>
                  <a:cubicBezTo>
                    <a:pt x="20" y="60"/>
                    <a:pt x="20" y="60"/>
                    <a:pt x="20" y="59"/>
                  </a:cubicBezTo>
                  <a:cubicBezTo>
                    <a:pt x="20" y="47"/>
                    <a:pt x="20" y="47"/>
                    <a:pt x="20" y="47"/>
                  </a:cubicBezTo>
                  <a:cubicBezTo>
                    <a:pt x="20" y="47"/>
                    <a:pt x="20" y="46"/>
                    <a:pt x="21" y="46"/>
                  </a:cubicBezTo>
                  <a:cubicBezTo>
                    <a:pt x="22" y="46"/>
                    <a:pt x="22" y="47"/>
                    <a:pt x="22" y="47"/>
                  </a:cubicBezTo>
                  <a:lnTo>
                    <a:pt x="22" y="59"/>
                  </a:lnTo>
                  <a:close/>
                  <a:moveTo>
                    <a:pt x="57" y="51"/>
                  </a:moveTo>
                  <a:cubicBezTo>
                    <a:pt x="51" y="56"/>
                    <a:pt x="51" y="56"/>
                    <a:pt x="51" y="56"/>
                  </a:cubicBezTo>
                  <a:cubicBezTo>
                    <a:pt x="49" y="58"/>
                    <a:pt x="47" y="59"/>
                    <a:pt x="44" y="59"/>
                  </a:cubicBezTo>
                  <a:cubicBezTo>
                    <a:pt x="41" y="59"/>
                    <a:pt x="39" y="58"/>
                    <a:pt x="37" y="56"/>
                  </a:cubicBezTo>
                  <a:cubicBezTo>
                    <a:pt x="25" y="44"/>
                    <a:pt x="25" y="44"/>
                    <a:pt x="25" y="44"/>
                  </a:cubicBezTo>
                  <a:cubicBezTo>
                    <a:pt x="24" y="44"/>
                    <a:pt x="24" y="43"/>
                    <a:pt x="23" y="42"/>
                  </a:cubicBezTo>
                  <a:cubicBezTo>
                    <a:pt x="32" y="42"/>
                    <a:pt x="32" y="42"/>
                    <a:pt x="32" y="42"/>
                  </a:cubicBezTo>
                  <a:cubicBezTo>
                    <a:pt x="42" y="51"/>
                    <a:pt x="42" y="51"/>
                    <a:pt x="42" y="51"/>
                  </a:cubicBezTo>
                  <a:cubicBezTo>
                    <a:pt x="43" y="53"/>
                    <a:pt x="45" y="53"/>
                    <a:pt x="47" y="52"/>
                  </a:cubicBezTo>
                  <a:cubicBezTo>
                    <a:pt x="52" y="46"/>
                    <a:pt x="52" y="46"/>
                    <a:pt x="52" y="46"/>
                  </a:cubicBezTo>
                  <a:cubicBezTo>
                    <a:pt x="53" y="46"/>
                    <a:pt x="53" y="45"/>
                    <a:pt x="53" y="44"/>
                  </a:cubicBezTo>
                  <a:cubicBezTo>
                    <a:pt x="53" y="43"/>
                    <a:pt x="53" y="42"/>
                    <a:pt x="52" y="41"/>
                  </a:cubicBezTo>
                  <a:cubicBezTo>
                    <a:pt x="42" y="31"/>
                    <a:pt x="42" y="31"/>
                    <a:pt x="42" y="31"/>
                  </a:cubicBezTo>
                  <a:cubicBezTo>
                    <a:pt x="43" y="23"/>
                    <a:pt x="43" y="23"/>
                    <a:pt x="43" y="23"/>
                  </a:cubicBezTo>
                  <a:cubicBezTo>
                    <a:pt x="43" y="23"/>
                    <a:pt x="44" y="24"/>
                    <a:pt x="45" y="24"/>
                  </a:cubicBezTo>
                  <a:cubicBezTo>
                    <a:pt x="57" y="36"/>
                    <a:pt x="57" y="36"/>
                    <a:pt x="57" y="36"/>
                  </a:cubicBezTo>
                  <a:cubicBezTo>
                    <a:pt x="59" y="38"/>
                    <a:pt x="60" y="41"/>
                    <a:pt x="60" y="44"/>
                  </a:cubicBezTo>
                  <a:cubicBezTo>
                    <a:pt x="60" y="47"/>
                    <a:pt x="59" y="49"/>
                    <a:pt x="57" y="51"/>
                  </a:cubicBezTo>
                  <a:close/>
                  <a:moveTo>
                    <a:pt x="41" y="13"/>
                  </a:moveTo>
                  <a:cubicBezTo>
                    <a:pt x="41" y="13"/>
                    <a:pt x="40" y="14"/>
                    <a:pt x="40" y="14"/>
                  </a:cubicBezTo>
                  <a:cubicBezTo>
                    <a:pt x="39" y="14"/>
                    <a:pt x="38" y="13"/>
                    <a:pt x="38" y="13"/>
                  </a:cubicBezTo>
                  <a:cubicBezTo>
                    <a:pt x="38" y="1"/>
                    <a:pt x="38" y="1"/>
                    <a:pt x="38" y="1"/>
                  </a:cubicBezTo>
                  <a:cubicBezTo>
                    <a:pt x="38" y="0"/>
                    <a:pt x="39" y="0"/>
                    <a:pt x="40" y="0"/>
                  </a:cubicBezTo>
                  <a:cubicBezTo>
                    <a:pt x="40" y="0"/>
                    <a:pt x="41" y="0"/>
                    <a:pt x="41" y="1"/>
                  </a:cubicBezTo>
                  <a:lnTo>
                    <a:pt x="41" y="13"/>
                  </a:lnTo>
                  <a:close/>
                  <a:moveTo>
                    <a:pt x="46" y="16"/>
                  </a:moveTo>
                  <a:cubicBezTo>
                    <a:pt x="45" y="16"/>
                    <a:pt x="45" y="16"/>
                    <a:pt x="45" y="16"/>
                  </a:cubicBezTo>
                  <a:cubicBezTo>
                    <a:pt x="45" y="16"/>
                    <a:pt x="45" y="16"/>
                    <a:pt x="45" y="16"/>
                  </a:cubicBezTo>
                  <a:cubicBezTo>
                    <a:pt x="44" y="15"/>
                    <a:pt x="44" y="14"/>
                    <a:pt x="45" y="14"/>
                  </a:cubicBezTo>
                  <a:cubicBezTo>
                    <a:pt x="54" y="5"/>
                    <a:pt x="54" y="5"/>
                    <a:pt x="54" y="5"/>
                  </a:cubicBezTo>
                  <a:cubicBezTo>
                    <a:pt x="54" y="4"/>
                    <a:pt x="55" y="4"/>
                    <a:pt x="55" y="5"/>
                  </a:cubicBezTo>
                  <a:cubicBezTo>
                    <a:pt x="56" y="5"/>
                    <a:pt x="56" y="6"/>
                    <a:pt x="55" y="6"/>
                  </a:cubicBezTo>
                  <a:lnTo>
                    <a:pt x="46" y="16"/>
                  </a:lnTo>
                  <a:close/>
                  <a:moveTo>
                    <a:pt x="59" y="22"/>
                  </a:moveTo>
                  <a:cubicBezTo>
                    <a:pt x="48" y="22"/>
                    <a:pt x="48" y="22"/>
                    <a:pt x="48" y="22"/>
                  </a:cubicBezTo>
                  <a:cubicBezTo>
                    <a:pt x="47" y="22"/>
                    <a:pt x="47" y="21"/>
                    <a:pt x="47" y="21"/>
                  </a:cubicBezTo>
                  <a:cubicBezTo>
                    <a:pt x="47" y="20"/>
                    <a:pt x="47" y="19"/>
                    <a:pt x="48" y="19"/>
                  </a:cubicBezTo>
                  <a:cubicBezTo>
                    <a:pt x="59" y="19"/>
                    <a:pt x="59" y="19"/>
                    <a:pt x="59" y="19"/>
                  </a:cubicBezTo>
                  <a:cubicBezTo>
                    <a:pt x="60" y="19"/>
                    <a:pt x="60" y="20"/>
                    <a:pt x="60" y="21"/>
                  </a:cubicBezTo>
                  <a:cubicBezTo>
                    <a:pt x="60" y="21"/>
                    <a:pt x="60" y="22"/>
                    <a:pt x="59" y="2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4" name="Freeform 300"/>
            <p:cNvSpPr>
              <a:spLocks noEditPoints="1"/>
            </p:cNvSpPr>
            <p:nvPr/>
          </p:nvSpPr>
          <p:spPr bwMode="auto">
            <a:xfrm>
              <a:off x="5496985" y="3054350"/>
              <a:ext cx="158751" cy="173567"/>
            </a:xfrm>
            <a:custGeom>
              <a:avLst/>
              <a:gdLst>
                <a:gd name="T0" fmla="*/ 59 w 64"/>
                <a:gd name="T1" fmla="*/ 60 h 69"/>
                <a:gd name="T2" fmla="*/ 42 w 64"/>
                <a:gd name="T3" fmla="*/ 60 h 69"/>
                <a:gd name="T4" fmla="*/ 32 w 64"/>
                <a:gd name="T5" fmla="*/ 69 h 69"/>
                <a:gd name="T6" fmla="*/ 22 w 64"/>
                <a:gd name="T7" fmla="*/ 60 h 69"/>
                <a:gd name="T8" fmla="*/ 5 w 64"/>
                <a:gd name="T9" fmla="*/ 60 h 69"/>
                <a:gd name="T10" fmla="*/ 0 w 64"/>
                <a:gd name="T11" fmla="*/ 55 h 69"/>
                <a:gd name="T12" fmla="*/ 12 w 64"/>
                <a:gd name="T13" fmla="*/ 22 h 69"/>
                <a:gd name="T14" fmla="*/ 28 w 64"/>
                <a:gd name="T15" fmla="*/ 5 h 69"/>
                <a:gd name="T16" fmla="*/ 28 w 64"/>
                <a:gd name="T17" fmla="*/ 4 h 69"/>
                <a:gd name="T18" fmla="*/ 32 w 64"/>
                <a:gd name="T19" fmla="*/ 0 h 69"/>
                <a:gd name="T20" fmla="*/ 35 w 64"/>
                <a:gd name="T21" fmla="*/ 4 h 69"/>
                <a:gd name="T22" fmla="*/ 35 w 64"/>
                <a:gd name="T23" fmla="*/ 5 h 69"/>
                <a:gd name="T24" fmla="*/ 52 w 64"/>
                <a:gd name="T25" fmla="*/ 22 h 69"/>
                <a:gd name="T26" fmla="*/ 64 w 64"/>
                <a:gd name="T27" fmla="*/ 55 h 69"/>
                <a:gd name="T28" fmla="*/ 59 w 64"/>
                <a:gd name="T29" fmla="*/ 60 h 69"/>
                <a:gd name="T30" fmla="*/ 57 w 64"/>
                <a:gd name="T31" fmla="*/ 55 h 69"/>
                <a:gd name="T32" fmla="*/ 47 w 64"/>
                <a:gd name="T33" fmla="*/ 22 h 69"/>
                <a:gd name="T34" fmla="*/ 32 w 64"/>
                <a:gd name="T35" fmla="*/ 10 h 69"/>
                <a:gd name="T36" fmla="*/ 17 w 64"/>
                <a:gd name="T37" fmla="*/ 22 h 69"/>
                <a:gd name="T38" fmla="*/ 7 w 64"/>
                <a:gd name="T39" fmla="*/ 55 h 69"/>
                <a:gd name="T40" fmla="*/ 57 w 64"/>
                <a:gd name="T41" fmla="*/ 55 h 69"/>
                <a:gd name="T42" fmla="*/ 32 w 64"/>
                <a:gd name="T43" fmla="*/ 65 h 69"/>
                <a:gd name="T44" fmla="*/ 26 w 64"/>
                <a:gd name="T45" fmla="*/ 60 h 69"/>
                <a:gd name="T46" fmla="*/ 26 w 64"/>
                <a:gd name="T47" fmla="*/ 59 h 69"/>
                <a:gd name="T48" fmla="*/ 25 w 64"/>
                <a:gd name="T49" fmla="*/ 60 h 69"/>
                <a:gd name="T50" fmla="*/ 32 w 64"/>
                <a:gd name="T51" fmla="*/ 66 h 69"/>
                <a:gd name="T52" fmla="*/ 32 w 64"/>
                <a:gd name="T53" fmla="*/ 66 h 69"/>
                <a:gd name="T54" fmla="*/ 32 w 64"/>
                <a:gd name="T5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69">
                  <a:moveTo>
                    <a:pt x="59" y="60"/>
                  </a:moveTo>
                  <a:cubicBezTo>
                    <a:pt x="42" y="60"/>
                    <a:pt x="42" y="60"/>
                    <a:pt x="42" y="60"/>
                  </a:cubicBezTo>
                  <a:cubicBezTo>
                    <a:pt x="42" y="65"/>
                    <a:pt x="37" y="69"/>
                    <a:pt x="32" y="69"/>
                  </a:cubicBezTo>
                  <a:cubicBezTo>
                    <a:pt x="26" y="69"/>
                    <a:pt x="22" y="65"/>
                    <a:pt x="22" y="60"/>
                  </a:cubicBezTo>
                  <a:cubicBezTo>
                    <a:pt x="5" y="60"/>
                    <a:pt x="5" y="60"/>
                    <a:pt x="5" y="60"/>
                  </a:cubicBezTo>
                  <a:cubicBezTo>
                    <a:pt x="2" y="60"/>
                    <a:pt x="0" y="57"/>
                    <a:pt x="0" y="55"/>
                  </a:cubicBezTo>
                  <a:cubicBezTo>
                    <a:pt x="5" y="50"/>
                    <a:pt x="12" y="41"/>
                    <a:pt x="12" y="22"/>
                  </a:cubicBezTo>
                  <a:cubicBezTo>
                    <a:pt x="12" y="15"/>
                    <a:pt x="18" y="7"/>
                    <a:pt x="28" y="5"/>
                  </a:cubicBezTo>
                  <a:cubicBezTo>
                    <a:pt x="28" y="5"/>
                    <a:pt x="28" y="4"/>
                    <a:pt x="28" y="4"/>
                  </a:cubicBezTo>
                  <a:cubicBezTo>
                    <a:pt x="28" y="2"/>
                    <a:pt x="30" y="0"/>
                    <a:pt x="32" y="0"/>
                  </a:cubicBezTo>
                  <a:cubicBezTo>
                    <a:pt x="34" y="0"/>
                    <a:pt x="35" y="2"/>
                    <a:pt x="35" y="4"/>
                  </a:cubicBezTo>
                  <a:cubicBezTo>
                    <a:pt x="35" y="4"/>
                    <a:pt x="35" y="5"/>
                    <a:pt x="35" y="5"/>
                  </a:cubicBezTo>
                  <a:cubicBezTo>
                    <a:pt x="45" y="7"/>
                    <a:pt x="52" y="15"/>
                    <a:pt x="52" y="22"/>
                  </a:cubicBezTo>
                  <a:cubicBezTo>
                    <a:pt x="52" y="41"/>
                    <a:pt x="58" y="50"/>
                    <a:pt x="64" y="55"/>
                  </a:cubicBezTo>
                  <a:cubicBezTo>
                    <a:pt x="64" y="57"/>
                    <a:pt x="62" y="60"/>
                    <a:pt x="59" y="60"/>
                  </a:cubicBezTo>
                  <a:close/>
                  <a:moveTo>
                    <a:pt x="57" y="55"/>
                  </a:moveTo>
                  <a:cubicBezTo>
                    <a:pt x="50" y="47"/>
                    <a:pt x="47" y="36"/>
                    <a:pt x="47" y="22"/>
                  </a:cubicBezTo>
                  <a:cubicBezTo>
                    <a:pt x="47" y="17"/>
                    <a:pt x="42" y="10"/>
                    <a:pt x="32" y="10"/>
                  </a:cubicBezTo>
                  <a:cubicBezTo>
                    <a:pt x="22" y="10"/>
                    <a:pt x="17" y="17"/>
                    <a:pt x="17" y="22"/>
                  </a:cubicBezTo>
                  <a:cubicBezTo>
                    <a:pt x="17" y="36"/>
                    <a:pt x="14" y="47"/>
                    <a:pt x="7" y="55"/>
                  </a:cubicBezTo>
                  <a:lnTo>
                    <a:pt x="57" y="55"/>
                  </a:lnTo>
                  <a:close/>
                  <a:moveTo>
                    <a:pt x="32" y="65"/>
                  </a:moveTo>
                  <a:cubicBezTo>
                    <a:pt x="29" y="65"/>
                    <a:pt x="26" y="63"/>
                    <a:pt x="26" y="60"/>
                  </a:cubicBezTo>
                  <a:cubicBezTo>
                    <a:pt x="26" y="59"/>
                    <a:pt x="26" y="59"/>
                    <a:pt x="26" y="59"/>
                  </a:cubicBezTo>
                  <a:cubicBezTo>
                    <a:pt x="25" y="60"/>
                    <a:pt x="25" y="60"/>
                    <a:pt x="25" y="60"/>
                  </a:cubicBezTo>
                  <a:cubicBezTo>
                    <a:pt x="25" y="63"/>
                    <a:pt x="28" y="66"/>
                    <a:pt x="32" y="66"/>
                  </a:cubicBezTo>
                  <a:cubicBezTo>
                    <a:pt x="32" y="66"/>
                    <a:pt x="32" y="66"/>
                    <a:pt x="32" y="66"/>
                  </a:cubicBezTo>
                  <a:lnTo>
                    <a:pt x="32" y="65"/>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5" name="Freeform 301"/>
            <p:cNvSpPr>
              <a:spLocks noEditPoints="1"/>
            </p:cNvSpPr>
            <p:nvPr/>
          </p:nvSpPr>
          <p:spPr bwMode="auto">
            <a:xfrm>
              <a:off x="7270751" y="258234"/>
              <a:ext cx="171451" cy="148167"/>
            </a:xfrm>
            <a:custGeom>
              <a:avLst/>
              <a:gdLst>
                <a:gd name="T0" fmla="*/ 37 w 69"/>
                <a:gd name="T1" fmla="*/ 48 h 59"/>
                <a:gd name="T2" fmla="*/ 31 w 69"/>
                <a:gd name="T3" fmla="*/ 48 h 59"/>
                <a:gd name="T4" fmla="*/ 31 w 69"/>
                <a:gd name="T5" fmla="*/ 41 h 59"/>
                <a:gd name="T6" fmla="*/ 2 w 69"/>
                <a:gd name="T7" fmla="*/ 41 h 59"/>
                <a:gd name="T8" fmla="*/ 2 w 69"/>
                <a:gd name="T9" fmla="*/ 53 h 59"/>
                <a:gd name="T10" fmla="*/ 8 w 69"/>
                <a:gd name="T11" fmla="*/ 59 h 59"/>
                <a:gd name="T12" fmla="*/ 60 w 69"/>
                <a:gd name="T13" fmla="*/ 59 h 59"/>
                <a:gd name="T14" fmla="*/ 66 w 69"/>
                <a:gd name="T15" fmla="*/ 53 h 59"/>
                <a:gd name="T16" fmla="*/ 67 w 69"/>
                <a:gd name="T17" fmla="*/ 41 h 59"/>
                <a:gd name="T18" fmla="*/ 37 w 69"/>
                <a:gd name="T19" fmla="*/ 41 h 59"/>
                <a:gd name="T20" fmla="*/ 37 w 69"/>
                <a:gd name="T21" fmla="*/ 48 h 59"/>
                <a:gd name="T22" fmla="*/ 26 w 69"/>
                <a:gd name="T23" fmla="*/ 7 h 59"/>
                <a:gd name="T24" fmla="*/ 29 w 69"/>
                <a:gd name="T25" fmla="*/ 5 h 59"/>
                <a:gd name="T26" fmla="*/ 39 w 69"/>
                <a:gd name="T27" fmla="*/ 5 h 59"/>
                <a:gd name="T28" fmla="*/ 42 w 69"/>
                <a:gd name="T29" fmla="*/ 7 h 59"/>
                <a:gd name="T30" fmla="*/ 44 w 69"/>
                <a:gd name="T31" fmla="*/ 10 h 59"/>
                <a:gd name="T32" fmla="*/ 24 w 69"/>
                <a:gd name="T33" fmla="*/ 10 h 59"/>
                <a:gd name="T34" fmla="*/ 26 w 69"/>
                <a:gd name="T35" fmla="*/ 7 h 59"/>
                <a:gd name="T36" fmla="*/ 31 w 69"/>
                <a:gd name="T37" fmla="*/ 31 h 59"/>
                <a:gd name="T38" fmla="*/ 37 w 69"/>
                <a:gd name="T39" fmla="*/ 31 h 59"/>
                <a:gd name="T40" fmla="*/ 37 w 69"/>
                <a:gd name="T41" fmla="*/ 38 h 59"/>
                <a:gd name="T42" fmla="*/ 69 w 69"/>
                <a:gd name="T43" fmla="*/ 38 h 59"/>
                <a:gd name="T44" fmla="*/ 68 w 69"/>
                <a:gd name="T45" fmla="*/ 18 h 59"/>
                <a:gd name="T46" fmla="*/ 61 w 69"/>
                <a:gd name="T47" fmla="*/ 10 h 59"/>
                <a:gd name="T48" fmla="*/ 50 w 69"/>
                <a:gd name="T49" fmla="*/ 10 h 59"/>
                <a:gd name="T50" fmla="*/ 46 w 69"/>
                <a:gd name="T51" fmla="*/ 3 h 59"/>
                <a:gd name="T52" fmla="*/ 42 w 69"/>
                <a:gd name="T53" fmla="*/ 0 h 59"/>
                <a:gd name="T54" fmla="*/ 27 w 69"/>
                <a:gd name="T55" fmla="*/ 0 h 59"/>
                <a:gd name="T56" fmla="*/ 22 w 69"/>
                <a:gd name="T57" fmla="*/ 3 h 59"/>
                <a:gd name="T58" fmla="*/ 18 w 69"/>
                <a:gd name="T59" fmla="*/ 10 h 59"/>
                <a:gd name="T60" fmla="*/ 7 w 69"/>
                <a:gd name="T61" fmla="*/ 10 h 59"/>
                <a:gd name="T62" fmla="*/ 0 w 69"/>
                <a:gd name="T63" fmla="*/ 18 h 59"/>
                <a:gd name="T64" fmla="*/ 0 w 69"/>
                <a:gd name="T65" fmla="*/ 38 h 59"/>
                <a:gd name="T66" fmla="*/ 31 w 69"/>
                <a:gd name="T67" fmla="*/ 38 h 59"/>
                <a:gd name="T68" fmla="*/ 31 w 69"/>
                <a:gd name="T69"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9">
                  <a:moveTo>
                    <a:pt x="37" y="48"/>
                  </a:moveTo>
                  <a:cubicBezTo>
                    <a:pt x="31" y="48"/>
                    <a:pt x="31" y="48"/>
                    <a:pt x="31" y="48"/>
                  </a:cubicBezTo>
                  <a:cubicBezTo>
                    <a:pt x="31" y="41"/>
                    <a:pt x="31" y="41"/>
                    <a:pt x="31" y="41"/>
                  </a:cubicBezTo>
                  <a:cubicBezTo>
                    <a:pt x="2" y="41"/>
                    <a:pt x="2" y="41"/>
                    <a:pt x="2" y="41"/>
                  </a:cubicBezTo>
                  <a:cubicBezTo>
                    <a:pt x="2" y="41"/>
                    <a:pt x="2" y="47"/>
                    <a:pt x="2" y="53"/>
                  </a:cubicBezTo>
                  <a:cubicBezTo>
                    <a:pt x="2" y="55"/>
                    <a:pt x="3" y="59"/>
                    <a:pt x="8" y="59"/>
                  </a:cubicBezTo>
                  <a:cubicBezTo>
                    <a:pt x="60" y="59"/>
                    <a:pt x="60" y="59"/>
                    <a:pt x="60" y="59"/>
                  </a:cubicBezTo>
                  <a:cubicBezTo>
                    <a:pt x="65" y="59"/>
                    <a:pt x="66" y="55"/>
                    <a:pt x="66" y="53"/>
                  </a:cubicBezTo>
                  <a:cubicBezTo>
                    <a:pt x="66" y="47"/>
                    <a:pt x="67" y="41"/>
                    <a:pt x="67" y="41"/>
                  </a:cubicBezTo>
                  <a:cubicBezTo>
                    <a:pt x="37" y="41"/>
                    <a:pt x="37" y="41"/>
                    <a:pt x="37" y="41"/>
                  </a:cubicBezTo>
                  <a:lnTo>
                    <a:pt x="37" y="48"/>
                  </a:lnTo>
                  <a:close/>
                  <a:moveTo>
                    <a:pt x="26" y="7"/>
                  </a:moveTo>
                  <a:cubicBezTo>
                    <a:pt x="27" y="5"/>
                    <a:pt x="27" y="5"/>
                    <a:pt x="29" y="5"/>
                  </a:cubicBezTo>
                  <a:cubicBezTo>
                    <a:pt x="39" y="5"/>
                    <a:pt x="39" y="5"/>
                    <a:pt x="39" y="5"/>
                  </a:cubicBezTo>
                  <a:cubicBezTo>
                    <a:pt x="41" y="5"/>
                    <a:pt x="41" y="5"/>
                    <a:pt x="42" y="7"/>
                  </a:cubicBezTo>
                  <a:cubicBezTo>
                    <a:pt x="43" y="7"/>
                    <a:pt x="43" y="9"/>
                    <a:pt x="44" y="10"/>
                  </a:cubicBezTo>
                  <a:cubicBezTo>
                    <a:pt x="24" y="10"/>
                    <a:pt x="24" y="10"/>
                    <a:pt x="24" y="10"/>
                  </a:cubicBezTo>
                  <a:cubicBezTo>
                    <a:pt x="25" y="9"/>
                    <a:pt x="26" y="7"/>
                    <a:pt x="26" y="7"/>
                  </a:cubicBezTo>
                  <a:close/>
                  <a:moveTo>
                    <a:pt x="31" y="31"/>
                  </a:moveTo>
                  <a:cubicBezTo>
                    <a:pt x="37" y="31"/>
                    <a:pt x="37" y="31"/>
                    <a:pt x="37" y="31"/>
                  </a:cubicBezTo>
                  <a:cubicBezTo>
                    <a:pt x="37" y="38"/>
                    <a:pt x="37" y="38"/>
                    <a:pt x="37" y="38"/>
                  </a:cubicBezTo>
                  <a:cubicBezTo>
                    <a:pt x="69" y="38"/>
                    <a:pt x="69" y="38"/>
                    <a:pt x="69" y="38"/>
                  </a:cubicBezTo>
                  <a:cubicBezTo>
                    <a:pt x="69" y="38"/>
                    <a:pt x="68" y="23"/>
                    <a:pt x="68" y="18"/>
                  </a:cubicBezTo>
                  <a:cubicBezTo>
                    <a:pt x="68" y="13"/>
                    <a:pt x="66" y="10"/>
                    <a:pt x="61" y="10"/>
                  </a:cubicBezTo>
                  <a:cubicBezTo>
                    <a:pt x="50" y="10"/>
                    <a:pt x="50" y="10"/>
                    <a:pt x="50" y="10"/>
                  </a:cubicBezTo>
                  <a:cubicBezTo>
                    <a:pt x="48" y="7"/>
                    <a:pt x="46" y="4"/>
                    <a:pt x="46" y="3"/>
                  </a:cubicBezTo>
                  <a:cubicBezTo>
                    <a:pt x="45" y="0"/>
                    <a:pt x="44" y="0"/>
                    <a:pt x="42" y="0"/>
                  </a:cubicBezTo>
                  <a:cubicBezTo>
                    <a:pt x="27" y="0"/>
                    <a:pt x="27" y="0"/>
                    <a:pt x="27" y="0"/>
                  </a:cubicBezTo>
                  <a:cubicBezTo>
                    <a:pt x="24" y="0"/>
                    <a:pt x="24" y="0"/>
                    <a:pt x="22" y="3"/>
                  </a:cubicBezTo>
                  <a:cubicBezTo>
                    <a:pt x="22" y="4"/>
                    <a:pt x="20" y="7"/>
                    <a:pt x="18" y="10"/>
                  </a:cubicBezTo>
                  <a:cubicBezTo>
                    <a:pt x="7" y="10"/>
                    <a:pt x="7" y="10"/>
                    <a:pt x="7" y="10"/>
                  </a:cubicBezTo>
                  <a:cubicBezTo>
                    <a:pt x="2" y="10"/>
                    <a:pt x="1" y="13"/>
                    <a:pt x="0" y="18"/>
                  </a:cubicBezTo>
                  <a:cubicBezTo>
                    <a:pt x="0" y="22"/>
                    <a:pt x="0" y="38"/>
                    <a:pt x="0" y="38"/>
                  </a:cubicBezTo>
                  <a:cubicBezTo>
                    <a:pt x="31" y="38"/>
                    <a:pt x="31" y="38"/>
                    <a:pt x="31" y="38"/>
                  </a:cubicBezTo>
                  <a:lnTo>
                    <a:pt x="31" y="31"/>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6" name="Freeform 302"/>
            <p:cNvSpPr>
              <a:spLocks noEditPoints="1"/>
            </p:cNvSpPr>
            <p:nvPr/>
          </p:nvSpPr>
          <p:spPr bwMode="auto">
            <a:xfrm>
              <a:off x="4739218" y="2700867"/>
              <a:ext cx="82551" cy="103717"/>
            </a:xfrm>
            <a:custGeom>
              <a:avLst/>
              <a:gdLst>
                <a:gd name="T0" fmla="*/ 21 w 33"/>
                <a:gd name="T1" fmla="*/ 8 h 41"/>
                <a:gd name="T2" fmla="*/ 18 w 33"/>
                <a:gd name="T3" fmla="*/ 5 h 41"/>
                <a:gd name="T4" fmla="*/ 14 w 33"/>
                <a:gd name="T5" fmla="*/ 5 h 41"/>
                <a:gd name="T6" fmla="*/ 12 w 33"/>
                <a:gd name="T7" fmla="*/ 8 h 41"/>
                <a:gd name="T8" fmla="*/ 8 w 33"/>
                <a:gd name="T9" fmla="*/ 8 h 41"/>
                <a:gd name="T10" fmla="*/ 13 w 33"/>
                <a:gd name="T11" fmla="*/ 2 h 41"/>
                <a:gd name="T12" fmla="*/ 14 w 33"/>
                <a:gd name="T13" fmla="*/ 1 h 41"/>
                <a:gd name="T14" fmla="*/ 18 w 33"/>
                <a:gd name="T15" fmla="*/ 1 h 41"/>
                <a:gd name="T16" fmla="*/ 20 w 33"/>
                <a:gd name="T17" fmla="*/ 2 h 41"/>
                <a:gd name="T18" fmla="*/ 24 w 33"/>
                <a:gd name="T19" fmla="*/ 8 h 41"/>
                <a:gd name="T20" fmla="*/ 21 w 33"/>
                <a:gd name="T21" fmla="*/ 8 h 41"/>
                <a:gd name="T22" fmla="*/ 23 w 33"/>
                <a:gd name="T23" fmla="*/ 3 h 41"/>
                <a:gd name="T24" fmla="*/ 21 w 33"/>
                <a:gd name="T25" fmla="*/ 1 h 41"/>
                <a:gd name="T26" fmla="*/ 18 w 33"/>
                <a:gd name="T27" fmla="*/ 0 h 41"/>
                <a:gd name="T28" fmla="*/ 14 w 33"/>
                <a:gd name="T29" fmla="*/ 0 h 41"/>
                <a:gd name="T30" fmla="*/ 11 w 33"/>
                <a:gd name="T31" fmla="*/ 1 h 41"/>
                <a:gd name="T32" fmla="*/ 9 w 33"/>
                <a:gd name="T33" fmla="*/ 3 h 41"/>
                <a:gd name="T34" fmla="*/ 0 w 33"/>
                <a:gd name="T35" fmla="*/ 8 h 41"/>
                <a:gd name="T36" fmla="*/ 0 w 33"/>
                <a:gd name="T37" fmla="*/ 9 h 41"/>
                <a:gd name="T38" fmla="*/ 16 w 33"/>
                <a:gd name="T39" fmla="*/ 15 h 41"/>
                <a:gd name="T40" fmla="*/ 33 w 33"/>
                <a:gd name="T41" fmla="*/ 9 h 41"/>
                <a:gd name="T42" fmla="*/ 33 w 33"/>
                <a:gd name="T43" fmla="*/ 8 h 41"/>
                <a:gd name="T44" fmla="*/ 23 w 33"/>
                <a:gd name="T45" fmla="*/ 3 h 41"/>
                <a:gd name="T46" fmla="*/ 2 w 33"/>
                <a:gd name="T47" fmla="*/ 16 h 41"/>
                <a:gd name="T48" fmla="*/ 4 w 33"/>
                <a:gd name="T49" fmla="*/ 37 h 41"/>
                <a:gd name="T50" fmla="*/ 16 w 33"/>
                <a:gd name="T51" fmla="*/ 41 h 41"/>
                <a:gd name="T52" fmla="*/ 28 w 33"/>
                <a:gd name="T53" fmla="*/ 37 h 41"/>
                <a:gd name="T54" fmla="*/ 30 w 33"/>
                <a:gd name="T55" fmla="*/ 16 h 41"/>
                <a:gd name="T56" fmla="*/ 16 w 33"/>
                <a:gd name="T57" fmla="*/ 19 h 41"/>
                <a:gd name="T58" fmla="*/ 2 w 33"/>
                <a:gd name="T5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1">
                  <a:moveTo>
                    <a:pt x="21" y="8"/>
                  </a:moveTo>
                  <a:cubicBezTo>
                    <a:pt x="18" y="5"/>
                    <a:pt x="18" y="5"/>
                    <a:pt x="18" y="5"/>
                  </a:cubicBezTo>
                  <a:cubicBezTo>
                    <a:pt x="14" y="5"/>
                    <a:pt x="14" y="5"/>
                    <a:pt x="14" y="5"/>
                  </a:cubicBezTo>
                  <a:cubicBezTo>
                    <a:pt x="12" y="8"/>
                    <a:pt x="12" y="8"/>
                    <a:pt x="12" y="8"/>
                  </a:cubicBezTo>
                  <a:cubicBezTo>
                    <a:pt x="8" y="8"/>
                    <a:pt x="8" y="8"/>
                    <a:pt x="8" y="8"/>
                  </a:cubicBezTo>
                  <a:cubicBezTo>
                    <a:pt x="8" y="8"/>
                    <a:pt x="12" y="3"/>
                    <a:pt x="13" y="2"/>
                  </a:cubicBezTo>
                  <a:cubicBezTo>
                    <a:pt x="13" y="2"/>
                    <a:pt x="13" y="1"/>
                    <a:pt x="14" y="1"/>
                  </a:cubicBezTo>
                  <a:cubicBezTo>
                    <a:pt x="18" y="1"/>
                    <a:pt x="18" y="1"/>
                    <a:pt x="18" y="1"/>
                  </a:cubicBezTo>
                  <a:cubicBezTo>
                    <a:pt x="19" y="1"/>
                    <a:pt x="19" y="2"/>
                    <a:pt x="20" y="2"/>
                  </a:cubicBezTo>
                  <a:cubicBezTo>
                    <a:pt x="20" y="3"/>
                    <a:pt x="24" y="8"/>
                    <a:pt x="24" y="8"/>
                  </a:cubicBezTo>
                  <a:lnTo>
                    <a:pt x="21" y="8"/>
                  </a:lnTo>
                  <a:close/>
                  <a:moveTo>
                    <a:pt x="23" y="3"/>
                  </a:moveTo>
                  <a:cubicBezTo>
                    <a:pt x="21" y="1"/>
                    <a:pt x="21" y="1"/>
                    <a:pt x="21" y="1"/>
                  </a:cubicBezTo>
                  <a:cubicBezTo>
                    <a:pt x="20" y="0"/>
                    <a:pt x="20" y="0"/>
                    <a:pt x="18" y="0"/>
                  </a:cubicBezTo>
                  <a:cubicBezTo>
                    <a:pt x="14" y="0"/>
                    <a:pt x="14" y="0"/>
                    <a:pt x="14" y="0"/>
                  </a:cubicBezTo>
                  <a:cubicBezTo>
                    <a:pt x="13" y="0"/>
                    <a:pt x="12" y="0"/>
                    <a:pt x="11" y="1"/>
                  </a:cubicBezTo>
                  <a:cubicBezTo>
                    <a:pt x="9" y="3"/>
                    <a:pt x="9" y="3"/>
                    <a:pt x="9" y="3"/>
                  </a:cubicBezTo>
                  <a:cubicBezTo>
                    <a:pt x="4" y="4"/>
                    <a:pt x="0" y="6"/>
                    <a:pt x="0" y="8"/>
                  </a:cubicBezTo>
                  <a:cubicBezTo>
                    <a:pt x="0" y="9"/>
                    <a:pt x="0" y="9"/>
                    <a:pt x="0" y="9"/>
                  </a:cubicBezTo>
                  <a:cubicBezTo>
                    <a:pt x="0" y="12"/>
                    <a:pt x="7" y="15"/>
                    <a:pt x="16" y="15"/>
                  </a:cubicBezTo>
                  <a:cubicBezTo>
                    <a:pt x="25" y="15"/>
                    <a:pt x="33" y="12"/>
                    <a:pt x="33" y="9"/>
                  </a:cubicBezTo>
                  <a:cubicBezTo>
                    <a:pt x="33" y="8"/>
                    <a:pt x="33" y="8"/>
                    <a:pt x="33" y="8"/>
                  </a:cubicBezTo>
                  <a:cubicBezTo>
                    <a:pt x="33" y="6"/>
                    <a:pt x="29" y="4"/>
                    <a:pt x="23" y="3"/>
                  </a:cubicBezTo>
                  <a:close/>
                  <a:moveTo>
                    <a:pt x="2" y="16"/>
                  </a:moveTo>
                  <a:cubicBezTo>
                    <a:pt x="4" y="37"/>
                    <a:pt x="4" y="37"/>
                    <a:pt x="4" y="37"/>
                  </a:cubicBezTo>
                  <a:cubicBezTo>
                    <a:pt x="4" y="38"/>
                    <a:pt x="9" y="41"/>
                    <a:pt x="16" y="41"/>
                  </a:cubicBezTo>
                  <a:cubicBezTo>
                    <a:pt x="23" y="41"/>
                    <a:pt x="28" y="38"/>
                    <a:pt x="28" y="37"/>
                  </a:cubicBezTo>
                  <a:cubicBezTo>
                    <a:pt x="30" y="16"/>
                    <a:pt x="30" y="16"/>
                    <a:pt x="30" y="16"/>
                  </a:cubicBezTo>
                  <a:cubicBezTo>
                    <a:pt x="27" y="18"/>
                    <a:pt x="21" y="19"/>
                    <a:pt x="16" y="19"/>
                  </a:cubicBezTo>
                  <a:cubicBezTo>
                    <a:pt x="11" y="19"/>
                    <a:pt x="5" y="18"/>
                    <a:pt x="2" y="1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7" name="Freeform 303"/>
            <p:cNvSpPr>
              <a:spLocks noEditPoints="1"/>
            </p:cNvSpPr>
            <p:nvPr/>
          </p:nvSpPr>
          <p:spPr bwMode="auto">
            <a:xfrm>
              <a:off x="5226051" y="2182283"/>
              <a:ext cx="254000" cy="287867"/>
            </a:xfrm>
            <a:custGeom>
              <a:avLst/>
              <a:gdLst>
                <a:gd name="T0" fmla="*/ 100 w 102"/>
                <a:gd name="T1" fmla="*/ 97 h 115"/>
                <a:gd name="T2" fmla="*/ 19 w 102"/>
                <a:gd name="T3" fmla="*/ 97 h 115"/>
                <a:gd name="T4" fmla="*/ 16 w 102"/>
                <a:gd name="T5" fmla="*/ 99 h 115"/>
                <a:gd name="T6" fmla="*/ 102 w 102"/>
                <a:gd name="T7" fmla="*/ 99 h 115"/>
                <a:gd name="T8" fmla="*/ 36 w 102"/>
                <a:gd name="T9" fmla="*/ 88 h 115"/>
                <a:gd name="T10" fmla="*/ 61 w 102"/>
                <a:gd name="T11" fmla="*/ 106 h 115"/>
                <a:gd name="T12" fmla="*/ 89 w 102"/>
                <a:gd name="T13" fmla="*/ 89 h 115"/>
                <a:gd name="T14" fmla="*/ 61 w 102"/>
                <a:gd name="T15" fmla="*/ 104 h 115"/>
                <a:gd name="T16" fmla="*/ 36 w 102"/>
                <a:gd name="T17" fmla="*/ 88 h 115"/>
                <a:gd name="T18" fmla="*/ 19 w 102"/>
                <a:gd name="T19" fmla="*/ 73 h 115"/>
                <a:gd name="T20" fmla="*/ 10 w 102"/>
                <a:gd name="T21" fmla="*/ 61 h 115"/>
                <a:gd name="T22" fmla="*/ 22 w 102"/>
                <a:gd name="T23" fmla="*/ 59 h 115"/>
                <a:gd name="T24" fmla="*/ 61 w 102"/>
                <a:gd name="T25" fmla="*/ 98 h 115"/>
                <a:gd name="T26" fmla="*/ 100 w 102"/>
                <a:gd name="T27" fmla="*/ 50 h 115"/>
                <a:gd name="T28" fmla="*/ 100 w 102"/>
                <a:gd name="T29" fmla="*/ 50 h 115"/>
                <a:gd name="T30" fmla="*/ 79 w 102"/>
                <a:gd name="T31" fmla="*/ 38 h 115"/>
                <a:gd name="T32" fmla="*/ 92 w 102"/>
                <a:gd name="T33" fmla="*/ 53 h 115"/>
                <a:gd name="T34" fmla="*/ 30 w 102"/>
                <a:gd name="T35" fmla="*/ 53 h 115"/>
                <a:gd name="T36" fmla="*/ 43 w 102"/>
                <a:gd name="T37" fmla="*/ 38 h 115"/>
                <a:gd name="T38" fmla="*/ 22 w 102"/>
                <a:gd name="T39" fmla="*/ 50 h 115"/>
                <a:gd name="T40" fmla="*/ 22 w 102"/>
                <a:gd name="T41" fmla="*/ 50 h 115"/>
                <a:gd name="T42" fmla="*/ 22 w 102"/>
                <a:gd name="T43" fmla="*/ 51 h 115"/>
                <a:gd name="T44" fmla="*/ 3 w 102"/>
                <a:gd name="T45" fmla="*/ 60 h 115"/>
                <a:gd name="T46" fmla="*/ 20 w 102"/>
                <a:gd name="T47" fmla="*/ 70 h 115"/>
                <a:gd name="T48" fmla="*/ 99 w 102"/>
                <a:gd name="T49" fmla="*/ 53 h 115"/>
                <a:gd name="T50" fmla="*/ 28 w 102"/>
                <a:gd name="T51" fmla="*/ 72 h 115"/>
                <a:gd name="T52" fmla="*/ 61 w 102"/>
                <a:gd name="T53" fmla="*/ 64 h 115"/>
                <a:gd name="T54" fmla="*/ 54 w 102"/>
                <a:gd name="T55" fmla="*/ 40 h 115"/>
                <a:gd name="T56" fmla="*/ 58 w 102"/>
                <a:gd name="T57" fmla="*/ 24 h 115"/>
                <a:gd name="T58" fmla="*/ 56 w 102"/>
                <a:gd name="T59" fmla="*/ 7 h 115"/>
                <a:gd name="T60" fmla="*/ 52 w 102"/>
                <a:gd name="T61" fmla="*/ 25 h 115"/>
                <a:gd name="T62" fmla="*/ 66 w 102"/>
                <a:gd name="T63" fmla="*/ 26 h 115"/>
                <a:gd name="T64" fmla="*/ 67 w 102"/>
                <a:gd name="T65" fmla="*/ 30 h 115"/>
                <a:gd name="T66" fmla="*/ 60 w 102"/>
                <a:gd name="T67" fmla="*/ 9 h 115"/>
                <a:gd name="T68" fmla="*/ 58 w 102"/>
                <a:gd name="T69" fmla="*/ 7 h 115"/>
                <a:gd name="T70" fmla="*/ 66 w 102"/>
                <a:gd name="T71"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15">
                  <a:moveTo>
                    <a:pt x="99" y="94"/>
                  </a:moveTo>
                  <a:cubicBezTo>
                    <a:pt x="100" y="95"/>
                    <a:pt x="100" y="96"/>
                    <a:pt x="100" y="97"/>
                  </a:cubicBezTo>
                  <a:cubicBezTo>
                    <a:pt x="100" y="106"/>
                    <a:pt x="82" y="112"/>
                    <a:pt x="60" y="112"/>
                  </a:cubicBezTo>
                  <a:cubicBezTo>
                    <a:pt x="38" y="112"/>
                    <a:pt x="19" y="106"/>
                    <a:pt x="19" y="97"/>
                  </a:cubicBezTo>
                  <a:cubicBezTo>
                    <a:pt x="19" y="94"/>
                    <a:pt x="22" y="91"/>
                    <a:pt x="27" y="89"/>
                  </a:cubicBezTo>
                  <a:cubicBezTo>
                    <a:pt x="20" y="91"/>
                    <a:pt x="16" y="95"/>
                    <a:pt x="16" y="99"/>
                  </a:cubicBezTo>
                  <a:cubicBezTo>
                    <a:pt x="16" y="108"/>
                    <a:pt x="35" y="115"/>
                    <a:pt x="59" y="115"/>
                  </a:cubicBezTo>
                  <a:cubicBezTo>
                    <a:pt x="82" y="115"/>
                    <a:pt x="102" y="108"/>
                    <a:pt x="102" y="99"/>
                  </a:cubicBezTo>
                  <a:cubicBezTo>
                    <a:pt x="102" y="97"/>
                    <a:pt x="101" y="95"/>
                    <a:pt x="99" y="94"/>
                  </a:cubicBezTo>
                  <a:close/>
                  <a:moveTo>
                    <a:pt x="36" y="88"/>
                  </a:moveTo>
                  <a:cubicBezTo>
                    <a:pt x="31" y="90"/>
                    <a:pt x="29" y="93"/>
                    <a:pt x="29" y="95"/>
                  </a:cubicBezTo>
                  <a:cubicBezTo>
                    <a:pt x="29" y="101"/>
                    <a:pt x="43" y="106"/>
                    <a:pt x="61" y="106"/>
                  </a:cubicBezTo>
                  <a:cubicBezTo>
                    <a:pt x="79" y="106"/>
                    <a:pt x="93" y="101"/>
                    <a:pt x="93" y="95"/>
                  </a:cubicBezTo>
                  <a:cubicBezTo>
                    <a:pt x="93" y="93"/>
                    <a:pt x="92" y="91"/>
                    <a:pt x="89" y="89"/>
                  </a:cubicBezTo>
                  <a:cubicBezTo>
                    <a:pt x="90" y="91"/>
                    <a:pt x="91" y="92"/>
                    <a:pt x="91" y="94"/>
                  </a:cubicBezTo>
                  <a:cubicBezTo>
                    <a:pt x="91" y="99"/>
                    <a:pt x="78" y="104"/>
                    <a:pt x="61" y="104"/>
                  </a:cubicBezTo>
                  <a:cubicBezTo>
                    <a:pt x="45" y="104"/>
                    <a:pt x="31" y="99"/>
                    <a:pt x="31" y="94"/>
                  </a:cubicBezTo>
                  <a:cubicBezTo>
                    <a:pt x="31" y="92"/>
                    <a:pt x="33" y="90"/>
                    <a:pt x="36" y="88"/>
                  </a:cubicBezTo>
                  <a:close/>
                  <a:moveTo>
                    <a:pt x="20" y="70"/>
                  </a:moveTo>
                  <a:cubicBezTo>
                    <a:pt x="21" y="72"/>
                    <a:pt x="19" y="73"/>
                    <a:pt x="19" y="73"/>
                  </a:cubicBezTo>
                  <a:cubicBezTo>
                    <a:pt x="21" y="75"/>
                    <a:pt x="24" y="73"/>
                    <a:pt x="22" y="69"/>
                  </a:cubicBezTo>
                  <a:cubicBezTo>
                    <a:pt x="20" y="65"/>
                    <a:pt x="14" y="64"/>
                    <a:pt x="10" y="61"/>
                  </a:cubicBezTo>
                  <a:cubicBezTo>
                    <a:pt x="6" y="58"/>
                    <a:pt x="7" y="50"/>
                    <a:pt x="12" y="50"/>
                  </a:cubicBezTo>
                  <a:cubicBezTo>
                    <a:pt x="17" y="49"/>
                    <a:pt x="20" y="54"/>
                    <a:pt x="22" y="59"/>
                  </a:cubicBezTo>
                  <a:cubicBezTo>
                    <a:pt x="23" y="60"/>
                    <a:pt x="23" y="63"/>
                    <a:pt x="24" y="65"/>
                  </a:cubicBezTo>
                  <a:cubicBezTo>
                    <a:pt x="29" y="84"/>
                    <a:pt x="44" y="98"/>
                    <a:pt x="61" y="98"/>
                  </a:cubicBezTo>
                  <a:cubicBezTo>
                    <a:pt x="82" y="98"/>
                    <a:pt x="100" y="77"/>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99" y="44"/>
                    <a:pt x="91" y="40"/>
                    <a:pt x="79" y="38"/>
                  </a:cubicBezTo>
                  <a:cubicBezTo>
                    <a:pt x="89" y="40"/>
                    <a:pt x="96" y="44"/>
                    <a:pt x="96" y="48"/>
                  </a:cubicBezTo>
                  <a:cubicBezTo>
                    <a:pt x="96" y="50"/>
                    <a:pt x="94" y="52"/>
                    <a:pt x="92" y="53"/>
                  </a:cubicBezTo>
                  <a:cubicBezTo>
                    <a:pt x="92" y="49"/>
                    <a:pt x="78" y="45"/>
                    <a:pt x="61" y="45"/>
                  </a:cubicBezTo>
                  <a:cubicBezTo>
                    <a:pt x="44" y="45"/>
                    <a:pt x="30" y="49"/>
                    <a:pt x="30" y="53"/>
                  </a:cubicBezTo>
                  <a:cubicBezTo>
                    <a:pt x="28" y="52"/>
                    <a:pt x="26" y="50"/>
                    <a:pt x="26" y="48"/>
                  </a:cubicBezTo>
                  <a:cubicBezTo>
                    <a:pt x="26" y="44"/>
                    <a:pt x="33" y="40"/>
                    <a:pt x="43" y="38"/>
                  </a:cubicBezTo>
                  <a:cubicBezTo>
                    <a:pt x="31" y="40"/>
                    <a:pt x="23" y="44"/>
                    <a:pt x="22" y="50"/>
                  </a:cubicBezTo>
                  <a:cubicBezTo>
                    <a:pt x="22" y="50"/>
                    <a:pt x="22" y="50"/>
                    <a:pt x="22" y="50"/>
                  </a:cubicBezTo>
                  <a:cubicBezTo>
                    <a:pt x="22" y="50"/>
                    <a:pt x="22" y="50"/>
                    <a:pt x="22" y="50"/>
                  </a:cubicBezTo>
                  <a:cubicBezTo>
                    <a:pt x="22" y="50"/>
                    <a:pt x="22" y="50"/>
                    <a:pt x="22" y="50"/>
                  </a:cubicBezTo>
                  <a:cubicBezTo>
                    <a:pt x="22" y="50"/>
                    <a:pt x="22" y="50"/>
                    <a:pt x="22" y="50"/>
                  </a:cubicBezTo>
                  <a:cubicBezTo>
                    <a:pt x="22" y="51"/>
                    <a:pt x="22" y="51"/>
                    <a:pt x="22" y="51"/>
                  </a:cubicBezTo>
                  <a:cubicBezTo>
                    <a:pt x="19" y="45"/>
                    <a:pt x="13" y="43"/>
                    <a:pt x="8" y="45"/>
                  </a:cubicBezTo>
                  <a:cubicBezTo>
                    <a:pt x="4" y="47"/>
                    <a:pt x="0" y="54"/>
                    <a:pt x="3" y="60"/>
                  </a:cubicBezTo>
                  <a:cubicBezTo>
                    <a:pt x="7" y="66"/>
                    <a:pt x="13" y="68"/>
                    <a:pt x="15" y="68"/>
                  </a:cubicBezTo>
                  <a:cubicBezTo>
                    <a:pt x="16" y="68"/>
                    <a:pt x="20" y="69"/>
                    <a:pt x="20" y="70"/>
                  </a:cubicBezTo>
                  <a:close/>
                  <a:moveTo>
                    <a:pt x="61" y="64"/>
                  </a:moveTo>
                  <a:cubicBezTo>
                    <a:pt x="80" y="64"/>
                    <a:pt x="96" y="59"/>
                    <a:pt x="99" y="53"/>
                  </a:cubicBezTo>
                  <a:cubicBezTo>
                    <a:pt x="98" y="74"/>
                    <a:pt x="81" y="92"/>
                    <a:pt x="61" y="92"/>
                  </a:cubicBezTo>
                  <a:cubicBezTo>
                    <a:pt x="47" y="92"/>
                    <a:pt x="35" y="84"/>
                    <a:pt x="28" y="72"/>
                  </a:cubicBezTo>
                  <a:cubicBezTo>
                    <a:pt x="25" y="66"/>
                    <a:pt x="26" y="60"/>
                    <a:pt x="24" y="54"/>
                  </a:cubicBezTo>
                  <a:cubicBezTo>
                    <a:pt x="28" y="60"/>
                    <a:pt x="43" y="64"/>
                    <a:pt x="61" y="64"/>
                  </a:cubicBezTo>
                  <a:close/>
                  <a:moveTo>
                    <a:pt x="56" y="33"/>
                  </a:moveTo>
                  <a:cubicBezTo>
                    <a:pt x="57" y="37"/>
                    <a:pt x="54" y="40"/>
                    <a:pt x="54" y="40"/>
                  </a:cubicBezTo>
                  <a:cubicBezTo>
                    <a:pt x="55" y="40"/>
                    <a:pt x="58" y="39"/>
                    <a:pt x="59" y="35"/>
                  </a:cubicBezTo>
                  <a:cubicBezTo>
                    <a:pt x="61" y="32"/>
                    <a:pt x="59" y="27"/>
                    <a:pt x="58" y="24"/>
                  </a:cubicBezTo>
                  <a:cubicBezTo>
                    <a:pt x="56" y="21"/>
                    <a:pt x="54" y="20"/>
                    <a:pt x="53" y="16"/>
                  </a:cubicBezTo>
                  <a:cubicBezTo>
                    <a:pt x="51" y="13"/>
                    <a:pt x="56" y="7"/>
                    <a:pt x="56" y="7"/>
                  </a:cubicBezTo>
                  <a:cubicBezTo>
                    <a:pt x="54" y="7"/>
                    <a:pt x="49" y="10"/>
                    <a:pt x="48" y="15"/>
                  </a:cubicBezTo>
                  <a:cubicBezTo>
                    <a:pt x="47" y="20"/>
                    <a:pt x="50" y="24"/>
                    <a:pt x="52" y="25"/>
                  </a:cubicBezTo>
                  <a:cubicBezTo>
                    <a:pt x="53" y="27"/>
                    <a:pt x="55" y="29"/>
                    <a:pt x="56" y="33"/>
                  </a:cubicBezTo>
                  <a:close/>
                  <a:moveTo>
                    <a:pt x="66" y="26"/>
                  </a:moveTo>
                  <a:cubicBezTo>
                    <a:pt x="66" y="30"/>
                    <a:pt x="63" y="32"/>
                    <a:pt x="63" y="32"/>
                  </a:cubicBezTo>
                  <a:cubicBezTo>
                    <a:pt x="63" y="32"/>
                    <a:pt x="65" y="32"/>
                    <a:pt x="67" y="30"/>
                  </a:cubicBezTo>
                  <a:cubicBezTo>
                    <a:pt x="69" y="26"/>
                    <a:pt x="68" y="21"/>
                    <a:pt x="66" y="18"/>
                  </a:cubicBezTo>
                  <a:cubicBezTo>
                    <a:pt x="64" y="15"/>
                    <a:pt x="62" y="14"/>
                    <a:pt x="60" y="9"/>
                  </a:cubicBezTo>
                  <a:cubicBezTo>
                    <a:pt x="59" y="5"/>
                    <a:pt x="64" y="0"/>
                    <a:pt x="64" y="0"/>
                  </a:cubicBezTo>
                  <a:cubicBezTo>
                    <a:pt x="64" y="0"/>
                    <a:pt x="59" y="2"/>
                    <a:pt x="58" y="7"/>
                  </a:cubicBezTo>
                  <a:cubicBezTo>
                    <a:pt x="57" y="11"/>
                    <a:pt x="59" y="14"/>
                    <a:pt x="60" y="16"/>
                  </a:cubicBezTo>
                  <a:cubicBezTo>
                    <a:pt x="62" y="18"/>
                    <a:pt x="65" y="21"/>
                    <a:pt x="66" y="2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8" name="Freeform 304"/>
            <p:cNvSpPr>
              <a:spLocks noEditPoints="1"/>
            </p:cNvSpPr>
            <p:nvPr/>
          </p:nvSpPr>
          <p:spPr bwMode="auto">
            <a:xfrm>
              <a:off x="5219700" y="1621367"/>
              <a:ext cx="196851" cy="194733"/>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11 h 78"/>
                <a:gd name="T12" fmla="*/ 11 w 78"/>
                <a:gd name="T13" fmla="*/ 39 h 78"/>
                <a:gd name="T14" fmla="*/ 39 w 78"/>
                <a:gd name="T15" fmla="*/ 66 h 78"/>
                <a:gd name="T16" fmla="*/ 66 w 78"/>
                <a:gd name="T17" fmla="*/ 39 h 78"/>
                <a:gd name="T18" fmla="*/ 39 w 78"/>
                <a:gd name="T19" fmla="*/ 11 h 78"/>
                <a:gd name="T20" fmla="*/ 45 w 78"/>
                <a:gd name="T21" fmla="*/ 44 h 78"/>
                <a:gd name="T22" fmla="*/ 44 w 78"/>
                <a:gd name="T23" fmla="*/ 45 h 78"/>
                <a:gd name="T24" fmla="*/ 27 w 78"/>
                <a:gd name="T25" fmla="*/ 45 h 78"/>
                <a:gd name="T26" fmla="*/ 26 w 78"/>
                <a:gd name="T27" fmla="*/ 44 h 78"/>
                <a:gd name="T28" fmla="*/ 26 w 78"/>
                <a:gd name="T29" fmla="*/ 40 h 78"/>
                <a:gd name="T30" fmla="*/ 27 w 78"/>
                <a:gd name="T31" fmla="*/ 39 h 78"/>
                <a:gd name="T32" fmla="*/ 39 w 78"/>
                <a:gd name="T33" fmla="*/ 39 h 78"/>
                <a:gd name="T34" fmla="*/ 39 w 78"/>
                <a:gd name="T35" fmla="*/ 21 h 78"/>
                <a:gd name="T36" fmla="*/ 40 w 78"/>
                <a:gd name="T37" fmla="*/ 19 h 78"/>
                <a:gd name="T38" fmla="*/ 44 w 78"/>
                <a:gd name="T39" fmla="*/ 19 h 78"/>
                <a:gd name="T40" fmla="*/ 45 w 78"/>
                <a:gd name="T41" fmla="*/ 21 h 78"/>
                <a:gd name="T42" fmla="*/ 45 w 78"/>
                <a:gd name="T43"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8">
                  <a:moveTo>
                    <a:pt x="39" y="78"/>
                  </a:moveTo>
                  <a:cubicBezTo>
                    <a:pt x="17" y="78"/>
                    <a:pt x="0" y="60"/>
                    <a:pt x="0" y="39"/>
                  </a:cubicBezTo>
                  <a:cubicBezTo>
                    <a:pt x="0" y="17"/>
                    <a:pt x="17" y="0"/>
                    <a:pt x="39" y="0"/>
                  </a:cubicBezTo>
                  <a:cubicBezTo>
                    <a:pt x="60" y="0"/>
                    <a:pt x="78" y="17"/>
                    <a:pt x="78" y="39"/>
                  </a:cubicBezTo>
                  <a:cubicBezTo>
                    <a:pt x="78" y="60"/>
                    <a:pt x="60" y="78"/>
                    <a:pt x="39" y="78"/>
                  </a:cubicBezTo>
                  <a:close/>
                  <a:moveTo>
                    <a:pt x="39" y="11"/>
                  </a:moveTo>
                  <a:cubicBezTo>
                    <a:pt x="24" y="11"/>
                    <a:pt x="11" y="24"/>
                    <a:pt x="11" y="39"/>
                  </a:cubicBezTo>
                  <a:cubicBezTo>
                    <a:pt x="11" y="54"/>
                    <a:pt x="24" y="66"/>
                    <a:pt x="39" y="66"/>
                  </a:cubicBezTo>
                  <a:cubicBezTo>
                    <a:pt x="54" y="66"/>
                    <a:pt x="66" y="54"/>
                    <a:pt x="66" y="39"/>
                  </a:cubicBezTo>
                  <a:cubicBezTo>
                    <a:pt x="66" y="24"/>
                    <a:pt x="54" y="11"/>
                    <a:pt x="39" y="11"/>
                  </a:cubicBezTo>
                  <a:close/>
                  <a:moveTo>
                    <a:pt x="45" y="44"/>
                  </a:moveTo>
                  <a:cubicBezTo>
                    <a:pt x="45" y="45"/>
                    <a:pt x="45" y="45"/>
                    <a:pt x="44" y="45"/>
                  </a:cubicBezTo>
                  <a:cubicBezTo>
                    <a:pt x="27" y="45"/>
                    <a:pt x="27" y="45"/>
                    <a:pt x="27" y="45"/>
                  </a:cubicBezTo>
                  <a:cubicBezTo>
                    <a:pt x="27" y="45"/>
                    <a:pt x="26" y="45"/>
                    <a:pt x="26" y="44"/>
                  </a:cubicBezTo>
                  <a:cubicBezTo>
                    <a:pt x="26" y="40"/>
                    <a:pt x="26" y="40"/>
                    <a:pt x="26" y="40"/>
                  </a:cubicBezTo>
                  <a:cubicBezTo>
                    <a:pt x="26" y="39"/>
                    <a:pt x="27" y="39"/>
                    <a:pt x="27" y="39"/>
                  </a:cubicBezTo>
                  <a:cubicBezTo>
                    <a:pt x="39" y="39"/>
                    <a:pt x="39" y="39"/>
                    <a:pt x="39" y="39"/>
                  </a:cubicBezTo>
                  <a:cubicBezTo>
                    <a:pt x="39" y="21"/>
                    <a:pt x="39" y="21"/>
                    <a:pt x="39" y="21"/>
                  </a:cubicBezTo>
                  <a:cubicBezTo>
                    <a:pt x="39" y="20"/>
                    <a:pt x="40" y="19"/>
                    <a:pt x="40" y="19"/>
                  </a:cubicBezTo>
                  <a:cubicBezTo>
                    <a:pt x="44" y="19"/>
                    <a:pt x="44" y="19"/>
                    <a:pt x="44" y="19"/>
                  </a:cubicBezTo>
                  <a:cubicBezTo>
                    <a:pt x="45" y="19"/>
                    <a:pt x="45" y="20"/>
                    <a:pt x="45" y="21"/>
                  </a:cubicBezTo>
                  <a:lnTo>
                    <a:pt x="45" y="4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79" name="Freeform 305"/>
            <p:cNvSpPr>
              <a:spLocks noEditPoints="1"/>
            </p:cNvSpPr>
            <p:nvPr/>
          </p:nvSpPr>
          <p:spPr bwMode="auto">
            <a:xfrm>
              <a:off x="6360584" y="800100"/>
              <a:ext cx="179917" cy="143933"/>
            </a:xfrm>
            <a:custGeom>
              <a:avLst/>
              <a:gdLst>
                <a:gd name="T0" fmla="*/ 69 w 72"/>
                <a:gd name="T1" fmla="*/ 34 h 58"/>
                <a:gd name="T2" fmla="*/ 68 w 72"/>
                <a:gd name="T3" fmla="*/ 34 h 58"/>
                <a:gd name="T4" fmla="*/ 68 w 72"/>
                <a:gd name="T5" fmla="*/ 34 h 58"/>
                <a:gd name="T6" fmla="*/ 67 w 72"/>
                <a:gd name="T7" fmla="*/ 34 h 58"/>
                <a:gd name="T8" fmla="*/ 36 w 72"/>
                <a:gd name="T9" fmla="*/ 8 h 58"/>
                <a:gd name="T10" fmla="*/ 6 w 72"/>
                <a:gd name="T11" fmla="*/ 34 h 58"/>
                <a:gd name="T12" fmla="*/ 5 w 72"/>
                <a:gd name="T13" fmla="*/ 34 h 58"/>
                <a:gd name="T14" fmla="*/ 4 w 72"/>
                <a:gd name="T15" fmla="*/ 34 h 58"/>
                <a:gd name="T16" fmla="*/ 1 w 72"/>
                <a:gd name="T17" fmla="*/ 31 h 58"/>
                <a:gd name="T18" fmla="*/ 1 w 72"/>
                <a:gd name="T19" fmla="*/ 29 h 58"/>
                <a:gd name="T20" fmla="*/ 33 w 72"/>
                <a:gd name="T21" fmla="*/ 2 h 58"/>
                <a:gd name="T22" fmla="*/ 40 w 72"/>
                <a:gd name="T23" fmla="*/ 2 h 58"/>
                <a:gd name="T24" fmla="*/ 51 w 72"/>
                <a:gd name="T25" fmla="*/ 11 h 58"/>
                <a:gd name="T26" fmla="*/ 51 w 72"/>
                <a:gd name="T27" fmla="*/ 2 h 58"/>
                <a:gd name="T28" fmla="*/ 52 w 72"/>
                <a:gd name="T29" fmla="*/ 1 h 58"/>
                <a:gd name="T30" fmla="*/ 61 w 72"/>
                <a:gd name="T31" fmla="*/ 1 h 58"/>
                <a:gd name="T32" fmla="*/ 62 w 72"/>
                <a:gd name="T33" fmla="*/ 2 h 58"/>
                <a:gd name="T34" fmla="*/ 62 w 72"/>
                <a:gd name="T35" fmla="*/ 20 h 58"/>
                <a:gd name="T36" fmla="*/ 72 w 72"/>
                <a:gd name="T37" fmla="*/ 29 h 58"/>
                <a:gd name="T38" fmla="*/ 72 w 72"/>
                <a:gd name="T39" fmla="*/ 31 h 58"/>
                <a:gd name="T40" fmla="*/ 69 w 72"/>
                <a:gd name="T41" fmla="*/ 34 h 58"/>
                <a:gd name="T42" fmla="*/ 62 w 72"/>
                <a:gd name="T43" fmla="*/ 55 h 58"/>
                <a:gd name="T44" fmla="*/ 59 w 72"/>
                <a:gd name="T45" fmla="*/ 58 h 58"/>
                <a:gd name="T46" fmla="*/ 42 w 72"/>
                <a:gd name="T47" fmla="*/ 58 h 58"/>
                <a:gd name="T48" fmla="*/ 42 w 72"/>
                <a:gd name="T49" fmla="*/ 41 h 58"/>
                <a:gd name="T50" fmla="*/ 31 w 72"/>
                <a:gd name="T51" fmla="*/ 41 h 58"/>
                <a:gd name="T52" fmla="*/ 31 w 72"/>
                <a:gd name="T53" fmla="*/ 58 h 58"/>
                <a:gd name="T54" fmla="*/ 14 w 72"/>
                <a:gd name="T55" fmla="*/ 58 h 58"/>
                <a:gd name="T56" fmla="*/ 11 w 72"/>
                <a:gd name="T57" fmla="*/ 55 h 58"/>
                <a:gd name="T58" fmla="*/ 11 w 72"/>
                <a:gd name="T59" fmla="*/ 34 h 58"/>
                <a:gd name="T60" fmla="*/ 11 w 72"/>
                <a:gd name="T61" fmla="*/ 33 h 58"/>
                <a:gd name="T62" fmla="*/ 36 w 72"/>
                <a:gd name="T63" fmla="*/ 12 h 58"/>
                <a:gd name="T64" fmla="*/ 62 w 72"/>
                <a:gd name="T65" fmla="*/ 33 h 58"/>
                <a:gd name="T66" fmla="*/ 62 w 72"/>
                <a:gd name="T67" fmla="*/ 34 h 58"/>
                <a:gd name="T68" fmla="*/ 62 w 72"/>
                <a:gd name="T69"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58">
                  <a:moveTo>
                    <a:pt x="69" y="34"/>
                  </a:moveTo>
                  <a:cubicBezTo>
                    <a:pt x="68" y="34"/>
                    <a:pt x="68" y="34"/>
                    <a:pt x="68" y="34"/>
                  </a:cubicBezTo>
                  <a:cubicBezTo>
                    <a:pt x="68" y="34"/>
                    <a:pt x="68" y="34"/>
                    <a:pt x="68" y="34"/>
                  </a:cubicBezTo>
                  <a:cubicBezTo>
                    <a:pt x="67" y="34"/>
                    <a:pt x="67" y="34"/>
                    <a:pt x="67" y="34"/>
                  </a:cubicBezTo>
                  <a:cubicBezTo>
                    <a:pt x="36" y="8"/>
                    <a:pt x="36" y="8"/>
                    <a:pt x="36" y="8"/>
                  </a:cubicBezTo>
                  <a:cubicBezTo>
                    <a:pt x="6" y="34"/>
                    <a:pt x="6" y="34"/>
                    <a:pt x="6" y="34"/>
                  </a:cubicBezTo>
                  <a:cubicBezTo>
                    <a:pt x="5" y="34"/>
                    <a:pt x="5" y="34"/>
                    <a:pt x="5" y="34"/>
                  </a:cubicBezTo>
                  <a:cubicBezTo>
                    <a:pt x="4" y="34"/>
                    <a:pt x="4" y="34"/>
                    <a:pt x="4" y="34"/>
                  </a:cubicBezTo>
                  <a:cubicBezTo>
                    <a:pt x="1" y="31"/>
                    <a:pt x="1" y="31"/>
                    <a:pt x="1" y="31"/>
                  </a:cubicBezTo>
                  <a:cubicBezTo>
                    <a:pt x="0" y="30"/>
                    <a:pt x="0" y="29"/>
                    <a:pt x="1" y="29"/>
                  </a:cubicBezTo>
                  <a:cubicBezTo>
                    <a:pt x="33" y="2"/>
                    <a:pt x="33" y="2"/>
                    <a:pt x="33" y="2"/>
                  </a:cubicBezTo>
                  <a:cubicBezTo>
                    <a:pt x="35" y="0"/>
                    <a:pt x="38" y="0"/>
                    <a:pt x="40" y="2"/>
                  </a:cubicBezTo>
                  <a:cubicBezTo>
                    <a:pt x="51" y="11"/>
                    <a:pt x="51" y="11"/>
                    <a:pt x="51" y="11"/>
                  </a:cubicBezTo>
                  <a:cubicBezTo>
                    <a:pt x="51" y="2"/>
                    <a:pt x="51" y="2"/>
                    <a:pt x="51" y="2"/>
                  </a:cubicBezTo>
                  <a:cubicBezTo>
                    <a:pt x="51" y="2"/>
                    <a:pt x="51" y="1"/>
                    <a:pt x="52" y="1"/>
                  </a:cubicBezTo>
                  <a:cubicBezTo>
                    <a:pt x="61" y="1"/>
                    <a:pt x="61" y="1"/>
                    <a:pt x="61" y="1"/>
                  </a:cubicBezTo>
                  <a:cubicBezTo>
                    <a:pt x="61" y="1"/>
                    <a:pt x="62" y="2"/>
                    <a:pt x="62" y="2"/>
                  </a:cubicBezTo>
                  <a:cubicBezTo>
                    <a:pt x="62" y="20"/>
                    <a:pt x="62" y="20"/>
                    <a:pt x="62" y="20"/>
                  </a:cubicBezTo>
                  <a:cubicBezTo>
                    <a:pt x="72" y="29"/>
                    <a:pt x="72" y="29"/>
                    <a:pt x="72" y="29"/>
                  </a:cubicBezTo>
                  <a:cubicBezTo>
                    <a:pt x="72" y="29"/>
                    <a:pt x="72" y="30"/>
                    <a:pt x="72" y="31"/>
                  </a:cubicBezTo>
                  <a:lnTo>
                    <a:pt x="69" y="34"/>
                  </a:lnTo>
                  <a:close/>
                  <a:moveTo>
                    <a:pt x="62" y="55"/>
                  </a:moveTo>
                  <a:cubicBezTo>
                    <a:pt x="62" y="56"/>
                    <a:pt x="61" y="58"/>
                    <a:pt x="59" y="58"/>
                  </a:cubicBezTo>
                  <a:cubicBezTo>
                    <a:pt x="42" y="58"/>
                    <a:pt x="42" y="58"/>
                    <a:pt x="42" y="58"/>
                  </a:cubicBezTo>
                  <a:cubicBezTo>
                    <a:pt x="42" y="41"/>
                    <a:pt x="42" y="41"/>
                    <a:pt x="42" y="41"/>
                  </a:cubicBezTo>
                  <a:cubicBezTo>
                    <a:pt x="31" y="41"/>
                    <a:pt x="31" y="41"/>
                    <a:pt x="31" y="41"/>
                  </a:cubicBezTo>
                  <a:cubicBezTo>
                    <a:pt x="31" y="58"/>
                    <a:pt x="31" y="58"/>
                    <a:pt x="31" y="58"/>
                  </a:cubicBezTo>
                  <a:cubicBezTo>
                    <a:pt x="14" y="58"/>
                    <a:pt x="14" y="58"/>
                    <a:pt x="14" y="58"/>
                  </a:cubicBezTo>
                  <a:cubicBezTo>
                    <a:pt x="12" y="58"/>
                    <a:pt x="11" y="56"/>
                    <a:pt x="11" y="55"/>
                  </a:cubicBezTo>
                  <a:cubicBezTo>
                    <a:pt x="11" y="34"/>
                    <a:pt x="11" y="34"/>
                    <a:pt x="11" y="34"/>
                  </a:cubicBezTo>
                  <a:cubicBezTo>
                    <a:pt x="11" y="33"/>
                    <a:pt x="11" y="33"/>
                    <a:pt x="11" y="33"/>
                  </a:cubicBezTo>
                  <a:cubicBezTo>
                    <a:pt x="36" y="12"/>
                    <a:pt x="36" y="12"/>
                    <a:pt x="36" y="12"/>
                  </a:cubicBezTo>
                  <a:cubicBezTo>
                    <a:pt x="62" y="33"/>
                    <a:pt x="62" y="33"/>
                    <a:pt x="62" y="33"/>
                  </a:cubicBezTo>
                  <a:cubicBezTo>
                    <a:pt x="62" y="34"/>
                    <a:pt x="62" y="34"/>
                    <a:pt x="62" y="34"/>
                  </a:cubicBezTo>
                  <a:lnTo>
                    <a:pt x="62" y="55"/>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0" name="Freeform 306"/>
            <p:cNvSpPr>
              <a:spLocks noEditPoints="1"/>
            </p:cNvSpPr>
            <p:nvPr/>
          </p:nvSpPr>
          <p:spPr bwMode="auto">
            <a:xfrm>
              <a:off x="6688667" y="2783417"/>
              <a:ext cx="154517" cy="122767"/>
            </a:xfrm>
            <a:custGeom>
              <a:avLst/>
              <a:gdLst>
                <a:gd name="T0" fmla="*/ 62 w 62"/>
                <a:gd name="T1" fmla="*/ 43 h 49"/>
                <a:gd name="T2" fmla="*/ 57 w 62"/>
                <a:gd name="T3" fmla="*/ 49 h 49"/>
                <a:gd name="T4" fmla="*/ 6 w 62"/>
                <a:gd name="T5" fmla="*/ 49 h 49"/>
                <a:gd name="T6" fmla="*/ 0 w 62"/>
                <a:gd name="T7" fmla="*/ 43 h 49"/>
                <a:gd name="T8" fmla="*/ 0 w 62"/>
                <a:gd name="T9" fmla="*/ 6 h 49"/>
                <a:gd name="T10" fmla="*/ 6 w 62"/>
                <a:gd name="T11" fmla="*/ 0 h 49"/>
                <a:gd name="T12" fmla="*/ 57 w 62"/>
                <a:gd name="T13" fmla="*/ 0 h 49"/>
                <a:gd name="T14" fmla="*/ 62 w 62"/>
                <a:gd name="T15" fmla="*/ 6 h 49"/>
                <a:gd name="T16" fmla="*/ 62 w 62"/>
                <a:gd name="T17" fmla="*/ 43 h 49"/>
                <a:gd name="T18" fmla="*/ 57 w 62"/>
                <a:gd name="T19" fmla="*/ 4 h 49"/>
                <a:gd name="T20" fmla="*/ 6 w 62"/>
                <a:gd name="T21" fmla="*/ 4 h 49"/>
                <a:gd name="T22" fmla="*/ 5 w 62"/>
                <a:gd name="T23" fmla="*/ 6 h 49"/>
                <a:gd name="T24" fmla="*/ 10 w 62"/>
                <a:gd name="T25" fmla="*/ 15 h 49"/>
                <a:gd name="T26" fmla="*/ 24 w 62"/>
                <a:gd name="T27" fmla="*/ 26 h 49"/>
                <a:gd name="T28" fmla="*/ 31 w 62"/>
                <a:gd name="T29" fmla="*/ 31 h 49"/>
                <a:gd name="T30" fmla="*/ 31 w 62"/>
                <a:gd name="T31" fmla="*/ 31 h 49"/>
                <a:gd name="T32" fmla="*/ 31 w 62"/>
                <a:gd name="T33" fmla="*/ 31 h 49"/>
                <a:gd name="T34" fmla="*/ 39 w 62"/>
                <a:gd name="T35" fmla="*/ 26 h 49"/>
                <a:gd name="T36" fmla="*/ 53 w 62"/>
                <a:gd name="T37" fmla="*/ 15 h 49"/>
                <a:gd name="T38" fmla="*/ 58 w 62"/>
                <a:gd name="T39" fmla="*/ 7 h 49"/>
                <a:gd name="T40" fmla="*/ 57 w 62"/>
                <a:gd name="T41" fmla="*/ 4 h 49"/>
                <a:gd name="T42" fmla="*/ 58 w 62"/>
                <a:gd name="T43" fmla="*/ 17 h 49"/>
                <a:gd name="T44" fmla="*/ 56 w 62"/>
                <a:gd name="T45" fmla="*/ 19 h 49"/>
                <a:gd name="T46" fmla="*/ 41 w 62"/>
                <a:gd name="T47" fmla="*/ 31 h 49"/>
                <a:gd name="T48" fmla="*/ 31 w 62"/>
                <a:gd name="T49" fmla="*/ 35 h 49"/>
                <a:gd name="T50" fmla="*/ 31 w 62"/>
                <a:gd name="T51" fmla="*/ 35 h 49"/>
                <a:gd name="T52" fmla="*/ 31 w 62"/>
                <a:gd name="T53" fmla="*/ 35 h 49"/>
                <a:gd name="T54" fmla="*/ 22 w 62"/>
                <a:gd name="T55" fmla="*/ 31 h 49"/>
                <a:gd name="T56" fmla="*/ 7 w 62"/>
                <a:gd name="T57" fmla="*/ 19 h 49"/>
                <a:gd name="T58" fmla="*/ 5 w 62"/>
                <a:gd name="T59" fmla="*/ 17 h 49"/>
                <a:gd name="T60" fmla="*/ 5 w 62"/>
                <a:gd name="T61" fmla="*/ 43 h 49"/>
                <a:gd name="T62" fmla="*/ 6 w 62"/>
                <a:gd name="T63" fmla="*/ 44 h 49"/>
                <a:gd name="T64" fmla="*/ 57 w 62"/>
                <a:gd name="T65" fmla="*/ 44 h 49"/>
                <a:gd name="T66" fmla="*/ 58 w 62"/>
                <a:gd name="T67" fmla="*/ 43 h 49"/>
                <a:gd name="T68" fmla="*/ 58 w 62"/>
                <a:gd name="T69"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49">
                  <a:moveTo>
                    <a:pt x="62" y="43"/>
                  </a:moveTo>
                  <a:cubicBezTo>
                    <a:pt x="62" y="46"/>
                    <a:pt x="60" y="49"/>
                    <a:pt x="57" y="49"/>
                  </a:cubicBezTo>
                  <a:cubicBezTo>
                    <a:pt x="6" y="49"/>
                    <a:pt x="6" y="49"/>
                    <a:pt x="6" y="49"/>
                  </a:cubicBezTo>
                  <a:cubicBezTo>
                    <a:pt x="3" y="49"/>
                    <a:pt x="0" y="46"/>
                    <a:pt x="0" y="43"/>
                  </a:cubicBezTo>
                  <a:cubicBezTo>
                    <a:pt x="0" y="6"/>
                    <a:pt x="0" y="6"/>
                    <a:pt x="0" y="6"/>
                  </a:cubicBezTo>
                  <a:cubicBezTo>
                    <a:pt x="0" y="3"/>
                    <a:pt x="3" y="0"/>
                    <a:pt x="6" y="0"/>
                  </a:cubicBezTo>
                  <a:cubicBezTo>
                    <a:pt x="57" y="0"/>
                    <a:pt x="57" y="0"/>
                    <a:pt x="57" y="0"/>
                  </a:cubicBezTo>
                  <a:cubicBezTo>
                    <a:pt x="60" y="0"/>
                    <a:pt x="62" y="3"/>
                    <a:pt x="62" y="6"/>
                  </a:cubicBezTo>
                  <a:lnTo>
                    <a:pt x="62" y="43"/>
                  </a:lnTo>
                  <a:close/>
                  <a:moveTo>
                    <a:pt x="57" y="4"/>
                  </a:moveTo>
                  <a:cubicBezTo>
                    <a:pt x="6" y="4"/>
                    <a:pt x="6" y="4"/>
                    <a:pt x="6" y="4"/>
                  </a:cubicBezTo>
                  <a:cubicBezTo>
                    <a:pt x="5" y="4"/>
                    <a:pt x="5" y="5"/>
                    <a:pt x="5" y="6"/>
                  </a:cubicBezTo>
                  <a:cubicBezTo>
                    <a:pt x="5" y="10"/>
                    <a:pt x="7" y="13"/>
                    <a:pt x="10" y="15"/>
                  </a:cubicBezTo>
                  <a:cubicBezTo>
                    <a:pt x="15" y="19"/>
                    <a:pt x="19" y="23"/>
                    <a:pt x="24" y="26"/>
                  </a:cubicBezTo>
                  <a:cubicBezTo>
                    <a:pt x="26" y="28"/>
                    <a:pt x="29" y="31"/>
                    <a:pt x="31" y="31"/>
                  </a:cubicBezTo>
                  <a:cubicBezTo>
                    <a:pt x="31" y="31"/>
                    <a:pt x="31" y="31"/>
                    <a:pt x="31" y="31"/>
                  </a:cubicBezTo>
                  <a:cubicBezTo>
                    <a:pt x="31" y="31"/>
                    <a:pt x="31" y="31"/>
                    <a:pt x="31" y="31"/>
                  </a:cubicBezTo>
                  <a:cubicBezTo>
                    <a:pt x="34" y="31"/>
                    <a:pt x="37" y="28"/>
                    <a:pt x="39" y="26"/>
                  </a:cubicBezTo>
                  <a:cubicBezTo>
                    <a:pt x="44" y="23"/>
                    <a:pt x="48" y="19"/>
                    <a:pt x="53" y="15"/>
                  </a:cubicBezTo>
                  <a:cubicBezTo>
                    <a:pt x="55" y="14"/>
                    <a:pt x="58" y="10"/>
                    <a:pt x="58" y="7"/>
                  </a:cubicBezTo>
                  <a:cubicBezTo>
                    <a:pt x="58" y="6"/>
                    <a:pt x="58" y="4"/>
                    <a:pt x="57" y="4"/>
                  </a:cubicBezTo>
                  <a:close/>
                  <a:moveTo>
                    <a:pt x="58" y="17"/>
                  </a:moveTo>
                  <a:cubicBezTo>
                    <a:pt x="57" y="17"/>
                    <a:pt x="56" y="18"/>
                    <a:pt x="56" y="19"/>
                  </a:cubicBezTo>
                  <a:cubicBezTo>
                    <a:pt x="51" y="23"/>
                    <a:pt x="46" y="27"/>
                    <a:pt x="41" y="31"/>
                  </a:cubicBezTo>
                  <a:cubicBezTo>
                    <a:pt x="38" y="33"/>
                    <a:pt x="35" y="35"/>
                    <a:pt x="31" y="35"/>
                  </a:cubicBezTo>
                  <a:cubicBezTo>
                    <a:pt x="31" y="35"/>
                    <a:pt x="31" y="35"/>
                    <a:pt x="31" y="35"/>
                  </a:cubicBezTo>
                  <a:cubicBezTo>
                    <a:pt x="31" y="35"/>
                    <a:pt x="31" y="35"/>
                    <a:pt x="31" y="35"/>
                  </a:cubicBezTo>
                  <a:cubicBezTo>
                    <a:pt x="28" y="35"/>
                    <a:pt x="25" y="33"/>
                    <a:pt x="22" y="31"/>
                  </a:cubicBezTo>
                  <a:cubicBezTo>
                    <a:pt x="17" y="27"/>
                    <a:pt x="12" y="23"/>
                    <a:pt x="7" y="19"/>
                  </a:cubicBezTo>
                  <a:cubicBezTo>
                    <a:pt x="6" y="18"/>
                    <a:pt x="6" y="17"/>
                    <a:pt x="5" y="17"/>
                  </a:cubicBezTo>
                  <a:cubicBezTo>
                    <a:pt x="5" y="43"/>
                    <a:pt x="5" y="43"/>
                    <a:pt x="5" y="43"/>
                  </a:cubicBezTo>
                  <a:cubicBezTo>
                    <a:pt x="5" y="44"/>
                    <a:pt x="5" y="44"/>
                    <a:pt x="6" y="44"/>
                  </a:cubicBezTo>
                  <a:cubicBezTo>
                    <a:pt x="57" y="44"/>
                    <a:pt x="57" y="44"/>
                    <a:pt x="57" y="44"/>
                  </a:cubicBezTo>
                  <a:cubicBezTo>
                    <a:pt x="57" y="44"/>
                    <a:pt x="58" y="44"/>
                    <a:pt x="58" y="43"/>
                  </a:cubicBezTo>
                  <a:lnTo>
                    <a:pt x="58" y="17"/>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1" name="Freeform 307"/>
            <p:cNvSpPr>
              <a:spLocks/>
            </p:cNvSpPr>
            <p:nvPr/>
          </p:nvSpPr>
          <p:spPr bwMode="auto">
            <a:xfrm>
              <a:off x="6620934" y="1911350"/>
              <a:ext cx="266700" cy="266700"/>
            </a:xfrm>
            <a:custGeom>
              <a:avLst/>
              <a:gdLst>
                <a:gd name="T0" fmla="*/ 103 w 106"/>
                <a:gd name="T1" fmla="*/ 97 h 106"/>
                <a:gd name="T2" fmla="*/ 97 w 106"/>
                <a:gd name="T3" fmla="*/ 103 h 106"/>
                <a:gd name="T4" fmla="*/ 91 w 106"/>
                <a:gd name="T5" fmla="*/ 106 h 106"/>
                <a:gd name="T6" fmla="*/ 86 w 106"/>
                <a:gd name="T7" fmla="*/ 103 h 106"/>
                <a:gd name="T8" fmla="*/ 64 w 106"/>
                <a:gd name="T9" fmla="*/ 81 h 106"/>
                <a:gd name="T10" fmla="*/ 61 w 106"/>
                <a:gd name="T11" fmla="*/ 76 h 106"/>
                <a:gd name="T12" fmla="*/ 64 w 106"/>
                <a:gd name="T13" fmla="*/ 70 h 106"/>
                <a:gd name="T14" fmla="*/ 48 w 106"/>
                <a:gd name="T15" fmla="*/ 54 h 106"/>
                <a:gd name="T16" fmla="*/ 41 w 106"/>
                <a:gd name="T17" fmla="*/ 62 h 106"/>
                <a:gd name="T18" fmla="*/ 39 w 106"/>
                <a:gd name="T19" fmla="*/ 63 h 106"/>
                <a:gd name="T20" fmla="*/ 37 w 106"/>
                <a:gd name="T21" fmla="*/ 62 h 106"/>
                <a:gd name="T22" fmla="*/ 40 w 106"/>
                <a:gd name="T23" fmla="*/ 68 h 106"/>
                <a:gd name="T24" fmla="*/ 38 w 106"/>
                <a:gd name="T25" fmla="*/ 72 h 106"/>
                <a:gd name="T26" fmla="*/ 31 w 106"/>
                <a:gd name="T27" fmla="*/ 77 h 106"/>
                <a:gd name="T28" fmla="*/ 27 w 106"/>
                <a:gd name="T29" fmla="*/ 75 h 106"/>
                <a:gd name="T30" fmla="*/ 2 w 106"/>
                <a:gd name="T31" fmla="*/ 51 h 106"/>
                <a:gd name="T32" fmla="*/ 0 w 106"/>
                <a:gd name="T33" fmla="*/ 46 h 106"/>
                <a:gd name="T34" fmla="*/ 5 w 106"/>
                <a:gd name="T35" fmla="*/ 39 h 106"/>
                <a:gd name="T36" fmla="*/ 9 w 106"/>
                <a:gd name="T37" fmla="*/ 37 h 106"/>
                <a:gd name="T38" fmla="*/ 15 w 106"/>
                <a:gd name="T39" fmla="*/ 41 h 106"/>
                <a:gd name="T40" fmla="*/ 15 w 106"/>
                <a:gd name="T41" fmla="*/ 39 h 106"/>
                <a:gd name="T42" fmla="*/ 15 w 106"/>
                <a:gd name="T43" fmla="*/ 37 h 106"/>
                <a:gd name="T44" fmla="*/ 37 w 106"/>
                <a:gd name="T45" fmla="*/ 15 h 106"/>
                <a:gd name="T46" fmla="*/ 39 w 106"/>
                <a:gd name="T47" fmla="*/ 15 h 106"/>
                <a:gd name="T48" fmla="*/ 41 w 106"/>
                <a:gd name="T49" fmla="*/ 15 h 106"/>
                <a:gd name="T50" fmla="*/ 37 w 106"/>
                <a:gd name="T51" fmla="*/ 9 h 106"/>
                <a:gd name="T52" fmla="*/ 39 w 106"/>
                <a:gd name="T53" fmla="*/ 5 h 106"/>
                <a:gd name="T54" fmla="*/ 46 w 106"/>
                <a:gd name="T55" fmla="*/ 0 h 106"/>
                <a:gd name="T56" fmla="*/ 51 w 106"/>
                <a:gd name="T57" fmla="*/ 2 h 106"/>
                <a:gd name="T58" fmla="*/ 75 w 106"/>
                <a:gd name="T59" fmla="*/ 27 h 106"/>
                <a:gd name="T60" fmla="*/ 77 w 106"/>
                <a:gd name="T61" fmla="*/ 31 h 106"/>
                <a:gd name="T62" fmla="*/ 72 w 106"/>
                <a:gd name="T63" fmla="*/ 38 h 106"/>
                <a:gd name="T64" fmla="*/ 68 w 106"/>
                <a:gd name="T65" fmla="*/ 40 h 106"/>
                <a:gd name="T66" fmla="*/ 62 w 106"/>
                <a:gd name="T67" fmla="*/ 37 h 106"/>
                <a:gd name="T68" fmla="*/ 63 w 106"/>
                <a:gd name="T69" fmla="*/ 39 h 106"/>
                <a:gd name="T70" fmla="*/ 62 w 106"/>
                <a:gd name="T71" fmla="*/ 41 h 106"/>
                <a:gd name="T72" fmla="*/ 54 w 106"/>
                <a:gd name="T73" fmla="*/ 48 h 106"/>
                <a:gd name="T74" fmla="*/ 70 w 106"/>
                <a:gd name="T75" fmla="*/ 64 h 106"/>
                <a:gd name="T76" fmla="*/ 76 w 106"/>
                <a:gd name="T77" fmla="*/ 61 h 106"/>
                <a:gd name="T78" fmla="*/ 81 w 106"/>
                <a:gd name="T79" fmla="*/ 64 h 106"/>
                <a:gd name="T80" fmla="*/ 103 w 106"/>
                <a:gd name="T81" fmla="*/ 86 h 106"/>
                <a:gd name="T82" fmla="*/ 106 w 106"/>
                <a:gd name="T83" fmla="*/ 91 h 106"/>
                <a:gd name="T84" fmla="*/ 103 w 106"/>
                <a:gd name="T8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6" h="106">
                  <a:moveTo>
                    <a:pt x="103" y="97"/>
                  </a:moveTo>
                  <a:cubicBezTo>
                    <a:pt x="97" y="103"/>
                    <a:pt x="97" y="103"/>
                    <a:pt x="97" y="103"/>
                  </a:cubicBezTo>
                  <a:cubicBezTo>
                    <a:pt x="95" y="105"/>
                    <a:pt x="93" y="106"/>
                    <a:pt x="91" y="106"/>
                  </a:cubicBezTo>
                  <a:cubicBezTo>
                    <a:pt x="89" y="106"/>
                    <a:pt x="87" y="105"/>
                    <a:pt x="86" y="103"/>
                  </a:cubicBezTo>
                  <a:cubicBezTo>
                    <a:pt x="64" y="81"/>
                    <a:pt x="64" y="81"/>
                    <a:pt x="64" y="81"/>
                  </a:cubicBezTo>
                  <a:cubicBezTo>
                    <a:pt x="62" y="80"/>
                    <a:pt x="61" y="78"/>
                    <a:pt x="61" y="76"/>
                  </a:cubicBezTo>
                  <a:cubicBezTo>
                    <a:pt x="61" y="73"/>
                    <a:pt x="62" y="71"/>
                    <a:pt x="64" y="70"/>
                  </a:cubicBezTo>
                  <a:cubicBezTo>
                    <a:pt x="48" y="54"/>
                    <a:pt x="48" y="54"/>
                    <a:pt x="48" y="54"/>
                  </a:cubicBezTo>
                  <a:cubicBezTo>
                    <a:pt x="41" y="62"/>
                    <a:pt x="41" y="62"/>
                    <a:pt x="41" y="62"/>
                  </a:cubicBezTo>
                  <a:cubicBezTo>
                    <a:pt x="40" y="62"/>
                    <a:pt x="39" y="63"/>
                    <a:pt x="39" y="63"/>
                  </a:cubicBezTo>
                  <a:cubicBezTo>
                    <a:pt x="38" y="63"/>
                    <a:pt x="37" y="62"/>
                    <a:pt x="37" y="62"/>
                  </a:cubicBezTo>
                  <a:cubicBezTo>
                    <a:pt x="38" y="64"/>
                    <a:pt x="40" y="65"/>
                    <a:pt x="40" y="68"/>
                  </a:cubicBezTo>
                  <a:cubicBezTo>
                    <a:pt x="40" y="69"/>
                    <a:pt x="39" y="71"/>
                    <a:pt x="38" y="72"/>
                  </a:cubicBezTo>
                  <a:cubicBezTo>
                    <a:pt x="36" y="74"/>
                    <a:pt x="34" y="77"/>
                    <a:pt x="31" y="77"/>
                  </a:cubicBezTo>
                  <a:cubicBezTo>
                    <a:pt x="29" y="77"/>
                    <a:pt x="28" y="76"/>
                    <a:pt x="27" y="75"/>
                  </a:cubicBezTo>
                  <a:cubicBezTo>
                    <a:pt x="2" y="51"/>
                    <a:pt x="2" y="51"/>
                    <a:pt x="2" y="51"/>
                  </a:cubicBezTo>
                  <a:cubicBezTo>
                    <a:pt x="1" y="49"/>
                    <a:pt x="0" y="48"/>
                    <a:pt x="0" y="46"/>
                  </a:cubicBezTo>
                  <a:cubicBezTo>
                    <a:pt x="0" y="43"/>
                    <a:pt x="3" y="41"/>
                    <a:pt x="5" y="39"/>
                  </a:cubicBezTo>
                  <a:cubicBezTo>
                    <a:pt x="6" y="38"/>
                    <a:pt x="8" y="37"/>
                    <a:pt x="9" y="37"/>
                  </a:cubicBezTo>
                  <a:cubicBezTo>
                    <a:pt x="12" y="37"/>
                    <a:pt x="14" y="39"/>
                    <a:pt x="15" y="41"/>
                  </a:cubicBezTo>
                  <a:cubicBezTo>
                    <a:pt x="15" y="40"/>
                    <a:pt x="15" y="39"/>
                    <a:pt x="15" y="39"/>
                  </a:cubicBezTo>
                  <a:cubicBezTo>
                    <a:pt x="15" y="38"/>
                    <a:pt x="15" y="37"/>
                    <a:pt x="15" y="37"/>
                  </a:cubicBezTo>
                  <a:cubicBezTo>
                    <a:pt x="37" y="15"/>
                    <a:pt x="37" y="15"/>
                    <a:pt x="37" y="15"/>
                  </a:cubicBezTo>
                  <a:cubicBezTo>
                    <a:pt x="37" y="15"/>
                    <a:pt x="38" y="15"/>
                    <a:pt x="39" y="15"/>
                  </a:cubicBezTo>
                  <a:cubicBezTo>
                    <a:pt x="39" y="15"/>
                    <a:pt x="40" y="15"/>
                    <a:pt x="41" y="15"/>
                  </a:cubicBezTo>
                  <a:cubicBezTo>
                    <a:pt x="39" y="14"/>
                    <a:pt x="37" y="12"/>
                    <a:pt x="37" y="9"/>
                  </a:cubicBezTo>
                  <a:cubicBezTo>
                    <a:pt x="37" y="8"/>
                    <a:pt x="38" y="6"/>
                    <a:pt x="39" y="5"/>
                  </a:cubicBezTo>
                  <a:cubicBezTo>
                    <a:pt x="41" y="3"/>
                    <a:pt x="43" y="0"/>
                    <a:pt x="46" y="0"/>
                  </a:cubicBezTo>
                  <a:cubicBezTo>
                    <a:pt x="48" y="0"/>
                    <a:pt x="49" y="1"/>
                    <a:pt x="51" y="2"/>
                  </a:cubicBezTo>
                  <a:cubicBezTo>
                    <a:pt x="75" y="27"/>
                    <a:pt x="75" y="27"/>
                    <a:pt x="75" y="27"/>
                  </a:cubicBezTo>
                  <a:cubicBezTo>
                    <a:pt x="77" y="28"/>
                    <a:pt x="77" y="29"/>
                    <a:pt x="77" y="31"/>
                  </a:cubicBezTo>
                  <a:cubicBezTo>
                    <a:pt x="77" y="34"/>
                    <a:pt x="74" y="36"/>
                    <a:pt x="72" y="38"/>
                  </a:cubicBezTo>
                  <a:cubicBezTo>
                    <a:pt x="71" y="39"/>
                    <a:pt x="69" y="40"/>
                    <a:pt x="68" y="40"/>
                  </a:cubicBezTo>
                  <a:cubicBezTo>
                    <a:pt x="65" y="40"/>
                    <a:pt x="64" y="38"/>
                    <a:pt x="62" y="37"/>
                  </a:cubicBezTo>
                  <a:cubicBezTo>
                    <a:pt x="62" y="37"/>
                    <a:pt x="63" y="38"/>
                    <a:pt x="63" y="39"/>
                  </a:cubicBezTo>
                  <a:cubicBezTo>
                    <a:pt x="63" y="39"/>
                    <a:pt x="62" y="40"/>
                    <a:pt x="62" y="41"/>
                  </a:cubicBezTo>
                  <a:cubicBezTo>
                    <a:pt x="54" y="48"/>
                    <a:pt x="54" y="48"/>
                    <a:pt x="54" y="48"/>
                  </a:cubicBezTo>
                  <a:cubicBezTo>
                    <a:pt x="70" y="64"/>
                    <a:pt x="70" y="64"/>
                    <a:pt x="70" y="64"/>
                  </a:cubicBezTo>
                  <a:cubicBezTo>
                    <a:pt x="71" y="62"/>
                    <a:pt x="73" y="61"/>
                    <a:pt x="76" y="61"/>
                  </a:cubicBezTo>
                  <a:cubicBezTo>
                    <a:pt x="78" y="61"/>
                    <a:pt x="80" y="62"/>
                    <a:pt x="81" y="64"/>
                  </a:cubicBezTo>
                  <a:cubicBezTo>
                    <a:pt x="103" y="86"/>
                    <a:pt x="103" y="86"/>
                    <a:pt x="103" y="86"/>
                  </a:cubicBezTo>
                  <a:cubicBezTo>
                    <a:pt x="105" y="87"/>
                    <a:pt x="106" y="89"/>
                    <a:pt x="106" y="91"/>
                  </a:cubicBezTo>
                  <a:cubicBezTo>
                    <a:pt x="106" y="93"/>
                    <a:pt x="105" y="95"/>
                    <a:pt x="103" y="97"/>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2" name="Freeform 308"/>
            <p:cNvSpPr>
              <a:spLocks noEditPoints="1"/>
            </p:cNvSpPr>
            <p:nvPr/>
          </p:nvSpPr>
          <p:spPr bwMode="auto">
            <a:xfrm>
              <a:off x="7116234" y="1564216"/>
              <a:ext cx="169333" cy="169333"/>
            </a:xfrm>
            <a:custGeom>
              <a:avLst/>
              <a:gdLst>
                <a:gd name="T0" fmla="*/ 65 w 67"/>
                <a:gd name="T1" fmla="*/ 14 h 68"/>
                <a:gd name="T2" fmla="*/ 12 w 67"/>
                <a:gd name="T3" fmla="*/ 67 h 68"/>
                <a:gd name="T4" fmla="*/ 10 w 67"/>
                <a:gd name="T5" fmla="*/ 68 h 68"/>
                <a:gd name="T6" fmla="*/ 8 w 67"/>
                <a:gd name="T7" fmla="*/ 67 h 68"/>
                <a:gd name="T8" fmla="*/ 0 w 67"/>
                <a:gd name="T9" fmla="*/ 59 h 68"/>
                <a:gd name="T10" fmla="*/ 0 w 67"/>
                <a:gd name="T11" fmla="*/ 57 h 68"/>
                <a:gd name="T12" fmla="*/ 0 w 67"/>
                <a:gd name="T13" fmla="*/ 55 h 68"/>
                <a:gd name="T14" fmla="*/ 53 w 67"/>
                <a:gd name="T15" fmla="*/ 2 h 68"/>
                <a:gd name="T16" fmla="*/ 55 w 67"/>
                <a:gd name="T17" fmla="*/ 1 h 68"/>
                <a:gd name="T18" fmla="*/ 57 w 67"/>
                <a:gd name="T19" fmla="*/ 2 h 68"/>
                <a:gd name="T20" fmla="*/ 65 w 67"/>
                <a:gd name="T21" fmla="*/ 10 h 68"/>
                <a:gd name="T22" fmla="*/ 66 w 67"/>
                <a:gd name="T23" fmla="*/ 12 h 68"/>
                <a:gd name="T24" fmla="*/ 65 w 67"/>
                <a:gd name="T25" fmla="*/ 14 h 68"/>
                <a:gd name="T26" fmla="*/ 14 w 67"/>
                <a:gd name="T27" fmla="*/ 6 h 68"/>
                <a:gd name="T28" fmla="*/ 10 w 67"/>
                <a:gd name="T29" fmla="*/ 7 h 68"/>
                <a:gd name="T30" fmla="*/ 9 w 67"/>
                <a:gd name="T31" fmla="*/ 11 h 68"/>
                <a:gd name="T32" fmla="*/ 8 w 67"/>
                <a:gd name="T33" fmla="*/ 7 h 68"/>
                <a:gd name="T34" fmla="*/ 4 w 67"/>
                <a:gd name="T35" fmla="*/ 6 h 68"/>
                <a:gd name="T36" fmla="*/ 8 w 67"/>
                <a:gd name="T37" fmla="*/ 4 h 68"/>
                <a:gd name="T38" fmla="*/ 9 w 67"/>
                <a:gd name="T39" fmla="*/ 0 h 68"/>
                <a:gd name="T40" fmla="*/ 10 w 67"/>
                <a:gd name="T41" fmla="*/ 4 h 68"/>
                <a:gd name="T42" fmla="*/ 14 w 67"/>
                <a:gd name="T43" fmla="*/ 6 h 68"/>
                <a:gd name="T44" fmla="*/ 33 w 67"/>
                <a:gd name="T45" fmla="*/ 14 h 68"/>
                <a:gd name="T46" fmla="*/ 25 w 67"/>
                <a:gd name="T47" fmla="*/ 16 h 68"/>
                <a:gd name="T48" fmla="*/ 22 w 67"/>
                <a:gd name="T49" fmla="*/ 24 h 68"/>
                <a:gd name="T50" fmla="*/ 20 w 67"/>
                <a:gd name="T51" fmla="*/ 16 h 68"/>
                <a:gd name="T52" fmla="*/ 12 w 67"/>
                <a:gd name="T53" fmla="*/ 14 h 68"/>
                <a:gd name="T54" fmla="*/ 20 w 67"/>
                <a:gd name="T55" fmla="*/ 11 h 68"/>
                <a:gd name="T56" fmla="*/ 22 w 67"/>
                <a:gd name="T57" fmla="*/ 3 h 68"/>
                <a:gd name="T58" fmla="*/ 25 w 67"/>
                <a:gd name="T59" fmla="*/ 11 h 68"/>
                <a:gd name="T60" fmla="*/ 33 w 67"/>
                <a:gd name="T61" fmla="*/ 14 h 68"/>
                <a:gd name="T62" fmla="*/ 41 w 67"/>
                <a:gd name="T63" fmla="*/ 6 h 68"/>
                <a:gd name="T64" fmla="*/ 37 w 67"/>
                <a:gd name="T65" fmla="*/ 7 h 68"/>
                <a:gd name="T66" fmla="*/ 35 w 67"/>
                <a:gd name="T67" fmla="*/ 11 h 68"/>
                <a:gd name="T68" fmla="*/ 34 w 67"/>
                <a:gd name="T69" fmla="*/ 7 h 68"/>
                <a:gd name="T70" fmla="*/ 30 w 67"/>
                <a:gd name="T71" fmla="*/ 6 h 68"/>
                <a:gd name="T72" fmla="*/ 34 w 67"/>
                <a:gd name="T73" fmla="*/ 4 h 68"/>
                <a:gd name="T74" fmla="*/ 35 w 67"/>
                <a:gd name="T75" fmla="*/ 0 h 68"/>
                <a:gd name="T76" fmla="*/ 37 w 67"/>
                <a:gd name="T77" fmla="*/ 4 h 68"/>
                <a:gd name="T78" fmla="*/ 41 w 67"/>
                <a:gd name="T79" fmla="*/ 6 h 68"/>
                <a:gd name="T80" fmla="*/ 60 w 67"/>
                <a:gd name="T81" fmla="*/ 12 h 68"/>
                <a:gd name="T82" fmla="*/ 55 w 67"/>
                <a:gd name="T83" fmla="*/ 8 h 68"/>
                <a:gd name="T84" fmla="*/ 43 w 67"/>
                <a:gd name="T85" fmla="*/ 20 h 68"/>
                <a:gd name="T86" fmla="*/ 48 w 67"/>
                <a:gd name="T87" fmla="*/ 24 h 68"/>
                <a:gd name="T88" fmla="*/ 60 w 67"/>
                <a:gd name="T89" fmla="*/ 12 h 68"/>
                <a:gd name="T90" fmla="*/ 67 w 67"/>
                <a:gd name="T91" fmla="*/ 32 h 68"/>
                <a:gd name="T92" fmla="*/ 63 w 67"/>
                <a:gd name="T93" fmla="*/ 33 h 68"/>
                <a:gd name="T94" fmla="*/ 62 w 67"/>
                <a:gd name="T95" fmla="*/ 37 h 68"/>
                <a:gd name="T96" fmla="*/ 61 w 67"/>
                <a:gd name="T97" fmla="*/ 33 h 68"/>
                <a:gd name="T98" fmla="*/ 57 w 67"/>
                <a:gd name="T99" fmla="*/ 32 h 68"/>
                <a:gd name="T100" fmla="*/ 61 w 67"/>
                <a:gd name="T101" fmla="*/ 31 h 68"/>
                <a:gd name="T102" fmla="*/ 62 w 67"/>
                <a:gd name="T103" fmla="*/ 27 h 68"/>
                <a:gd name="T104" fmla="*/ 63 w 67"/>
                <a:gd name="T105" fmla="*/ 31 h 68"/>
                <a:gd name="T106" fmla="*/ 67 w 67"/>
                <a:gd name="T10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68">
                  <a:moveTo>
                    <a:pt x="65" y="14"/>
                  </a:moveTo>
                  <a:cubicBezTo>
                    <a:pt x="12" y="67"/>
                    <a:pt x="12" y="67"/>
                    <a:pt x="12" y="67"/>
                  </a:cubicBezTo>
                  <a:cubicBezTo>
                    <a:pt x="12" y="68"/>
                    <a:pt x="11" y="68"/>
                    <a:pt x="10" y="68"/>
                  </a:cubicBezTo>
                  <a:cubicBezTo>
                    <a:pt x="10" y="68"/>
                    <a:pt x="9" y="68"/>
                    <a:pt x="8" y="67"/>
                  </a:cubicBezTo>
                  <a:cubicBezTo>
                    <a:pt x="0" y="59"/>
                    <a:pt x="0" y="59"/>
                    <a:pt x="0" y="59"/>
                  </a:cubicBezTo>
                  <a:cubicBezTo>
                    <a:pt x="0" y="59"/>
                    <a:pt x="0" y="58"/>
                    <a:pt x="0" y="57"/>
                  </a:cubicBezTo>
                  <a:cubicBezTo>
                    <a:pt x="0" y="57"/>
                    <a:pt x="0" y="56"/>
                    <a:pt x="0" y="55"/>
                  </a:cubicBezTo>
                  <a:cubicBezTo>
                    <a:pt x="53" y="2"/>
                    <a:pt x="53" y="2"/>
                    <a:pt x="53" y="2"/>
                  </a:cubicBezTo>
                  <a:cubicBezTo>
                    <a:pt x="54" y="2"/>
                    <a:pt x="55" y="1"/>
                    <a:pt x="55" y="1"/>
                  </a:cubicBezTo>
                  <a:cubicBezTo>
                    <a:pt x="56" y="1"/>
                    <a:pt x="57" y="2"/>
                    <a:pt x="57" y="2"/>
                  </a:cubicBezTo>
                  <a:cubicBezTo>
                    <a:pt x="65" y="10"/>
                    <a:pt x="65" y="10"/>
                    <a:pt x="65" y="10"/>
                  </a:cubicBezTo>
                  <a:cubicBezTo>
                    <a:pt x="66" y="11"/>
                    <a:pt x="66" y="12"/>
                    <a:pt x="66" y="12"/>
                  </a:cubicBezTo>
                  <a:cubicBezTo>
                    <a:pt x="66" y="13"/>
                    <a:pt x="66" y="14"/>
                    <a:pt x="65" y="14"/>
                  </a:cubicBezTo>
                  <a:close/>
                  <a:moveTo>
                    <a:pt x="14" y="6"/>
                  </a:moveTo>
                  <a:cubicBezTo>
                    <a:pt x="10" y="7"/>
                    <a:pt x="10" y="7"/>
                    <a:pt x="10" y="7"/>
                  </a:cubicBezTo>
                  <a:cubicBezTo>
                    <a:pt x="9" y="11"/>
                    <a:pt x="9" y="11"/>
                    <a:pt x="9" y="11"/>
                  </a:cubicBezTo>
                  <a:cubicBezTo>
                    <a:pt x="8" y="7"/>
                    <a:pt x="8" y="7"/>
                    <a:pt x="8" y="7"/>
                  </a:cubicBezTo>
                  <a:cubicBezTo>
                    <a:pt x="4" y="6"/>
                    <a:pt x="4" y="6"/>
                    <a:pt x="4" y="6"/>
                  </a:cubicBezTo>
                  <a:cubicBezTo>
                    <a:pt x="8" y="4"/>
                    <a:pt x="8" y="4"/>
                    <a:pt x="8" y="4"/>
                  </a:cubicBezTo>
                  <a:cubicBezTo>
                    <a:pt x="9" y="0"/>
                    <a:pt x="9" y="0"/>
                    <a:pt x="9" y="0"/>
                  </a:cubicBezTo>
                  <a:cubicBezTo>
                    <a:pt x="10" y="4"/>
                    <a:pt x="10" y="4"/>
                    <a:pt x="10" y="4"/>
                  </a:cubicBezTo>
                  <a:lnTo>
                    <a:pt x="14" y="6"/>
                  </a:lnTo>
                  <a:close/>
                  <a:moveTo>
                    <a:pt x="33" y="14"/>
                  </a:moveTo>
                  <a:cubicBezTo>
                    <a:pt x="25" y="16"/>
                    <a:pt x="25" y="16"/>
                    <a:pt x="25" y="16"/>
                  </a:cubicBezTo>
                  <a:cubicBezTo>
                    <a:pt x="22" y="24"/>
                    <a:pt x="22" y="24"/>
                    <a:pt x="22" y="24"/>
                  </a:cubicBezTo>
                  <a:cubicBezTo>
                    <a:pt x="20" y="16"/>
                    <a:pt x="20" y="16"/>
                    <a:pt x="20" y="16"/>
                  </a:cubicBezTo>
                  <a:cubicBezTo>
                    <a:pt x="12" y="14"/>
                    <a:pt x="12" y="14"/>
                    <a:pt x="12" y="14"/>
                  </a:cubicBezTo>
                  <a:cubicBezTo>
                    <a:pt x="20" y="11"/>
                    <a:pt x="20" y="11"/>
                    <a:pt x="20" y="11"/>
                  </a:cubicBezTo>
                  <a:cubicBezTo>
                    <a:pt x="22" y="3"/>
                    <a:pt x="22" y="3"/>
                    <a:pt x="22" y="3"/>
                  </a:cubicBezTo>
                  <a:cubicBezTo>
                    <a:pt x="25" y="11"/>
                    <a:pt x="25" y="11"/>
                    <a:pt x="25" y="11"/>
                  </a:cubicBezTo>
                  <a:lnTo>
                    <a:pt x="33" y="14"/>
                  </a:lnTo>
                  <a:close/>
                  <a:moveTo>
                    <a:pt x="41" y="6"/>
                  </a:moveTo>
                  <a:cubicBezTo>
                    <a:pt x="37" y="7"/>
                    <a:pt x="37" y="7"/>
                    <a:pt x="37" y="7"/>
                  </a:cubicBezTo>
                  <a:cubicBezTo>
                    <a:pt x="35" y="11"/>
                    <a:pt x="35" y="11"/>
                    <a:pt x="35" y="11"/>
                  </a:cubicBezTo>
                  <a:cubicBezTo>
                    <a:pt x="34" y="7"/>
                    <a:pt x="34" y="7"/>
                    <a:pt x="34" y="7"/>
                  </a:cubicBezTo>
                  <a:cubicBezTo>
                    <a:pt x="30" y="6"/>
                    <a:pt x="30" y="6"/>
                    <a:pt x="30" y="6"/>
                  </a:cubicBezTo>
                  <a:cubicBezTo>
                    <a:pt x="34" y="4"/>
                    <a:pt x="34" y="4"/>
                    <a:pt x="34" y="4"/>
                  </a:cubicBezTo>
                  <a:cubicBezTo>
                    <a:pt x="35" y="0"/>
                    <a:pt x="35" y="0"/>
                    <a:pt x="35" y="0"/>
                  </a:cubicBezTo>
                  <a:cubicBezTo>
                    <a:pt x="37" y="4"/>
                    <a:pt x="37" y="4"/>
                    <a:pt x="37" y="4"/>
                  </a:cubicBezTo>
                  <a:lnTo>
                    <a:pt x="41" y="6"/>
                  </a:lnTo>
                  <a:close/>
                  <a:moveTo>
                    <a:pt x="60" y="12"/>
                  </a:moveTo>
                  <a:cubicBezTo>
                    <a:pt x="55" y="8"/>
                    <a:pt x="55" y="8"/>
                    <a:pt x="55" y="8"/>
                  </a:cubicBezTo>
                  <a:cubicBezTo>
                    <a:pt x="43" y="20"/>
                    <a:pt x="43" y="20"/>
                    <a:pt x="43" y="20"/>
                  </a:cubicBezTo>
                  <a:cubicBezTo>
                    <a:pt x="48" y="24"/>
                    <a:pt x="48" y="24"/>
                    <a:pt x="48" y="24"/>
                  </a:cubicBezTo>
                  <a:lnTo>
                    <a:pt x="60" y="12"/>
                  </a:lnTo>
                  <a:close/>
                  <a:moveTo>
                    <a:pt x="67" y="32"/>
                  </a:moveTo>
                  <a:cubicBezTo>
                    <a:pt x="63" y="33"/>
                    <a:pt x="63" y="33"/>
                    <a:pt x="63" y="33"/>
                  </a:cubicBezTo>
                  <a:cubicBezTo>
                    <a:pt x="62" y="37"/>
                    <a:pt x="62" y="37"/>
                    <a:pt x="62" y="37"/>
                  </a:cubicBezTo>
                  <a:cubicBezTo>
                    <a:pt x="61" y="33"/>
                    <a:pt x="61" y="33"/>
                    <a:pt x="61" y="33"/>
                  </a:cubicBezTo>
                  <a:cubicBezTo>
                    <a:pt x="57" y="32"/>
                    <a:pt x="57" y="32"/>
                    <a:pt x="57" y="32"/>
                  </a:cubicBezTo>
                  <a:cubicBezTo>
                    <a:pt x="61" y="31"/>
                    <a:pt x="61" y="31"/>
                    <a:pt x="61" y="31"/>
                  </a:cubicBezTo>
                  <a:cubicBezTo>
                    <a:pt x="62" y="27"/>
                    <a:pt x="62" y="27"/>
                    <a:pt x="62" y="27"/>
                  </a:cubicBezTo>
                  <a:cubicBezTo>
                    <a:pt x="63" y="31"/>
                    <a:pt x="63" y="31"/>
                    <a:pt x="63" y="31"/>
                  </a:cubicBezTo>
                  <a:lnTo>
                    <a:pt x="67" y="3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3" name="Freeform 309"/>
            <p:cNvSpPr>
              <a:spLocks noEditPoints="1"/>
            </p:cNvSpPr>
            <p:nvPr/>
          </p:nvSpPr>
          <p:spPr bwMode="auto">
            <a:xfrm>
              <a:off x="7105651" y="3477683"/>
              <a:ext cx="133351" cy="124884"/>
            </a:xfrm>
            <a:custGeom>
              <a:avLst/>
              <a:gdLst>
                <a:gd name="T0" fmla="*/ 9 w 54"/>
                <a:gd name="T1" fmla="*/ 34 h 50"/>
                <a:gd name="T2" fmla="*/ 0 w 54"/>
                <a:gd name="T3" fmla="*/ 23 h 50"/>
                <a:gd name="T4" fmla="*/ 6 w 54"/>
                <a:gd name="T5" fmla="*/ 16 h 50"/>
                <a:gd name="T6" fmla="*/ 15 w 54"/>
                <a:gd name="T7" fmla="*/ 27 h 50"/>
                <a:gd name="T8" fmla="*/ 9 w 54"/>
                <a:gd name="T9" fmla="*/ 34 h 50"/>
                <a:gd name="T10" fmla="*/ 46 w 54"/>
                <a:gd name="T11" fmla="*/ 46 h 50"/>
                <a:gd name="T12" fmla="*/ 40 w 54"/>
                <a:gd name="T13" fmla="*/ 50 h 50"/>
                <a:gd name="T14" fmla="*/ 27 w 54"/>
                <a:gd name="T15" fmla="*/ 47 h 50"/>
                <a:gd name="T16" fmla="*/ 15 w 54"/>
                <a:gd name="T17" fmla="*/ 50 h 50"/>
                <a:gd name="T18" fmla="*/ 9 w 54"/>
                <a:gd name="T19" fmla="*/ 46 h 50"/>
                <a:gd name="T20" fmla="*/ 27 w 54"/>
                <a:gd name="T21" fmla="*/ 26 h 50"/>
                <a:gd name="T22" fmla="*/ 46 w 54"/>
                <a:gd name="T23" fmla="*/ 46 h 50"/>
                <a:gd name="T24" fmla="*/ 20 w 54"/>
                <a:gd name="T25" fmla="*/ 20 h 50"/>
                <a:gd name="T26" fmla="*/ 11 w 54"/>
                <a:gd name="T27" fmla="*/ 8 h 50"/>
                <a:gd name="T28" fmla="*/ 17 w 54"/>
                <a:gd name="T29" fmla="*/ 0 h 50"/>
                <a:gd name="T30" fmla="*/ 26 w 54"/>
                <a:gd name="T31" fmla="*/ 12 h 50"/>
                <a:gd name="T32" fmla="*/ 20 w 54"/>
                <a:gd name="T33" fmla="*/ 20 h 50"/>
                <a:gd name="T34" fmla="*/ 29 w 54"/>
                <a:gd name="T35" fmla="*/ 12 h 50"/>
                <a:gd name="T36" fmla="*/ 38 w 54"/>
                <a:gd name="T37" fmla="*/ 0 h 50"/>
                <a:gd name="T38" fmla="*/ 44 w 54"/>
                <a:gd name="T39" fmla="*/ 8 h 50"/>
                <a:gd name="T40" fmla="*/ 35 w 54"/>
                <a:gd name="T41" fmla="*/ 20 h 50"/>
                <a:gd name="T42" fmla="*/ 29 w 54"/>
                <a:gd name="T43" fmla="*/ 12 h 50"/>
                <a:gd name="T44" fmla="*/ 54 w 54"/>
                <a:gd name="T45" fmla="*/ 23 h 50"/>
                <a:gd name="T46" fmla="*/ 46 w 54"/>
                <a:gd name="T47" fmla="*/ 34 h 50"/>
                <a:gd name="T48" fmla="*/ 40 w 54"/>
                <a:gd name="T49" fmla="*/ 27 h 50"/>
                <a:gd name="T50" fmla="*/ 49 w 54"/>
                <a:gd name="T51" fmla="*/ 16 h 50"/>
                <a:gd name="T52" fmla="*/ 54 w 54"/>
                <a:gd name="T5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9" y="34"/>
                  </a:moveTo>
                  <a:cubicBezTo>
                    <a:pt x="4" y="34"/>
                    <a:pt x="0" y="27"/>
                    <a:pt x="0" y="23"/>
                  </a:cubicBezTo>
                  <a:cubicBezTo>
                    <a:pt x="0" y="20"/>
                    <a:pt x="2" y="16"/>
                    <a:pt x="6" y="16"/>
                  </a:cubicBezTo>
                  <a:cubicBezTo>
                    <a:pt x="11" y="16"/>
                    <a:pt x="15" y="23"/>
                    <a:pt x="15" y="27"/>
                  </a:cubicBezTo>
                  <a:cubicBezTo>
                    <a:pt x="15" y="30"/>
                    <a:pt x="13" y="34"/>
                    <a:pt x="9" y="34"/>
                  </a:cubicBezTo>
                  <a:close/>
                  <a:moveTo>
                    <a:pt x="46" y="46"/>
                  </a:moveTo>
                  <a:cubicBezTo>
                    <a:pt x="46" y="50"/>
                    <a:pt x="43" y="50"/>
                    <a:pt x="40" y="50"/>
                  </a:cubicBezTo>
                  <a:cubicBezTo>
                    <a:pt x="35" y="50"/>
                    <a:pt x="32" y="47"/>
                    <a:pt x="27" y="47"/>
                  </a:cubicBezTo>
                  <a:cubicBezTo>
                    <a:pt x="23" y="47"/>
                    <a:pt x="19" y="50"/>
                    <a:pt x="15" y="50"/>
                  </a:cubicBezTo>
                  <a:cubicBezTo>
                    <a:pt x="12" y="50"/>
                    <a:pt x="9" y="49"/>
                    <a:pt x="9" y="46"/>
                  </a:cubicBezTo>
                  <a:cubicBezTo>
                    <a:pt x="9" y="38"/>
                    <a:pt x="20" y="26"/>
                    <a:pt x="27" y="26"/>
                  </a:cubicBezTo>
                  <a:cubicBezTo>
                    <a:pt x="35" y="26"/>
                    <a:pt x="46" y="38"/>
                    <a:pt x="46" y="46"/>
                  </a:cubicBezTo>
                  <a:close/>
                  <a:moveTo>
                    <a:pt x="20" y="20"/>
                  </a:moveTo>
                  <a:cubicBezTo>
                    <a:pt x="14" y="20"/>
                    <a:pt x="11" y="13"/>
                    <a:pt x="11" y="8"/>
                  </a:cubicBezTo>
                  <a:cubicBezTo>
                    <a:pt x="11" y="5"/>
                    <a:pt x="13" y="0"/>
                    <a:pt x="17" y="0"/>
                  </a:cubicBezTo>
                  <a:cubicBezTo>
                    <a:pt x="23" y="0"/>
                    <a:pt x="26" y="7"/>
                    <a:pt x="26" y="12"/>
                  </a:cubicBezTo>
                  <a:cubicBezTo>
                    <a:pt x="26" y="15"/>
                    <a:pt x="24" y="20"/>
                    <a:pt x="20" y="20"/>
                  </a:cubicBezTo>
                  <a:close/>
                  <a:moveTo>
                    <a:pt x="29" y="12"/>
                  </a:moveTo>
                  <a:cubicBezTo>
                    <a:pt x="29" y="7"/>
                    <a:pt x="32" y="0"/>
                    <a:pt x="38" y="0"/>
                  </a:cubicBezTo>
                  <a:cubicBezTo>
                    <a:pt x="42" y="0"/>
                    <a:pt x="44" y="5"/>
                    <a:pt x="44" y="8"/>
                  </a:cubicBezTo>
                  <a:cubicBezTo>
                    <a:pt x="44" y="13"/>
                    <a:pt x="41" y="20"/>
                    <a:pt x="35" y="20"/>
                  </a:cubicBezTo>
                  <a:cubicBezTo>
                    <a:pt x="31" y="20"/>
                    <a:pt x="29" y="15"/>
                    <a:pt x="29" y="12"/>
                  </a:cubicBezTo>
                  <a:close/>
                  <a:moveTo>
                    <a:pt x="54" y="23"/>
                  </a:moveTo>
                  <a:cubicBezTo>
                    <a:pt x="54" y="27"/>
                    <a:pt x="51" y="34"/>
                    <a:pt x="46" y="34"/>
                  </a:cubicBezTo>
                  <a:cubicBezTo>
                    <a:pt x="42" y="34"/>
                    <a:pt x="40" y="30"/>
                    <a:pt x="40" y="27"/>
                  </a:cubicBezTo>
                  <a:cubicBezTo>
                    <a:pt x="40" y="23"/>
                    <a:pt x="44" y="16"/>
                    <a:pt x="49" y="16"/>
                  </a:cubicBezTo>
                  <a:cubicBezTo>
                    <a:pt x="53" y="16"/>
                    <a:pt x="54" y="20"/>
                    <a:pt x="54" y="2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4" name="Freeform 310"/>
            <p:cNvSpPr>
              <a:spLocks noEditPoints="1"/>
            </p:cNvSpPr>
            <p:nvPr/>
          </p:nvSpPr>
          <p:spPr bwMode="auto">
            <a:xfrm>
              <a:off x="7514168" y="2645834"/>
              <a:ext cx="131233" cy="133351"/>
            </a:xfrm>
            <a:custGeom>
              <a:avLst/>
              <a:gdLst>
                <a:gd name="T0" fmla="*/ 52 w 53"/>
                <a:gd name="T1" fmla="*/ 32 h 53"/>
                <a:gd name="T2" fmla="*/ 27 w 53"/>
                <a:gd name="T3" fmla="*/ 53 h 53"/>
                <a:gd name="T4" fmla="*/ 8 w 53"/>
                <a:gd name="T5" fmla="*/ 46 h 53"/>
                <a:gd name="T6" fmla="*/ 4 w 53"/>
                <a:gd name="T7" fmla="*/ 50 h 53"/>
                <a:gd name="T8" fmla="*/ 3 w 53"/>
                <a:gd name="T9" fmla="*/ 51 h 53"/>
                <a:gd name="T10" fmla="*/ 0 w 53"/>
                <a:gd name="T11" fmla="*/ 49 h 53"/>
                <a:gd name="T12" fmla="*/ 0 w 53"/>
                <a:gd name="T13" fmla="*/ 33 h 53"/>
                <a:gd name="T14" fmla="*/ 3 w 53"/>
                <a:gd name="T15" fmla="*/ 31 h 53"/>
                <a:gd name="T16" fmla="*/ 18 w 53"/>
                <a:gd name="T17" fmla="*/ 31 h 53"/>
                <a:gd name="T18" fmla="*/ 20 w 53"/>
                <a:gd name="T19" fmla="*/ 33 h 53"/>
                <a:gd name="T20" fmla="*/ 19 w 53"/>
                <a:gd name="T21" fmla="*/ 35 h 53"/>
                <a:gd name="T22" fmla="*/ 15 w 53"/>
                <a:gd name="T23" fmla="*/ 40 h 53"/>
                <a:gd name="T24" fmla="*/ 27 w 53"/>
                <a:gd name="T25" fmla="*/ 44 h 53"/>
                <a:gd name="T26" fmla="*/ 42 w 53"/>
                <a:gd name="T27" fmla="*/ 36 h 53"/>
                <a:gd name="T28" fmla="*/ 43 w 53"/>
                <a:gd name="T29" fmla="*/ 32 h 53"/>
                <a:gd name="T30" fmla="*/ 44 w 53"/>
                <a:gd name="T31" fmla="*/ 31 h 53"/>
                <a:gd name="T32" fmla="*/ 51 w 53"/>
                <a:gd name="T33" fmla="*/ 31 h 53"/>
                <a:gd name="T34" fmla="*/ 52 w 53"/>
                <a:gd name="T35" fmla="*/ 32 h 53"/>
                <a:gd name="T36" fmla="*/ 53 w 53"/>
                <a:gd name="T37" fmla="*/ 20 h 53"/>
                <a:gd name="T38" fmla="*/ 51 w 53"/>
                <a:gd name="T39" fmla="*/ 22 h 53"/>
                <a:gd name="T40" fmla="*/ 35 w 53"/>
                <a:gd name="T41" fmla="*/ 22 h 53"/>
                <a:gd name="T42" fmla="*/ 33 w 53"/>
                <a:gd name="T43" fmla="*/ 20 h 53"/>
                <a:gd name="T44" fmla="*/ 34 w 53"/>
                <a:gd name="T45" fmla="*/ 19 h 53"/>
                <a:gd name="T46" fmla="*/ 39 w 53"/>
                <a:gd name="T47" fmla="*/ 14 h 53"/>
                <a:gd name="T48" fmla="*/ 27 w 53"/>
                <a:gd name="T49" fmla="*/ 9 h 53"/>
                <a:gd name="T50" fmla="*/ 12 w 53"/>
                <a:gd name="T51" fmla="*/ 18 h 53"/>
                <a:gd name="T52" fmla="*/ 10 w 53"/>
                <a:gd name="T53" fmla="*/ 22 h 53"/>
                <a:gd name="T54" fmla="*/ 9 w 53"/>
                <a:gd name="T55" fmla="*/ 22 h 53"/>
                <a:gd name="T56" fmla="*/ 2 w 53"/>
                <a:gd name="T57" fmla="*/ 22 h 53"/>
                <a:gd name="T58" fmla="*/ 1 w 53"/>
                <a:gd name="T59" fmla="*/ 21 h 53"/>
                <a:gd name="T60" fmla="*/ 1 w 53"/>
                <a:gd name="T61" fmla="*/ 21 h 53"/>
                <a:gd name="T62" fmla="*/ 27 w 53"/>
                <a:gd name="T63" fmla="*/ 0 h 53"/>
                <a:gd name="T64" fmla="*/ 45 w 53"/>
                <a:gd name="T65" fmla="*/ 8 h 53"/>
                <a:gd name="T66" fmla="*/ 49 w 53"/>
                <a:gd name="T67" fmla="*/ 3 h 53"/>
                <a:gd name="T68" fmla="*/ 51 w 53"/>
                <a:gd name="T69" fmla="*/ 3 h 53"/>
                <a:gd name="T70" fmla="*/ 53 w 53"/>
                <a:gd name="T71" fmla="*/ 5 h 53"/>
                <a:gd name="T72" fmla="*/ 53 w 53"/>
                <a:gd name="T73"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53">
                  <a:moveTo>
                    <a:pt x="52" y="32"/>
                  </a:moveTo>
                  <a:cubicBezTo>
                    <a:pt x="49" y="45"/>
                    <a:pt x="39" y="53"/>
                    <a:pt x="27" y="53"/>
                  </a:cubicBezTo>
                  <a:cubicBezTo>
                    <a:pt x="20" y="53"/>
                    <a:pt x="13" y="50"/>
                    <a:pt x="8" y="46"/>
                  </a:cubicBezTo>
                  <a:cubicBezTo>
                    <a:pt x="4" y="50"/>
                    <a:pt x="4" y="50"/>
                    <a:pt x="4" y="50"/>
                  </a:cubicBezTo>
                  <a:cubicBezTo>
                    <a:pt x="4" y="51"/>
                    <a:pt x="3" y="51"/>
                    <a:pt x="3" y="51"/>
                  </a:cubicBezTo>
                  <a:cubicBezTo>
                    <a:pt x="1" y="51"/>
                    <a:pt x="0" y="50"/>
                    <a:pt x="0" y="49"/>
                  </a:cubicBezTo>
                  <a:cubicBezTo>
                    <a:pt x="0" y="33"/>
                    <a:pt x="0" y="33"/>
                    <a:pt x="0" y="33"/>
                  </a:cubicBezTo>
                  <a:cubicBezTo>
                    <a:pt x="0" y="32"/>
                    <a:pt x="1" y="31"/>
                    <a:pt x="3" y="31"/>
                  </a:cubicBezTo>
                  <a:cubicBezTo>
                    <a:pt x="18" y="31"/>
                    <a:pt x="18" y="31"/>
                    <a:pt x="18" y="31"/>
                  </a:cubicBezTo>
                  <a:cubicBezTo>
                    <a:pt x="19" y="31"/>
                    <a:pt x="20" y="32"/>
                    <a:pt x="20" y="33"/>
                  </a:cubicBezTo>
                  <a:cubicBezTo>
                    <a:pt x="20" y="34"/>
                    <a:pt x="20" y="34"/>
                    <a:pt x="19" y="35"/>
                  </a:cubicBezTo>
                  <a:cubicBezTo>
                    <a:pt x="15" y="40"/>
                    <a:pt x="15" y="40"/>
                    <a:pt x="15" y="40"/>
                  </a:cubicBezTo>
                  <a:cubicBezTo>
                    <a:pt x="18" y="43"/>
                    <a:pt x="22" y="44"/>
                    <a:pt x="27" y="44"/>
                  </a:cubicBezTo>
                  <a:cubicBezTo>
                    <a:pt x="33" y="44"/>
                    <a:pt x="38" y="41"/>
                    <a:pt x="42" y="36"/>
                  </a:cubicBezTo>
                  <a:cubicBezTo>
                    <a:pt x="42" y="35"/>
                    <a:pt x="43" y="33"/>
                    <a:pt x="43" y="32"/>
                  </a:cubicBezTo>
                  <a:cubicBezTo>
                    <a:pt x="44" y="31"/>
                    <a:pt x="44" y="31"/>
                    <a:pt x="44" y="31"/>
                  </a:cubicBezTo>
                  <a:cubicBezTo>
                    <a:pt x="51" y="31"/>
                    <a:pt x="51" y="31"/>
                    <a:pt x="51" y="31"/>
                  </a:cubicBezTo>
                  <a:cubicBezTo>
                    <a:pt x="52" y="31"/>
                    <a:pt x="52" y="32"/>
                    <a:pt x="52" y="32"/>
                  </a:cubicBezTo>
                  <a:close/>
                  <a:moveTo>
                    <a:pt x="53" y="20"/>
                  </a:moveTo>
                  <a:cubicBezTo>
                    <a:pt x="53" y="21"/>
                    <a:pt x="52" y="22"/>
                    <a:pt x="51" y="22"/>
                  </a:cubicBezTo>
                  <a:cubicBezTo>
                    <a:pt x="35" y="22"/>
                    <a:pt x="35" y="22"/>
                    <a:pt x="35" y="22"/>
                  </a:cubicBezTo>
                  <a:cubicBezTo>
                    <a:pt x="34" y="22"/>
                    <a:pt x="33" y="21"/>
                    <a:pt x="33" y="20"/>
                  </a:cubicBezTo>
                  <a:cubicBezTo>
                    <a:pt x="33" y="20"/>
                    <a:pt x="33" y="19"/>
                    <a:pt x="34" y="19"/>
                  </a:cubicBezTo>
                  <a:cubicBezTo>
                    <a:pt x="39" y="14"/>
                    <a:pt x="39" y="14"/>
                    <a:pt x="39" y="14"/>
                  </a:cubicBezTo>
                  <a:cubicBezTo>
                    <a:pt x="35" y="11"/>
                    <a:pt x="31" y="9"/>
                    <a:pt x="27" y="9"/>
                  </a:cubicBezTo>
                  <a:cubicBezTo>
                    <a:pt x="21" y="9"/>
                    <a:pt x="15" y="12"/>
                    <a:pt x="12" y="18"/>
                  </a:cubicBezTo>
                  <a:cubicBezTo>
                    <a:pt x="11" y="19"/>
                    <a:pt x="10" y="20"/>
                    <a:pt x="10" y="22"/>
                  </a:cubicBezTo>
                  <a:cubicBezTo>
                    <a:pt x="10" y="22"/>
                    <a:pt x="9" y="22"/>
                    <a:pt x="9" y="22"/>
                  </a:cubicBezTo>
                  <a:cubicBezTo>
                    <a:pt x="2" y="22"/>
                    <a:pt x="2" y="22"/>
                    <a:pt x="2" y="22"/>
                  </a:cubicBezTo>
                  <a:cubicBezTo>
                    <a:pt x="1" y="22"/>
                    <a:pt x="1" y="22"/>
                    <a:pt x="1" y="21"/>
                  </a:cubicBezTo>
                  <a:cubicBezTo>
                    <a:pt x="1" y="21"/>
                    <a:pt x="1" y="21"/>
                    <a:pt x="1" y="21"/>
                  </a:cubicBezTo>
                  <a:cubicBezTo>
                    <a:pt x="4" y="9"/>
                    <a:pt x="14" y="0"/>
                    <a:pt x="27" y="0"/>
                  </a:cubicBezTo>
                  <a:cubicBezTo>
                    <a:pt x="33" y="0"/>
                    <a:pt x="40" y="3"/>
                    <a:pt x="45" y="8"/>
                  </a:cubicBezTo>
                  <a:cubicBezTo>
                    <a:pt x="49" y="3"/>
                    <a:pt x="49" y="3"/>
                    <a:pt x="49" y="3"/>
                  </a:cubicBezTo>
                  <a:cubicBezTo>
                    <a:pt x="50" y="3"/>
                    <a:pt x="50" y="3"/>
                    <a:pt x="51" y="3"/>
                  </a:cubicBezTo>
                  <a:cubicBezTo>
                    <a:pt x="52" y="3"/>
                    <a:pt x="53" y="4"/>
                    <a:pt x="53" y="5"/>
                  </a:cubicBezTo>
                  <a:lnTo>
                    <a:pt x="53" y="2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5" name="Freeform 311"/>
            <p:cNvSpPr>
              <a:spLocks noEditPoints="1"/>
            </p:cNvSpPr>
            <p:nvPr/>
          </p:nvSpPr>
          <p:spPr bwMode="auto">
            <a:xfrm>
              <a:off x="4878918" y="3041650"/>
              <a:ext cx="88900" cy="93133"/>
            </a:xfrm>
            <a:custGeom>
              <a:avLst/>
              <a:gdLst>
                <a:gd name="T0" fmla="*/ 27 w 35"/>
                <a:gd name="T1" fmla="*/ 22 h 37"/>
                <a:gd name="T2" fmla="*/ 18 w 35"/>
                <a:gd name="T3" fmla="*/ 30 h 37"/>
                <a:gd name="T4" fmla="*/ 18 w 35"/>
                <a:gd name="T5" fmla="*/ 24 h 37"/>
                <a:gd name="T6" fmla="*/ 17 w 35"/>
                <a:gd name="T7" fmla="*/ 24 h 37"/>
                <a:gd name="T8" fmla="*/ 17 w 35"/>
                <a:gd name="T9" fmla="*/ 30 h 37"/>
                <a:gd name="T10" fmla="*/ 8 w 35"/>
                <a:gd name="T11" fmla="*/ 22 h 37"/>
                <a:gd name="T12" fmla="*/ 1 w 35"/>
                <a:gd name="T13" fmla="*/ 17 h 37"/>
                <a:gd name="T14" fmla="*/ 2 w 35"/>
                <a:gd name="T15" fmla="*/ 16 h 37"/>
                <a:gd name="T16" fmla="*/ 2 w 35"/>
                <a:gd name="T17" fmla="*/ 16 h 37"/>
                <a:gd name="T18" fmla="*/ 2 w 35"/>
                <a:gd name="T19" fmla="*/ 3 h 37"/>
                <a:gd name="T20" fmla="*/ 5 w 35"/>
                <a:gd name="T21" fmla="*/ 0 h 37"/>
                <a:gd name="T22" fmla="*/ 30 w 35"/>
                <a:gd name="T23" fmla="*/ 0 h 37"/>
                <a:gd name="T24" fmla="*/ 33 w 35"/>
                <a:gd name="T25" fmla="*/ 3 h 37"/>
                <a:gd name="T26" fmla="*/ 33 w 35"/>
                <a:gd name="T27" fmla="*/ 16 h 37"/>
                <a:gd name="T28" fmla="*/ 33 w 35"/>
                <a:gd name="T29" fmla="*/ 16 h 37"/>
                <a:gd name="T30" fmla="*/ 34 w 35"/>
                <a:gd name="T31" fmla="*/ 17 h 37"/>
                <a:gd name="T32" fmla="*/ 27 w 35"/>
                <a:gd name="T33" fmla="*/ 22 h 37"/>
                <a:gd name="T34" fmla="*/ 31 w 35"/>
                <a:gd name="T35" fmla="*/ 4 h 37"/>
                <a:gd name="T36" fmla="*/ 28 w 35"/>
                <a:gd name="T37" fmla="*/ 1 h 37"/>
                <a:gd name="T38" fmla="*/ 7 w 35"/>
                <a:gd name="T39" fmla="*/ 1 h 37"/>
                <a:gd name="T40" fmla="*/ 4 w 35"/>
                <a:gd name="T41" fmla="*/ 4 h 37"/>
                <a:gd name="T42" fmla="*/ 4 w 35"/>
                <a:gd name="T43" fmla="*/ 17 h 37"/>
                <a:gd name="T44" fmla="*/ 15 w 35"/>
                <a:gd name="T45" fmla="*/ 19 h 37"/>
                <a:gd name="T46" fmla="*/ 17 w 35"/>
                <a:gd name="T47" fmla="*/ 20 h 37"/>
                <a:gd name="T48" fmla="*/ 17 w 35"/>
                <a:gd name="T49" fmla="*/ 20 h 37"/>
                <a:gd name="T50" fmla="*/ 18 w 35"/>
                <a:gd name="T51" fmla="*/ 21 h 37"/>
                <a:gd name="T52" fmla="*/ 20 w 35"/>
                <a:gd name="T53" fmla="*/ 19 h 37"/>
                <a:gd name="T54" fmla="*/ 31 w 35"/>
                <a:gd name="T55" fmla="*/ 17 h 37"/>
                <a:gd name="T56" fmla="*/ 31 w 35"/>
                <a:gd name="T57" fmla="*/ 4 h 37"/>
                <a:gd name="T58" fmla="*/ 13 w 35"/>
                <a:gd name="T59" fmla="*/ 18 h 37"/>
                <a:gd name="T60" fmla="*/ 9 w 35"/>
                <a:gd name="T61" fmla="*/ 14 h 37"/>
                <a:gd name="T62" fmla="*/ 13 w 35"/>
                <a:gd name="T63" fmla="*/ 10 h 37"/>
                <a:gd name="T64" fmla="*/ 17 w 35"/>
                <a:gd name="T65" fmla="*/ 14 h 37"/>
                <a:gd name="T66" fmla="*/ 13 w 35"/>
                <a:gd name="T67" fmla="*/ 18 h 37"/>
                <a:gd name="T68" fmla="*/ 23 w 35"/>
                <a:gd name="T69" fmla="*/ 18 h 37"/>
                <a:gd name="T70" fmla="*/ 18 w 35"/>
                <a:gd name="T71" fmla="*/ 14 h 37"/>
                <a:gd name="T72" fmla="*/ 23 w 35"/>
                <a:gd name="T73" fmla="*/ 10 h 37"/>
                <a:gd name="T74" fmla="*/ 27 w 35"/>
                <a:gd name="T75" fmla="*/ 14 h 37"/>
                <a:gd name="T76" fmla="*/ 23 w 35"/>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37">
                  <a:moveTo>
                    <a:pt x="27" y="22"/>
                  </a:moveTo>
                  <a:cubicBezTo>
                    <a:pt x="31" y="35"/>
                    <a:pt x="18" y="37"/>
                    <a:pt x="18" y="30"/>
                  </a:cubicBezTo>
                  <a:cubicBezTo>
                    <a:pt x="18" y="30"/>
                    <a:pt x="18" y="27"/>
                    <a:pt x="18" y="24"/>
                  </a:cubicBezTo>
                  <a:cubicBezTo>
                    <a:pt x="17" y="24"/>
                    <a:pt x="17" y="24"/>
                    <a:pt x="17" y="24"/>
                  </a:cubicBezTo>
                  <a:cubicBezTo>
                    <a:pt x="17" y="27"/>
                    <a:pt x="17" y="30"/>
                    <a:pt x="17" y="30"/>
                  </a:cubicBezTo>
                  <a:cubicBezTo>
                    <a:pt x="17" y="37"/>
                    <a:pt x="4" y="35"/>
                    <a:pt x="8" y="22"/>
                  </a:cubicBezTo>
                  <a:cubicBezTo>
                    <a:pt x="4" y="21"/>
                    <a:pt x="2" y="19"/>
                    <a:pt x="1" y="17"/>
                  </a:cubicBezTo>
                  <a:cubicBezTo>
                    <a:pt x="0" y="16"/>
                    <a:pt x="1" y="15"/>
                    <a:pt x="2" y="16"/>
                  </a:cubicBezTo>
                  <a:cubicBezTo>
                    <a:pt x="2" y="16"/>
                    <a:pt x="2" y="16"/>
                    <a:pt x="2" y="16"/>
                  </a:cubicBezTo>
                  <a:cubicBezTo>
                    <a:pt x="2" y="3"/>
                    <a:pt x="2" y="3"/>
                    <a:pt x="2" y="3"/>
                  </a:cubicBezTo>
                  <a:cubicBezTo>
                    <a:pt x="2" y="1"/>
                    <a:pt x="4" y="0"/>
                    <a:pt x="5" y="0"/>
                  </a:cubicBezTo>
                  <a:cubicBezTo>
                    <a:pt x="30" y="0"/>
                    <a:pt x="30" y="0"/>
                    <a:pt x="30" y="0"/>
                  </a:cubicBezTo>
                  <a:cubicBezTo>
                    <a:pt x="31" y="0"/>
                    <a:pt x="33" y="1"/>
                    <a:pt x="33" y="3"/>
                  </a:cubicBezTo>
                  <a:cubicBezTo>
                    <a:pt x="33" y="16"/>
                    <a:pt x="33" y="16"/>
                    <a:pt x="33" y="16"/>
                  </a:cubicBezTo>
                  <a:cubicBezTo>
                    <a:pt x="33" y="16"/>
                    <a:pt x="33" y="16"/>
                    <a:pt x="33" y="16"/>
                  </a:cubicBezTo>
                  <a:cubicBezTo>
                    <a:pt x="34" y="15"/>
                    <a:pt x="35" y="16"/>
                    <a:pt x="34" y="17"/>
                  </a:cubicBezTo>
                  <a:cubicBezTo>
                    <a:pt x="33" y="19"/>
                    <a:pt x="31" y="21"/>
                    <a:pt x="27" y="22"/>
                  </a:cubicBezTo>
                  <a:close/>
                  <a:moveTo>
                    <a:pt x="31" y="4"/>
                  </a:moveTo>
                  <a:cubicBezTo>
                    <a:pt x="31" y="2"/>
                    <a:pt x="30" y="1"/>
                    <a:pt x="28" y="1"/>
                  </a:cubicBezTo>
                  <a:cubicBezTo>
                    <a:pt x="7" y="1"/>
                    <a:pt x="7" y="1"/>
                    <a:pt x="7" y="1"/>
                  </a:cubicBezTo>
                  <a:cubicBezTo>
                    <a:pt x="5" y="1"/>
                    <a:pt x="4" y="2"/>
                    <a:pt x="4" y="4"/>
                  </a:cubicBezTo>
                  <a:cubicBezTo>
                    <a:pt x="4" y="17"/>
                    <a:pt x="4" y="17"/>
                    <a:pt x="4" y="17"/>
                  </a:cubicBezTo>
                  <a:cubicBezTo>
                    <a:pt x="9" y="20"/>
                    <a:pt x="13" y="19"/>
                    <a:pt x="15" y="19"/>
                  </a:cubicBezTo>
                  <a:cubicBezTo>
                    <a:pt x="16" y="19"/>
                    <a:pt x="16" y="19"/>
                    <a:pt x="17" y="20"/>
                  </a:cubicBezTo>
                  <a:cubicBezTo>
                    <a:pt x="17" y="20"/>
                    <a:pt x="17" y="20"/>
                    <a:pt x="17" y="20"/>
                  </a:cubicBezTo>
                  <a:cubicBezTo>
                    <a:pt x="17" y="20"/>
                    <a:pt x="18" y="21"/>
                    <a:pt x="18" y="21"/>
                  </a:cubicBezTo>
                  <a:cubicBezTo>
                    <a:pt x="18" y="20"/>
                    <a:pt x="19" y="19"/>
                    <a:pt x="20" y="19"/>
                  </a:cubicBezTo>
                  <a:cubicBezTo>
                    <a:pt x="22" y="19"/>
                    <a:pt x="26" y="20"/>
                    <a:pt x="31" y="17"/>
                  </a:cubicBezTo>
                  <a:lnTo>
                    <a:pt x="31" y="4"/>
                  </a:lnTo>
                  <a:close/>
                  <a:moveTo>
                    <a:pt x="13" y="18"/>
                  </a:moveTo>
                  <a:cubicBezTo>
                    <a:pt x="11" y="18"/>
                    <a:pt x="9" y="16"/>
                    <a:pt x="9" y="14"/>
                  </a:cubicBezTo>
                  <a:cubicBezTo>
                    <a:pt x="9" y="12"/>
                    <a:pt x="11" y="10"/>
                    <a:pt x="13" y="10"/>
                  </a:cubicBezTo>
                  <a:cubicBezTo>
                    <a:pt x="15" y="10"/>
                    <a:pt x="17" y="12"/>
                    <a:pt x="17" y="14"/>
                  </a:cubicBezTo>
                  <a:cubicBezTo>
                    <a:pt x="17" y="16"/>
                    <a:pt x="15" y="18"/>
                    <a:pt x="13" y="18"/>
                  </a:cubicBezTo>
                  <a:close/>
                  <a:moveTo>
                    <a:pt x="23" y="18"/>
                  </a:moveTo>
                  <a:cubicBezTo>
                    <a:pt x="20" y="18"/>
                    <a:pt x="18" y="16"/>
                    <a:pt x="18" y="14"/>
                  </a:cubicBezTo>
                  <a:cubicBezTo>
                    <a:pt x="18" y="12"/>
                    <a:pt x="20" y="10"/>
                    <a:pt x="23" y="10"/>
                  </a:cubicBezTo>
                  <a:cubicBezTo>
                    <a:pt x="25" y="10"/>
                    <a:pt x="27" y="12"/>
                    <a:pt x="27" y="14"/>
                  </a:cubicBezTo>
                  <a:cubicBezTo>
                    <a:pt x="27" y="16"/>
                    <a:pt x="25" y="18"/>
                    <a:pt x="23" y="1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6" name="Freeform 312"/>
            <p:cNvSpPr>
              <a:spLocks/>
            </p:cNvSpPr>
            <p:nvPr/>
          </p:nvSpPr>
          <p:spPr bwMode="auto">
            <a:xfrm>
              <a:off x="4857751" y="2764367"/>
              <a:ext cx="84667" cy="101600"/>
            </a:xfrm>
            <a:custGeom>
              <a:avLst/>
              <a:gdLst>
                <a:gd name="T0" fmla="*/ 33 w 34"/>
                <a:gd name="T1" fmla="*/ 35 h 41"/>
                <a:gd name="T2" fmla="*/ 22 w 34"/>
                <a:gd name="T3" fmla="*/ 35 h 41"/>
                <a:gd name="T4" fmla="*/ 22 w 34"/>
                <a:gd name="T5" fmla="*/ 40 h 41"/>
                <a:gd name="T6" fmla="*/ 21 w 34"/>
                <a:gd name="T7" fmla="*/ 41 h 41"/>
                <a:gd name="T8" fmla="*/ 14 w 34"/>
                <a:gd name="T9" fmla="*/ 41 h 41"/>
                <a:gd name="T10" fmla="*/ 12 w 34"/>
                <a:gd name="T11" fmla="*/ 40 h 41"/>
                <a:gd name="T12" fmla="*/ 12 w 34"/>
                <a:gd name="T13" fmla="*/ 35 h 41"/>
                <a:gd name="T14" fmla="*/ 2 w 34"/>
                <a:gd name="T15" fmla="*/ 35 h 41"/>
                <a:gd name="T16" fmla="*/ 0 w 34"/>
                <a:gd name="T17" fmla="*/ 34 h 41"/>
                <a:gd name="T18" fmla="*/ 1 w 34"/>
                <a:gd name="T19" fmla="*/ 33 h 41"/>
                <a:gd name="T20" fmla="*/ 10 w 34"/>
                <a:gd name="T21" fmla="*/ 23 h 41"/>
                <a:gd name="T22" fmla="*/ 5 w 34"/>
                <a:gd name="T23" fmla="*/ 23 h 41"/>
                <a:gd name="T24" fmla="*/ 3 w 34"/>
                <a:gd name="T25" fmla="*/ 22 h 41"/>
                <a:gd name="T26" fmla="*/ 4 w 34"/>
                <a:gd name="T27" fmla="*/ 21 h 41"/>
                <a:gd name="T28" fmla="*/ 13 w 34"/>
                <a:gd name="T29" fmla="*/ 12 h 41"/>
                <a:gd name="T30" fmla="*/ 8 w 34"/>
                <a:gd name="T31" fmla="*/ 12 h 41"/>
                <a:gd name="T32" fmla="*/ 7 w 34"/>
                <a:gd name="T33" fmla="*/ 10 h 41"/>
                <a:gd name="T34" fmla="*/ 7 w 34"/>
                <a:gd name="T35" fmla="*/ 9 h 41"/>
                <a:gd name="T36" fmla="*/ 16 w 34"/>
                <a:gd name="T37" fmla="*/ 0 h 41"/>
                <a:gd name="T38" fmla="*/ 17 w 34"/>
                <a:gd name="T39" fmla="*/ 0 h 41"/>
                <a:gd name="T40" fmla="*/ 18 w 34"/>
                <a:gd name="T41" fmla="*/ 0 h 41"/>
                <a:gd name="T42" fmla="*/ 27 w 34"/>
                <a:gd name="T43" fmla="*/ 9 h 41"/>
                <a:gd name="T44" fmla="*/ 27 w 34"/>
                <a:gd name="T45" fmla="*/ 10 h 41"/>
                <a:gd name="T46" fmla="*/ 26 w 34"/>
                <a:gd name="T47" fmla="*/ 12 h 41"/>
                <a:gd name="T48" fmla="*/ 21 w 34"/>
                <a:gd name="T49" fmla="*/ 12 h 41"/>
                <a:gd name="T50" fmla="*/ 31 w 34"/>
                <a:gd name="T51" fmla="*/ 21 h 41"/>
                <a:gd name="T52" fmla="*/ 31 w 34"/>
                <a:gd name="T53" fmla="*/ 22 h 41"/>
                <a:gd name="T54" fmla="*/ 30 w 34"/>
                <a:gd name="T55" fmla="*/ 23 h 41"/>
                <a:gd name="T56" fmla="*/ 24 w 34"/>
                <a:gd name="T57" fmla="*/ 23 h 41"/>
                <a:gd name="T58" fmla="*/ 34 w 34"/>
                <a:gd name="T59" fmla="*/ 33 h 41"/>
                <a:gd name="T60" fmla="*/ 34 w 34"/>
                <a:gd name="T61" fmla="*/ 34 h 41"/>
                <a:gd name="T62" fmla="*/ 33 w 34"/>
                <a:gd name="T63"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41">
                  <a:moveTo>
                    <a:pt x="33" y="35"/>
                  </a:moveTo>
                  <a:cubicBezTo>
                    <a:pt x="22" y="35"/>
                    <a:pt x="22" y="35"/>
                    <a:pt x="22" y="35"/>
                  </a:cubicBezTo>
                  <a:cubicBezTo>
                    <a:pt x="22" y="37"/>
                    <a:pt x="22" y="38"/>
                    <a:pt x="22" y="40"/>
                  </a:cubicBezTo>
                  <a:cubicBezTo>
                    <a:pt x="22" y="40"/>
                    <a:pt x="22" y="41"/>
                    <a:pt x="21" y="41"/>
                  </a:cubicBezTo>
                  <a:cubicBezTo>
                    <a:pt x="14" y="41"/>
                    <a:pt x="14" y="41"/>
                    <a:pt x="14" y="41"/>
                  </a:cubicBezTo>
                  <a:cubicBezTo>
                    <a:pt x="13" y="41"/>
                    <a:pt x="12" y="40"/>
                    <a:pt x="12" y="40"/>
                  </a:cubicBezTo>
                  <a:cubicBezTo>
                    <a:pt x="12" y="38"/>
                    <a:pt x="12" y="37"/>
                    <a:pt x="12" y="35"/>
                  </a:cubicBezTo>
                  <a:cubicBezTo>
                    <a:pt x="2" y="35"/>
                    <a:pt x="2" y="35"/>
                    <a:pt x="2" y="35"/>
                  </a:cubicBezTo>
                  <a:cubicBezTo>
                    <a:pt x="1" y="35"/>
                    <a:pt x="0" y="34"/>
                    <a:pt x="0" y="34"/>
                  </a:cubicBezTo>
                  <a:cubicBezTo>
                    <a:pt x="0" y="33"/>
                    <a:pt x="0" y="33"/>
                    <a:pt x="1" y="33"/>
                  </a:cubicBezTo>
                  <a:cubicBezTo>
                    <a:pt x="10" y="23"/>
                    <a:pt x="10" y="23"/>
                    <a:pt x="10" y="23"/>
                  </a:cubicBezTo>
                  <a:cubicBezTo>
                    <a:pt x="5" y="23"/>
                    <a:pt x="5" y="23"/>
                    <a:pt x="5" y="23"/>
                  </a:cubicBezTo>
                  <a:cubicBezTo>
                    <a:pt x="4" y="23"/>
                    <a:pt x="3" y="23"/>
                    <a:pt x="3" y="22"/>
                  </a:cubicBezTo>
                  <a:cubicBezTo>
                    <a:pt x="3" y="22"/>
                    <a:pt x="3" y="21"/>
                    <a:pt x="4" y="21"/>
                  </a:cubicBezTo>
                  <a:cubicBezTo>
                    <a:pt x="13" y="12"/>
                    <a:pt x="13" y="12"/>
                    <a:pt x="13" y="12"/>
                  </a:cubicBezTo>
                  <a:cubicBezTo>
                    <a:pt x="8" y="12"/>
                    <a:pt x="8" y="12"/>
                    <a:pt x="8" y="12"/>
                  </a:cubicBezTo>
                  <a:cubicBezTo>
                    <a:pt x="8" y="12"/>
                    <a:pt x="7" y="11"/>
                    <a:pt x="7" y="10"/>
                  </a:cubicBezTo>
                  <a:cubicBezTo>
                    <a:pt x="7" y="10"/>
                    <a:pt x="7" y="9"/>
                    <a:pt x="7" y="9"/>
                  </a:cubicBezTo>
                  <a:cubicBezTo>
                    <a:pt x="16" y="0"/>
                    <a:pt x="16" y="0"/>
                    <a:pt x="16" y="0"/>
                  </a:cubicBezTo>
                  <a:cubicBezTo>
                    <a:pt x="16" y="0"/>
                    <a:pt x="17" y="0"/>
                    <a:pt x="17" y="0"/>
                  </a:cubicBezTo>
                  <a:cubicBezTo>
                    <a:pt x="18" y="0"/>
                    <a:pt x="18" y="0"/>
                    <a:pt x="18" y="0"/>
                  </a:cubicBezTo>
                  <a:cubicBezTo>
                    <a:pt x="27" y="9"/>
                    <a:pt x="27" y="9"/>
                    <a:pt x="27" y="9"/>
                  </a:cubicBezTo>
                  <a:cubicBezTo>
                    <a:pt x="27" y="9"/>
                    <a:pt x="27" y="10"/>
                    <a:pt x="27" y="10"/>
                  </a:cubicBezTo>
                  <a:cubicBezTo>
                    <a:pt x="27" y="11"/>
                    <a:pt x="27" y="12"/>
                    <a:pt x="26" y="12"/>
                  </a:cubicBezTo>
                  <a:cubicBezTo>
                    <a:pt x="21" y="12"/>
                    <a:pt x="21" y="12"/>
                    <a:pt x="21" y="12"/>
                  </a:cubicBezTo>
                  <a:cubicBezTo>
                    <a:pt x="31" y="21"/>
                    <a:pt x="31" y="21"/>
                    <a:pt x="31" y="21"/>
                  </a:cubicBezTo>
                  <a:cubicBezTo>
                    <a:pt x="31" y="21"/>
                    <a:pt x="31" y="22"/>
                    <a:pt x="31" y="22"/>
                  </a:cubicBezTo>
                  <a:cubicBezTo>
                    <a:pt x="31" y="23"/>
                    <a:pt x="30" y="23"/>
                    <a:pt x="30" y="23"/>
                  </a:cubicBezTo>
                  <a:cubicBezTo>
                    <a:pt x="24" y="23"/>
                    <a:pt x="24" y="23"/>
                    <a:pt x="24" y="23"/>
                  </a:cubicBezTo>
                  <a:cubicBezTo>
                    <a:pt x="34" y="33"/>
                    <a:pt x="34" y="33"/>
                    <a:pt x="34" y="33"/>
                  </a:cubicBezTo>
                  <a:cubicBezTo>
                    <a:pt x="34" y="33"/>
                    <a:pt x="34" y="33"/>
                    <a:pt x="34" y="34"/>
                  </a:cubicBezTo>
                  <a:cubicBezTo>
                    <a:pt x="34" y="34"/>
                    <a:pt x="33" y="35"/>
                    <a:pt x="33" y="3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7" name="Freeform 313"/>
            <p:cNvSpPr>
              <a:spLocks noEditPoints="1"/>
            </p:cNvSpPr>
            <p:nvPr/>
          </p:nvSpPr>
          <p:spPr bwMode="auto">
            <a:xfrm>
              <a:off x="4845052" y="869950"/>
              <a:ext cx="192617" cy="224367"/>
            </a:xfrm>
            <a:custGeom>
              <a:avLst/>
              <a:gdLst>
                <a:gd name="T0" fmla="*/ 77 w 77"/>
                <a:gd name="T1" fmla="*/ 27 h 90"/>
                <a:gd name="T2" fmla="*/ 77 w 77"/>
                <a:gd name="T3" fmla="*/ 85 h 90"/>
                <a:gd name="T4" fmla="*/ 73 w 77"/>
                <a:gd name="T5" fmla="*/ 90 h 90"/>
                <a:gd name="T6" fmla="*/ 5 w 77"/>
                <a:gd name="T7" fmla="*/ 90 h 90"/>
                <a:gd name="T8" fmla="*/ 0 w 77"/>
                <a:gd name="T9" fmla="*/ 85 h 90"/>
                <a:gd name="T10" fmla="*/ 0 w 77"/>
                <a:gd name="T11" fmla="*/ 5 h 90"/>
                <a:gd name="T12" fmla="*/ 5 w 77"/>
                <a:gd name="T13" fmla="*/ 0 h 90"/>
                <a:gd name="T14" fmla="*/ 50 w 77"/>
                <a:gd name="T15" fmla="*/ 0 h 90"/>
                <a:gd name="T16" fmla="*/ 58 w 77"/>
                <a:gd name="T17" fmla="*/ 3 h 90"/>
                <a:gd name="T18" fmla="*/ 74 w 77"/>
                <a:gd name="T19" fmla="*/ 19 h 90"/>
                <a:gd name="T20" fmla="*/ 77 w 77"/>
                <a:gd name="T21" fmla="*/ 27 h 90"/>
                <a:gd name="T22" fmla="*/ 71 w 77"/>
                <a:gd name="T23" fmla="*/ 32 h 90"/>
                <a:gd name="T24" fmla="*/ 50 w 77"/>
                <a:gd name="T25" fmla="*/ 32 h 90"/>
                <a:gd name="T26" fmla="*/ 45 w 77"/>
                <a:gd name="T27" fmla="*/ 27 h 90"/>
                <a:gd name="T28" fmla="*/ 45 w 77"/>
                <a:gd name="T29" fmla="*/ 6 h 90"/>
                <a:gd name="T30" fmla="*/ 7 w 77"/>
                <a:gd name="T31" fmla="*/ 6 h 90"/>
                <a:gd name="T32" fmla="*/ 7 w 77"/>
                <a:gd name="T33" fmla="*/ 83 h 90"/>
                <a:gd name="T34" fmla="*/ 71 w 77"/>
                <a:gd name="T35" fmla="*/ 83 h 90"/>
                <a:gd name="T36" fmla="*/ 71 w 77"/>
                <a:gd name="T37" fmla="*/ 32 h 90"/>
                <a:gd name="T38" fmla="*/ 13 w 77"/>
                <a:gd name="T39" fmla="*/ 42 h 90"/>
                <a:gd name="T40" fmla="*/ 23 w 77"/>
                <a:gd name="T41" fmla="*/ 32 h 90"/>
                <a:gd name="T42" fmla="*/ 32 w 77"/>
                <a:gd name="T43" fmla="*/ 42 h 90"/>
                <a:gd name="T44" fmla="*/ 23 w 77"/>
                <a:gd name="T45" fmla="*/ 51 h 90"/>
                <a:gd name="T46" fmla="*/ 13 w 77"/>
                <a:gd name="T47" fmla="*/ 42 h 90"/>
                <a:gd name="T48" fmla="*/ 65 w 77"/>
                <a:gd name="T49" fmla="*/ 77 h 90"/>
                <a:gd name="T50" fmla="*/ 13 w 77"/>
                <a:gd name="T51" fmla="*/ 77 h 90"/>
                <a:gd name="T52" fmla="*/ 13 w 77"/>
                <a:gd name="T53" fmla="*/ 67 h 90"/>
                <a:gd name="T54" fmla="*/ 23 w 77"/>
                <a:gd name="T55" fmla="*/ 58 h 90"/>
                <a:gd name="T56" fmla="*/ 29 w 77"/>
                <a:gd name="T57" fmla="*/ 64 h 90"/>
                <a:gd name="T58" fmla="*/ 48 w 77"/>
                <a:gd name="T59" fmla="*/ 45 h 90"/>
                <a:gd name="T60" fmla="*/ 65 w 77"/>
                <a:gd name="T61" fmla="*/ 61 h 90"/>
                <a:gd name="T62" fmla="*/ 65 w 77"/>
                <a:gd name="T63" fmla="*/ 77 h 90"/>
                <a:gd name="T64" fmla="*/ 52 w 77"/>
                <a:gd name="T65" fmla="*/ 25 h 90"/>
                <a:gd name="T66" fmla="*/ 71 w 77"/>
                <a:gd name="T67" fmla="*/ 25 h 90"/>
                <a:gd name="T68" fmla="*/ 70 w 77"/>
                <a:gd name="T69" fmla="*/ 23 h 90"/>
                <a:gd name="T70" fmla="*/ 54 w 77"/>
                <a:gd name="T71" fmla="*/ 8 h 90"/>
                <a:gd name="T72" fmla="*/ 52 w 77"/>
                <a:gd name="T73" fmla="*/ 7 h 90"/>
                <a:gd name="T74" fmla="*/ 52 w 77"/>
                <a:gd name="T75"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0">
                  <a:moveTo>
                    <a:pt x="77" y="27"/>
                  </a:moveTo>
                  <a:cubicBezTo>
                    <a:pt x="77" y="85"/>
                    <a:pt x="77" y="85"/>
                    <a:pt x="77" y="85"/>
                  </a:cubicBezTo>
                  <a:cubicBezTo>
                    <a:pt x="77" y="88"/>
                    <a:pt x="75" y="90"/>
                    <a:pt x="73" y="90"/>
                  </a:cubicBezTo>
                  <a:cubicBezTo>
                    <a:pt x="5" y="90"/>
                    <a:pt x="5" y="90"/>
                    <a:pt x="5" y="90"/>
                  </a:cubicBezTo>
                  <a:cubicBezTo>
                    <a:pt x="2" y="90"/>
                    <a:pt x="0" y="88"/>
                    <a:pt x="0" y="85"/>
                  </a:cubicBezTo>
                  <a:cubicBezTo>
                    <a:pt x="0" y="5"/>
                    <a:pt x="0" y="5"/>
                    <a:pt x="0" y="5"/>
                  </a:cubicBezTo>
                  <a:cubicBezTo>
                    <a:pt x="0" y="2"/>
                    <a:pt x="2" y="0"/>
                    <a:pt x="5" y="0"/>
                  </a:cubicBezTo>
                  <a:cubicBezTo>
                    <a:pt x="50" y="0"/>
                    <a:pt x="50" y="0"/>
                    <a:pt x="50" y="0"/>
                  </a:cubicBezTo>
                  <a:cubicBezTo>
                    <a:pt x="53" y="0"/>
                    <a:pt x="56" y="1"/>
                    <a:pt x="58" y="3"/>
                  </a:cubicBezTo>
                  <a:cubicBezTo>
                    <a:pt x="74" y="19"/>
                    <a:pt x="74" y="19"/>
                    <a:pt x="74" y="19"/>
                  </a:cubicBezTo>
                  <a:cubicBezTo>
                    <a:pt x="76" y="21"/>
                    <a:pt x="77" y="24"/>
                    <a:pt x="77" y="27"/>
                  </a:cubicBezTo>
                  <a:close/>
                  <a:moveTo>
                    <a:pt x="71" y="32"/>
                  </a:moveTo>
                  <a:cubicBezTo>
                    <a:pt x="50" y="32"/>
                    <a:pt x="50" y="32"/>
                    <a:pt x="50" y="32"/>
                  </a:cubicBezTo>
                  <a:cubicBezTo>
                    <a:pt x="47" y="32"/>
                    <a:pt x="45" y="30"/>
                    <a:pt x="45" y="27"/>
                  </a:cubicBezTo>
                  <a:cubicBezTo>
                    <a:pt x="45" y="6"/>
                    <a:pt x="45" y="6"/>
                    <a:pt x="45" y="6"/>
                  </a:cubicBezTo>
                  <a:cubicBezTo>
                    <a:pt x="7" y="6"/>
                    <a:pt x="7" y="6"/>
                    <a:pt x="7" y="6"/>
                  </a:cubicBezTo>
                  <a:cubicBezTo>
                    <a:pt x="7" y="83"/>
                    <a:pt x="7" y="83"/>
                    <a:pt x="7" y="83"/>
                  </a:cubicBezTo>
                  <a:cubicBezTo>
                    <a:pt x="71" y="83"/>
                    <a:pt x="71" y="83"/>
                    <a:pt x="71" y="83"/>
                  </a:cubicBezTo>
                  <a:lnTo>
                    <a:pt x="71" y="32"/>
                  </a:lnTo>
                  <a:close/>
                  <a:moveTo>
                    <a:pt x="13" y="42"/>
                  </a:moveTo>
                  <a:cubicBezTo>
                    <a:pt x="13" y="36"/>
                    <a:pt x="17" y="32"/>
                    <a:pt x="23" y="32"/>
                  </a:cubicBezTo>
                  <a:cubicBezTo>
                    <a:pt x="28" y="32"/>
                    <a:pt x="32" y="36"/>
                    <a:pt x="32" y="42"/>
                  </a:cubicBezTo>
                  <a:cubicBezTo>
                    <a:pt x="32" y="47"/>
                    <a:pt x="28" y="51"/>
                    <a:pt x="23" y="51"/>
                  </a:cubicBezTo>
                  <a:cubicBezTo>
                    <a:pt x="17" y="51"/>
                    <a:pt x="13" y="47"/>
                    <a:pt x="13" y="42"/>
                  </a:cubicBezTo>
                  <a:close/>
                  <a:moveTo>
                    <a:pt x="65" y="77"/>
                  </a:moveTo>
                  <a:cubicBezTo>
                    <a:pt x="13" y="77"/>
                    <a:pt x="13" y="77"/>
                    <a:pt x="13" y="77"/>
                  </a:cubicBezTo>
                  <a:cubicBezTo>
                    <a:pt x="13" y="67"/>
                    <a:pt x="13" y="67"/>
                    <a:pt x="13" y="67"/>
                  </a:cubicBezTo>
                  <a:cubicBezTo>
                    <a:pt x="23" y="58"/>
                    <a:pt x="23" y="58"/>
                    <a:pt x="23" y="58"/>
                  </a:cubicBezTo>
                  <a:cubicBezTo>
                    <a:pt x="29" y="64"/>
                    <a:pt x="29" y="64"/>
                    <a:pt x="29" y="64"/>
                  </a:cubicBezTo>
                  <a:cubicBezTo>
                    <a:pt x="48" y="45"/>
                    <a:pt x="48" y="45"/>
                    <a:pt x="48" y="45"/>
                  </a:cubicBezTo>
                  <a:cubicBezTo>
                    <a:pt x="65" y="61"/>
                    <a:pt x="65" y="61"/>
                    <a:pt x="65" y="61"/>
                  </a:cubicBezTo>
                  <a:lnTo>
                    <a:pt x="65" y="77"/>
                  </a:lnTo>
                  <a:close/>
                  <a:moveTo>
                    <a:pt x="52" y="25"/>
                  </a:moveTo>
                  <a:cubicBezTo>
                    <a:pt x="71" y="25"/>
                    <a:pt x="71" y="25"/>
                    <a:pt x="71" y="25"/>
                  </a:cubicBezTo>
                  <a:cubicBezTo>
                    <a:pt x="70" y="25"/>
                    <a:pt x="70" y="24"/>
                    <a:pt x="70" y="23"/>
                  </a:cubicBezTo>
                  <a:cubicBezTo>
                    <a:pt x="54" y="8"/>
                    <a:pt x="54" y="8"/>
                    <a:pt x="54" y="8"/>
                  </a:cubicBezTo>
                  <a:cubicBezTo>
                    <a:pt x="53" y="7"/>
                    <a:pt x="53" y="7"/>
                    <a:pt x="52" y="7"/>
                  </a:cubicBezTo>
                  <a:lnTo>
                    <a:pt x="52" y="25"/>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8" name="Freeform 314"/>
            <p:cNvSpPr>
              <a:spLocks noEditPoints="1"/>
            </p:cNvSpPr>
            <p:nvPr/>
          </p:nvSpPr>
          <p:spPr bwMode="auto">
            <a:xfrm>
              <a:off x="5052485" y="1407583"/>
              <a:ext cx="148167" cy="171451"/>
            </a:xfrm>
            <a:custGeom>
              <a:avLst/>
              <a:gdLst>
                <a:gd name="T0" fmla="*/ 59 w 59"/>
                <a:gd name="T1" fmla="*/ 21 h 68"/>
                <a:gd name="T2" fmla="*/ 59 w 59"/>
                <a:gd name="T3" fmla="*/ 65 h 68"/>
                <a:gd name="T4" fmla="*/ 55 w 59"/>
                <a:gd name="T5" fmla="*/ 68 h 68"/>
                <a:gd name="T6" fmla="*/ 4 w 59"/>
                <a:gd name="T7" fmla="*/ 68 h 68"/>
                <a:gd name="T8" fmla="*/ 0 w 59"/>
                <a:gd name="T9" fmla="*/ 65 h 68"/>
                <a:gd name="T10" fmla="*/ 0 w 59"/>
                <a:gd name="T11" fmla="*/ 4 h 68"/>
                <a:gd name="T12" fmla="*/ 4 w 59"/>
                <a:gd name="T13" fmla="*/ 0 h 68"/>
                <a:gd name="T14" fmla="*/ 38 w 59"/>
                <a:gd name="T15" fmla="*/ 0 h 68"/>
                <a:gd name="T16" fmla="*/ 44 w 59"/>
                <a:gd name="T17" fmla="*/ 3 h 68"/>
                <a:gd name="T18" fmla="*/ 56 w 59"/>
                <a:gd name="T19" fmla="*/ 15 h 68"/>
                <a:gd name="T20" fmla="*/ 59 w 59"/>
                <a:gd name="T21" fmla="*/ 21 h 68"/>
                <a:gd name="T22" fmla="*/ 54 w 59"/>
                <a:gd name="T23" fmla="*/ 24 h 68"/>
                <a:gd name="T24" fmla="*/ 38 w 59"/>
                <a:gd name="T25" fmla="*/ 24 h 68"/>
                <a:gd name="T26" fmla="*/ 34 w 59"/>
                <a:gd name="T27" fmla="*/ 21 h 68"/>
                <a:gd name="T28" fmla="*/ 34 w 59"/>
                <a:gd name="T29" fmla="*/ 5 h 68"/>
                <a:gd name="T30" fmla="*/ 5 w 59"/>
                <a:gd name="T31" fmla="*/ 5 h 68"/>
                <a:gd name="T32" fmla="*/ 5 w 59"/>
                <a:gd name="T33" fmla="*/ 64 h 68"/>
                <a:gd name="T34" fmla="*/ 54 w 59"/>
                <a:gd name="T35" fmla="*/ 64 h 68"/>
                <a:gd name="T36" fmla="*/ 54 w 59"/>
                <a:gd name="T37" fmla="*/ 24 h 68"/>
                <a:gd name="T38" fmla="*/ 34 w 59"/>
                <a:gd name="T39" fmla="*/ 34 h 68"/>
                <a:gd name="T40" fmla="*/ 34 w 59"/>
                <a:gd name="T41" fmla="*/ 49 h 68"/>
                <a:gd name="T42" fmla="*/ 30 w 59"/>
                <a:gd name="T43" fmla="*/ 54 h 68"/>
                <a:gd name="T44" fmla="*/ 15 w 59"/>
                <a:gd name="T45" fmla="*/ 54 h 68"/>
                <a:gd name="T46" fmla="*/ 10 w 59"/>
                <a:gd name="T47" fmla="*/ 49 h 68"/>
                <a:gd name="T48" fmla="*/ 10 w 59"/>
                <a:gd name="T49" fmla="*/ 34 h 68"/>
                <a:gd name="T50" fmla="*/ 15 w 59"/>
                <a:gd name="T51" fmla="*/ 29 h 68"/>
                <a:gd name="T52" fmla="*/ 30 w 59"/>
                <a:gd name="T53" fmla="*/ 29 h 68"/>
                <a:gd name="T54" fmla="*/ 34 w 59"/>
                <a:gd name="T55" fmla="*/ 34 h 68"/>
                <a:gd name="T56" fmla="*/ 49 w 59"/>
                <a:gd name="T57" fmla="*/ 31 h 68"/>
                <a:gd name="T58" fmla="*/ 49 w 59"/>
                <a:gd name="T59" fmla="*/ 53 h 68"/>
                <a:gd name="T60" fmla="*/ 48 w 59"/>
                <a:gd name="T61" fmla="*/ 54 h 68"/>
                <a:gd name="T62" fmla="*/ 48 w 59"/>
                <a:gd name="T63" fmla="*/ 54 h 68"/>
                <a:gd name="T64" fmla="*/ 47 w 59"/>
                <a:gd name="T65" fmla="*/ 53 h 68"/>
                <a:gd name="T66" fmla="*/ 37 w 59"/>
                <a:gd name="T67" fmla="*/ 43 h 68"/>
                <a:gd name="T68" fmla="*/ 37 w 59"/>
                <a:gd name="T69" fmla="*/ 40 h 68"/>
                <a:gd name="T70" fmla="*/ 47 w 59"/>
                <a:gd name="T71" fmla="*/ 30 h 68"/>
                <a:gd name="T72" fmla="*/ 48 w 59"/>
                <a:gd name="T73" fmla="*/ 29 h 68"/>
                <a:gd name="T74" fmla="*/ 48 w 59"/>
                <a:gd name="T75" fmla="*/ 29 h 68"/>
                <a:gd name="T76" fmla="*/ 49 w 59"/>
                <a:gd name="T77" fmla="*/ 31 h 68"/>
                <a:gd name="T78" fmla="*/ 39 w 59"/>
                <a:gd name="T79" fmla="*/ 20 h 68"/>
                <a:gd name="T80" fmla="*/ 54 w 59"/>
                <a:gd name="T81" fmla="*/ 20 h 68"/>
                <a:gd name="T82" fmla="*/ 53 w 59"/>
                <a:gd name="T83" fmla="*/ 18 h 68"/>
                <a:gd name="T84" fmla="*/ 41 w 59"/>
                <a:gd name="T85" fmla="*/ 6 h 68"/>
                <a:gd name="T86" fmla="*/ 39 w 59"/>
                <a:gd name="T87" fmla="*/ 5 h 68"/>
                <a:gd name="T88" fmla="*/ 39 w 59"/>
                <a:gd name="T8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8">
                  <a:moveTo>
                    <a:pt x="59" y="21"/>
                  </a:moveTo>
                  <a:cubicBezTo>
                    <a:pt x="59" y="65"/>
                    <a:pt x="59" y="65"/>
                    <a:pt x="59" y="65"/>
                  </a:cubicBezTo>
                  <a:cubicBezTo>
                    <a:pt x="59" y="67"/>
                    <a:pt x="57" y="68"/>
                    <a:pt x="55" y="68"/>
                  </a:cubicBezTo>
                  <a:cubicBezTo>
                    <a:pt x="4" y="68"/>
                    <a:pt x="4" y="68"/>
                    <a:pt x="4" y="68"/>
                  </a:cubicBezTo>
                  <a:cubicBezTo>
                    <a:pt x="2" y="68"/>
                    <a:pt x="0" y="67"/>
                    <a:pt x="0" y="65"/>
                  </a:cubicBezTo>
                  <a:cubicBezTo>
                    <a:pt x="0" y="4"/>
                    <a:pt x="0" y="4"/>
                    <a:pt x="0" y="4"/>
                  </a:cubicBezTo>
                  <a:cubicBezTo>
                    <a:pt x="0" y="2"/>
                    <a:pt x="2" y="0"/>
                    <a:pt x="4" y="0"/>
                  </a:cubicBezTo>
                  <a:cubicBezTo>
                    <a:pt x="38" y="0"/>
                    <a:pt x="38" y="0"/>
                    <a:pt x="38" y="0"/>
                  </a:cubicBezTo>
                  <a:cubicBezTo>
                    <a:pt x="40" y="0"/>
                    <a:pt x="43" y="1"/>
                    <a:pt x="44" y="3"/>
                  </a:cubicBezTo>
                  <a:cubicBezTo>
                    <a:pt x="56" y="15"/>
                    <a:pt x="56" y="15"/>
                    <a:pt x="56" y="15"/>
                  </a:cubicBezTo>
                  <a:cubicBezTo>
                    <a:pt x="58" y="16"/>
                    <a:pt x="59" y="19"/>
                    <a:pt x="59" y="21"/>
                  </a:cubicBezTo>
                  <a:close/>
                  <a:moveTo>
                    <a:pt x="54" y="24"/>
                  </a:moveTo>
                  <a:cubicBezTo>
                    <a:pt x="38" y="24"/>
                    <a:pt x="38" y="24"/>
                    <a:pt x="38" y="24"/>
                  </a:cubicBezTo>
                  <a:cubicBezTo>
                    <a:pt x="36" y="24"/>
                    <a:pt x="34" y="23"/>
                    <a:pt x="34" y="21"/>
                  </a:cubicBezTo>
                  <a:cubicBezTo>
                    <a:pt x="34" y="5"/>
                    <a:pt x="34" y="5"/>
                    <a:pt x="34" y="5"/>
                  </a:cubicBezTo>
                  <a:cubicBezTo>
                    <a:pt x="5" y="5"/>
                    <a:pt x="5" y="5"/>
                    <a:pt x="5" y="5"/>
                  </a:cubicBezTo>
                  <a:cubicBezTo>
                    <a:pt x="5" y="64"/>
                    <a:pt x="5" y="64"/>
                    <a:pt x="5" y="64"/>
                  </a:cubicBezTo>
                  <a:cubicBezTo>
                    <a:pt x="54" y="64"/>
                    <a:pt x="54" y="64"/>
                    <a:pt x="54" y="64"/>
                  </a:cubicBezTo>
                  <a:lnTo>
                    <a:pt x="54" y="24"/>
                  </a:lnTo>
                  <a:close/>
                  <a:moveTo>
                    <a:pt x="34" y="34"/>
                  </a:moveTo>
                  <a:cubicBezTo>
                    <a:pt x="34" y="49"/>
                    <a:pt x="34" y="49"/>
                    <a:pt x="34" y="49"/>
                  </a:cubicBezTo>
                  <a:cubicBezTo>
                    <a:pt x="34" y="52"/>
                    <a:pt x="32" y="54"/>
                    <a:pt x="30" y="54"/>
                  </a:cubicBezTo>
                  <a:cubicBezTo>
                    <a:pt x="15" y="54"/>
                    <a:pt x="15" y="54"/>
                    <a:pt x="15" y="54"/>
                  </a:cubicBezTo>
                  <a:cubicBezTo>
                    <a:pt x="12" y="54"/>
                    <a:pt x="10" y="52"/>
                    <a:pt x="10" y="49"/>
                  </a:cubicBezTo>
                  <a:cubicBezTo>
                    <a:pt x="10" y="34"/>
                    <a:pt x="10" y="34"/>
                    <a:pt x="10" y="34"/>
                  </a:cubicBezTo>
                  <a:cubicBezTo>
                    <a:pt x="10" y="32"/>
                    <a:pt x="12" y="29"/>
                    <a:pt x="15" y="29"/>
                  </a:cubicBezTo>
                  <a:cubicBezTo>
                    <a:pt x="30" y="29"/>
                    <a:pt x="30" y="29"/>
                    <a:pt x="30" y="29"/>
                  </a:cubicBezTo>
                  <a:cubicBezTo>
                    <a:pt x="32" y="29"/>
                    <a:pt x="34" y="32"/>
                    <a:pt x="34" y="34"/>
                  </a:cubicBezTo>
                  <a:close/>
                  <a:moveTo>
                    <a:pt x="49" y="31"/>
                  </a:moveTo>
                  <a:cubicBezTo>
                    <a:pt x="49" y="53"/>
                    <a:pt x="49" y="53"/>
                    <a:pt x="49" y="53"/>
                  </a:cubicBezTo>
                  <a:cubicBezTo>
                    <a:pt x="49" y="53"/>
                    <a:pt x="49" y="54"/>
                    <a:pt x="48" y="54"/>
                  </a:cubicBezTo>
                  <a:cubicBezTo>
                    <a:pt x="48" y="54"/>
                    <a:pt x="48" y="54"/>
                    <a:pt x="48" y="54"/>
                  </a:cubicBezTo>
                  <a:cubicBezTo>
                    <a:pt x="47" y="53"/>
                    <a:pt x="47" y="53"/>
                    <a:pt x="47" y="53"/>
                  </a:cubicBezTo>
                  <a:cubicBezTo>
                    <a:pt x="37" y="43"/>
                    <a:pt x="37" y="43"/>
                    <a:pt x="37" y="43"/>
                  </a:cubicBezTo>
                  <a:cubicBezTo>
                    <a:pt x="37" y="40"/>
                    <a:pt x="37" y="40"/>
                    <a:pt x="37" y="40"/>
                  </a:cubicBezTo>
                  <a:cubicBezTo>
                    <a:pt x="47" y="30"/>
                    <a:pt x="47" y="30"/>
                    <a:pt x="47" y="30"/>
                  </a:cubicBezTo>
                  <a:cubicBezTo>
                    <a:pt x="48" y="29"/>
                    <a:pt x="48" y="29"/>
                    <a:pt x="48" y="29"/>
                  </a:cubicBezTo>
                  <a:cubicBezTo>
                    <a:pt x="48" y="29"/>
                    <a:pt x="48" y="29"/>
                    <a:pt x="48" y="29"/>
                  </a:cubicBezTo>
                  <a:cubicBezTo>
                    <a:pt x="49" y="30"/>
                    <a:pt x="49" y="30"/>
                    <a:pt x="49" y="31"/>
                  </a:cubicBezTo>
                  <a:close/>
                  <a:moveTo>
                    <a:pt x="39" y="20"/>
                  </a:moveTo>
                  <a:cubicBezTo>
                    <a:pt x="54" y="20"/>
                    <a:pt x="54" y="20"/>
                    <a:pt x="54" y="20"/>
                  </a:cubicBezTo>
                  <a:cubicBezTo>
                    <a:pt x="54" y="19"/>
                    <a:pt x="53" y="18"/>
                    <a:pt x="53" y="18"/>
                  </a:cubicBezTo>
                  <a:cubicBezTo>
                    <a:pt x="41" y="6"/>
                    <a:pt x="41" y="6"/>
                    <a:pt x="41" y="6"/>
                  </a:cubicBezTo>
                  <a:cubicBezTo>
                    <a:pt x="41" y="6"/>
                    <a:pt x="40" y="5"/>
                    <a:pt x="39" y="5"/>
                  </a:cubicBezTo>
                  <a:lnTo>
                    <a:pt x="39" y="2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89" name="Freeform 315"/>
            <p:cNvSpPr>
              <a:spLocks noEditPoints="1"/>
            </p:cNvSpPr>
            <p:nvPr/>
          </p:nvSpPr>
          <p:spPr bwMode="auto">
            <a:xfrm>
              <a:off x="4881034" y="3210983"/>
              <a:ext cx="114300" cy="82551"/>
            </a:xfrm>
            <a:custGeom>
              <a:avLst/>
              <a:gdLst>
                <a:gd name="T0" fmla="*/ 44 w 45"/>
                <a:gd name="T1" fmla="*/ 21 h 33"/>
                <a:gd name="T2" fmla="*/ 37 w 45"/>
                <a:gd name="T3" fmla="*/ 30 h 33"/>
                <a:gd name="T4" fmla="*/ 31 w 45"/>
                <a:gd name="T5" fmla="*/ 33 h 33"/>
                <a:gd name="T6" fmla="*/ 6 w 45"/>
                <a:gd name="T7" fmla="*/ 33 h 33"/>
                <a:gd name="T8" fmla="*/ 0 w 45"/>
                <a:gd name="T9" fmla="*/ 28 h 33"/>
                <a:gd name="T10" fmla="*/ 0 w 45"/>
                <a:gd name="T11" fmla="*/ 5 h 33"/>
                <a:gd name="T12" fmla="*/ 6 w 45"/>
                <a:gd name="T13" fmla="*/ 0 h 33"/>
                <a:gd name="T14" fmla="*/ 13 w 45"/>
                <a:gd name="T15" fmla="*/ 0 h 33"/>
                <a:gd name="T16" fmla="*/ 18 w 45"/>
                <a:gd name="T17" fmla="*/ 5 h 33"/>
                <a:gd name="T18" fmla="*/ 18 w 45"/>
                <a:gd name="T19" fmla="*/ 6 h 33"/>
                <a:gd name="T20" fmla="*/ 31 w 45"/>
                <a:gd name="T21" fmla="*/ 6 h 33"/>
                <a:gd name="T22" fmla="*/ 36 w 45"/>
                <a:gd name="T23" fmla="*/ 11 h 33"/>
                <a:gd name="T24" fmla="*/ 36 w 45"/>
                <a:gd name="T25" fmla="*/ 15 h 33"/>
                <a:gd name="T26" fmla="*/ 41 w 45"/>
                <a:gd name="T27" fmla="*/ 15 h 33"/>
                <a:gd name="T28" fmla="*/ 44 w 45"/>
                <a:gd name="T29" fmla="*/ 17 h 33"/>
                <a:gd name="T30" fmla="*/ 45 w 45"/>
                <a:gd name="T31" fmla="*/ 19 h 33"/>
                <a:gd name="T32" fmla="*/ 44 w 45"/>
                <a:gd name="T33" fmla="*/ 21 h 33"/>
                <a:gd name="T34" fmla="*/ 33 w 45"/>
                <a:gd name="T35" fmla="*/ 15 h 33"/>
                <a:gd name="T36" fmla="*/ 33 w 45"/>
                <a:gd name="T37" fmla="*/ 11 h 33"/>
                <a:gd name="T38" fmla="*/ 31 w 45"/>
                <a:gd name="T39" fmla="*/ 9 h 33"/>
                <a:gd name="T40" fmla="*/ 17 w 45"/>
                <a:gd name="T41" fmla="*/ 9 h 33"/>
                <a:gd name="T42" fmla="*/ 15 w 45"/>
                <a:gd name="T43" fmla="*/ 7 h 33"/>
                <a:gd name="T44" fmla="*/ 15 w 45"/>
                <a:gd name="T45" fmla="*/ 5 h 33"/>
                <a:gd name="T46" fmla="*/ 13 w 45"/>
                <a:gd name="T47" fmla="*/ 3 h 33"/>
                <a:gd name="T48" fmla="*/ 6 w 45"/>
                <a:gd name="T49" fmla="*/ 3 h 33"/>
                <a:gd name="T50" fmla="*/ 3 w 45"/>
                <a:gd name="T51" fmla="*/ 5 h 33"/>
                <a:gd name="T52" fmla="*/ 3 w 45"/>
                <a:gd name="T53" fmla="*/ 25 h 33"/>
                <a:gd name="T54" fmla="*/ 9 w 45"/>
                <a:gd name="T55" fmla="*/ 18 h 33"/>
                <a:gd name="T56" fmla="*/ 15 w 45"/>
                <a:gd name="T57" fmla="*/ 15 h 33"/>
                <a:gd name="T58" fmla="*/ 33 w 45"/>
                <a:gd name="T59" fmla="*/ 15 h 33"/>
                <a:gd name="T60" fmla="*/ 41 w 45"/>
                <a:gd name="T61" fmla="*/ 18 h 33"/>
                <a:gd name="T62" fmla="*/ 15 w 45"/>
                <a:gd name="T63" fmla="*/ 18 h 33"/>
                <a:gd name="T64" fmla="*/ 12 w 45"/>
                <a:gd name="T65" fmla="*/ 20 h 33"/>
                <a:gd name="T66" fmla="*/ 5 w 45"/>
                <a:gd name="T67" fmla="*/ 28 h 33"/>
                <a:gd name="T68" fmla="*/ 4 w 45"/>
                <a:gd name="T69" fmla="*/ 29 h 33"/>
                <a:gd name="T70" fmla="*/ 6 w 45"/>
                <a:gd name="T71" fmla="*/ 30 h 33"/>
                <a:gd name="T72" fmla="*/ 31 w 45"/>
                <a:gd name="T73" fmla="*/ 30 h 33"/>
                <a:gd name="T74" fmla="*/ 35 w 45"/>
                <a:gd name="T75" fmla="*/ 28 h 33"/>
                <a:gd name="T76" fmla="*/ 41 w 45"/>
                <a:gd name="T77" fmla="*/ 20 h 33"/>
                <a:gd name="T78" fmla="*/ 42 w 45"/>
                <a:gd name="T79" fmla="*/ 19 h 33"/>
                <a:gd name="T80" fmla="*/ 41 w 45"/>
                <a:gd name="T8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33">
                  <a:moveTo>
                    <a:pt x="44" y="21"/>
                  </a:moveTo>
                  <a:cubicBezTo>
                    <a:pt x="37" y="30"/>
                    <a:pt x="37" y="30"/>
                    <a:pt x="37" y="30"/>
                  </a:cubicBezTo>
                  <a:cubicBezTo>
                    <a:pt x="36" y="32"/>
                    <a:pt x="33" y="33"/>
                    <a:pt x="31" y="33"/>
                  </a:cubicBezTo>
                  <a:cubicBezTo>
                    <a:pt x="6" y="33"/>
                    <a:pt x="6" y="33"/>
                    <a:pt x="6" y="33"/>
                  </a:cubicBezTo>
                  <a:cubicBezTo>
                    <a:pt x="3" y="33"/>
                    <a:pt x="0" y="30"/>
                    <a:pt x="0" y="28"/>
                  </a:cubicBezTo>
                  <a:cubicBezTo>
                    <a:pt x="0" y="5"/>
                    <a:pt x="0" y="5"/>
                    <a:pt x="0" y="5"/>
                  </a:cubicBezTo>
                  <a:cubicBezTo>
                    <a:pt x="0" y="2"/>
                    <a:pt x="3" y="0"/>
                    <a:pt x="6" y="0"/>
                  </a:cubicBezTo>
                  <a:cubicBezTo>
                    <a:pt x="13" y="0"/>
                    <a:pt x="13" y="0"/>
                    <a:pt x="13" y="0"/>
                  </a:cubicBezTo>
                  <a:cubicBezTo>
                    <a:pt x="16" y="0"/>
                    <a:pt x="18" y="2"/>
                    <a:pt x="18" y="5"/>
                  </a:cubicBezTo>
                  <a:cubicBezTo>
                    <a:pt x="18" y="6"/>
                    <a:pt x="18" y="6"/>
                    <a:pt x="18" y="6"/>
                  </a:cubicBezTo>
                  <a:cubicBezTo>
                    <a:pt x="31" y="6"/>
                    <a:pt x="31" y="6"/>
                    <a:pt x="31" y="6"/>
                  </a:cubicBezTo>
                  <a:cubicBezTo>
                    <a:pt x="34" y="6"/>
                    <a:pt x="36" y="8"/>
                    <a:pt x="36" y="11"/>
                  </a:cubicBezTo>
                  <a:cubicBezTo>
                    <a:pt x="36" y="15"/>
                    <a:pt x="36" y="15"/>
                    <a:pt x="36" y="15"/>
                  </a:cubicBezTo>
                  <a:cubicBezTo>
                    <a:pt x="41" y="15"/>
                    <a:pt x="41" y="15"/>
                    <a:pt x="41" y="15"/>
                  </a:cubicBezTo>
                  <a:cubicBezTo>
                    <a:pt x="42" y="15"/>
                    <a:pt x="44" y="16"/>
                    <a:pt x="44" y="17"/>
                  </a:cubicBezTo>
                  <a:cubicBezTo>
                    <a:pt x="45" y="18"/>
                    <a:pt x="45" y="18"/>
                    <a:pt x="45" y="19"/>
                  </a:cubicBezTo>
                  <a:cubicBezTo>
                    <a:pt x="45" y="20"/>
                    <a:pt x="44" y="21"/>
                    <a:pt x="44" y="21"/>
                  </a:cubicBezTo>
                  <a:close/>
                  <a:moveTo>
                    <a:pt x="33" y="15"/>
                  </a:moveTo>
                  <a:cubicBezTo>
                    <a:pt x="33" y="11"/>
                    <a:pt x="33" y="11"/>
                    <a:pt x="33" y="11"/>
                  </a:cubicBezTo>
                  <a:cubicBezTo>
                    <a:pt x="33" y="10"/>
                    <a:pt x="32" y="9"/>
                    <a:pt x="31" y="9"/>
                  </a:cubicBezTo>
                  <a:cubicBezTo>
                    <a:pt x="17" y="9"/>
                    <a:pt x="17" y="9"/>
                    <a:pt x="17" y="9"/>
                  </a:cubicBezTo>
                  <a:cubicBezTo>
                    <a:pt x="16" y="9"/>
                    <a:pt x="15" y="8"/>
                    <a:pt x="15" y="7"/>
                  </a:cubicBezTo>
                  <a:cubicBezTo>
                    <a:pt x="15" y="5"/>
                    <a:pt x="15" y="5"/>
                    <a:pt x="15" y="5"/>
                  </a:cubicBezTo>
                  <a:cubicBezTo>
                    <a:pt x="15" y="4"/>
                    <a:pt x="14" y="3"/>
                    <a:pt x="13" y="3"/>
                  </a:cubicBezTo>
                  <a:cubicBezTo>
                    <a:pt x="6" y="3"/>
                    <a:pt x="6" y="3"/>
                    <a:pt x="6" y="3"/>
                  </a:cubicBezTo>
                  <a:cubicBezTo>
                    <a:pt x="4" y="3"/>
                    <a:pt x="3" y="4"/>
                    <a:pt x="3" y="5"/>
                  </a:cubicBezTo>
                  <a:cubicBezTo>
                    <a:pt x="3" y="25"/>
                    <a:pt x="3" y="25"/>
                    <a:pt x="3" y="25"/>
                  </a:cubicBezTo>
                  <a:cubicBezTo>
                    <a:pt x="9" y="18"/>
                    <a:pt x="9" y="18"/>
                    <a:pt x="9" y="18"/>
                  </a:cubicBezTo>
                  <a:cubicBezTo>
                    <a:pt x="11" y="16"/>
                    <a:pt x="13" y="15"/>
                    <a:pt x="15" y="15"/>
                  </a:cubicBezTo>
                  <a:lnTo>
                    <a:pt x="33" y="15"/>
                  </a:lnTo>
                  <a:close/>
                  <a:moveTo>
                    <a:pt x="41" y="18"/>
                  </a:moveTo>
                  <a:cubicBezTo>
                    <a:pt x="15" y="18"/>
                    <a:pt x="15" y="18"/>
                    <a:pt x="15" y="18"/>
                  </a:cubicBezTo>
                  <a:cubicBezTo>
                    <a:pt x="14" y="18"/>
                    <a:pt x="12" y="19"/>
                    <a:pt x="12" y="20"/>
                  </a:cubicBezTo>
                  <a:cubicBezTo>
                    <a:pt x="5" y="28"/>
                    <a:pt x="5" y="28"/>
                    <a:pt x="5" y="28"/>
                  </a:cubicBezTo>
                  <a:cubicBezTo>
                    <a:pt x="4" y="29"/>
                    <a:pt x="4" y="29"/>
                    <a:pt x="4" y="29"/>
                  </a:cubicBezTo>
                  <a:cubicBezTo>
                    <a:pt x="4" y="30"/>
                    <a:pt x="5" y="30"/>
                    <a:pt x="6" y="30"/>
                  </a:cubicBezTo>
                  <a:cubicBezTo>
                    <a:pt x="31" y="30"/>
                    <a:pt x="31" y="30"/>
                    <a:pt x="31" y="30"/>
                  </a:cubicBezTo>
                  <a:cubicBezTo>
                    <a:pt x="32" y="30"/>
                    <a:pt x="34" y="29"/>
                    <a:pt x="35" y="28"/>
                  </a:cubicBezTo>
                  <a:cubicBezTo>
                    <a:pt x="41" y="20"/>
                    <a:pt x="41" y="20"/>
                    <a:pt x="41" y="20"/>
                  </a:cubicBezTo>
                  <a:cubicBezTo>
                    <a:pt x="42" y="19"/>
                    <a:pt x="42" y="19"/>
                    <a:pt x="42" y="19"/>
                  </a:cubicBezTo>
                  <a:cubicBezTo>
                    <a:pt x="42" y="18"/>
                    <a:pt x="41" y="18"/>
                    <a:pt x="41" y="18"/>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0" name="Freeform 317"/>
            <p:cNvSpPr>
              <a:spLocks noEditPoints="1"/>
            </p:cNvSpPr>
            <p:nvPr/>
          </p:nvSpPr>
          <p:spPr bwMode="auto">
            <a:xfrm>
              <a:off x="6879167" y="254001"/>
              <a:ext cx="245533" cy="175684"/>
            </a:xfrm>
            <a:custGeom>
              <a:avLst/>
              <a:gdLst>
                <a:gd name="T0" fmla="*/ 38 w 98"/>
                <a:gd name="T1" fmla="*/ 50 h 70"/>
                <a:gd name="T2" fmla="*/ 38 w 98"/>
                <a:gd name="T3" fmla="*/ 20 h 70"/>
                <a:gd name="T4" fmla="*/ 63 w 98"/>
                <a:gd name="T5" fmla="*/ 35 h 70"/>
                <a:gd name="T6" fmla="*/ 38 w 98"/>
                <a:gd name="T7" fmla="*/ 50 h 70"/>
                <a:gd name="T8" fmla="*/ 98 w 98"/>
                <a:gd name="T9" fmla="*/ 10 h 70"/>
                <a:gd name="T10" fmla="*/ 98 w 98"/>
                <a:gd name="T11" fmla="*/ 4 h 70"/>
                <a:gd name="T12" fmla="*/ 94 w 98"/>
                <a:gd name="T13" fmla="*/ 0 h 70"/>
                <a:gd name="T14" fmla="*/ 4 w 98"/>
                <a:gd name="T15" fmla="*/ 0 h 70"/>
                <a:gd name="T16" fmla="*/ 0 w 98"/>
                <a:gd name="T17" fmla="*/ 4 h 70"/>
                <a:gd name="T18" fmla="*/ 0 w 98"/>
                <a:gd name="T19" fmla="*/ 10 h 70"/>
                <a:gd name="T20" fmla="*/ 10 w 98"/>
                <a:gd name="T21" fmla="*/ 10 h 70"/>
                <a:gd name="T22" fmla="*/ 10 w 98"/>
                <a:gd name="T23" fmla="*/ 20 h 70"/>
                <a:gd name="T24" fmla="*/ 0 w 98"/>
                <a:gd name="T25" fmla="*/ 20 h 70"/>
                <a:gd name="T26" fmla="*/ 0 w 98"/>
                <a:gd name="T27" fmla="*/ 30 h 70"/>
                <a:gd name="T28" fmla="*/ 10 w 98"/>
                <a:gd name="T29" fmla="*/ 30 h 70"/>
                <a:gd name="T30" fmla="*/ 10 w 98"/>
                <a:gd name="T31" fmla="*/ 40 h 70"/>
                <a:gd name="T32" fmla="*/ 0 w 98"/>
                <a:gd name="T33" fmla="*/ 40 h 70"/>
                <a:gd name="T34" fmla="*/ 0 w 98"/>
                <a:gd name="T35" fmla="*/ 50 h 70"/>
                <a:gd name="T36" fmla="*/ 10 w 98"/>
                <a:gd name="T37" fmla="*/ 50 h 70"/>
                <a:gd name="T38" fmla="*/ 10 w 98"/>
                <a:gd name="T39" fmla="*/ 60 h 70"/>
                <a:gd name="T40" fmla="*/ 0 w 98"/>
                <a:gd name="T41" fmla="*/ 60 h 70"/>
                <a:gd name="T42" fmla="*/ 0 w 98"/>
                <a:gd name="T43" fmla="*/ 66 h 70"/>
                <a:gd name="T44" fmla="*/ 4 w 98"/>
                <a:gd name="T45" fmla="*/ 70 h 70"/>
                <a:gd name="T46" fmla="*/ 94 w 98"/>
                <a:gd name="T47" fmla="*/ 70 h 70"/>
                <a:gd name="T48" fmla="*/ 98 w 98"/>
                <a:gd name="T49" fmla="*/ 66 h 70"/>
                <a:gd name="T50" fmla="*/ 98 w 98"/>
                <a:gd name="T51" fmla="*/ 60 h 70"/>
                <a:gd name="T52" fmla="*/ 88 w 98"/>
                <a:gd name="T53" fmla="*/ 60 h 70"/>
                <a:gd name="T54" fmla="*/ 88 w 98"/>
                <a:gd name="T55" fmla="*/ 50 h 70"/>
                <a:gd name="T56" fmla="*/ 98 w 98"/>
                <a:gd name="T57" fmla="*/ 50 h 70"/>
                <a:gd name="T58" fmla="*/ 98 w 98"/>
                <a:gd name="T59" fmla="*/ 40 h 70"/>
                <a:gd name="T60" fmla="*/ 88 w 98"/>
                <a:gd name="T61" fmla="*/ 40 h 70"/>
                <a:gd name="T62" fmla="*/ 88 w 98"/>
                <a:gd name="T63" fmla="*/ 30 h 70"/>
                <a:gd name="T64" fmla="*/ 98 w 98"/>
                <a:gd name="T65" fmla="*/ 30 h 70"/>
                <a:gd name="T66" fmla="*/ 98 w 98"/>
                <a:gd name="T67" fmla="*/ 20 h 70"/>
                <a:gd name="T68" fmla="*/ 88 w 98"/>
                <a:gd name="T69" fmla="*/ 20 h 70"/>
                <a:gd name="T70" fmla="*/ 88 w 98"/>
                <a:gd name="T71" fmla="*/ 10 h 70"/>
                <a:gd name="T72" fmla="*/ 98 w 98"/>
                <a:gd name="T73"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70">
                  <a:moveTo>
                    <a:pt x="38" y="50"/>
                  </a:moveTo>
                  <a:cubicBezTo>
                    <a:pt x="38" y="20"/>
                    <a:pt x="38" y="20"/>
                    <a:pt x="38" y="20"/>
                  </a:cubicBezTo>
                  <a:cubicBezTo>
                    <a:pt x="63" y="35"/>
                    <a:pt x="63" y="35"/>
                    <a:pt x="63" y="35"/>
                  </a:cubicBezTo>
                  <a:lnTo>
                    <a:pt x="38" y="50"/>
                  </a:lnTo>
                  <a:close/>
                  <a:moveTo>
                    <a:pt x="98" y="10"/>
                  </a:moveTo>
                  <a:cubicBezTo>
                    <a:pt x="98" y="4"/>
                    <a:pt x="98" y="4"/>
                    <a:pt x="98" y="4"/>
                  </a:cubicBezTo>
                  <a:cubicBezTo>
                    <a:pt x="98" y="2"/>
                    <a:pt x="96" y="0"/>
                    <a:pt x="94" y="0"/>
                  </a:cubicBezTo>
                  <a:cubicBezTo>
                    <a:pt x="4" y="0"/>
                    <a:pt x="4" y="0"/>
                    <a:pt x="4" y="0"/>
                  </a:cubicBezTo>
                  <a:cubicBezTo>
                    <a:pt x="2" y="0"/>
                    <a:pt x="0" y="2"/>
                    <a:pt x="0" y="4"/>
                  </a:cubicBezTo>
                  <a:cubicBezTo>
                    <a:pt x="0" y="10"/>
                    <a:pt x="0" y="10"/>
                    <a:pt x="0" y="10"/>
                  </a:cubicBezTo>
                  <a:cubicBezTo>
                    <a:pt x="10" y="10"/>
                    <a:pt x="10" y="10"/>
                    <a:pt x="10" y="10"/>
                  </a:cubicBezTo>
                  <a:cubicBezTo>
                    <a:pt x="10" y="20"/>
                    <a:pt x="10" y="20"/>
                    <a:pt x="10" y="20"/>
                  </a:cubicBezTo>
                  <a:cubicBezTo>
                    <a:pt x="0" y="20"/>
                    <a:pt x="0" y="20"/>
                    <a:pt x="0" y="20"/>
                  </a:cubicBezTo>
                  <a:cubicBezTo>
                    <a:pt x="0" y="30"/>
                    <a:pt x="0" y="30"/>
                    <a:pt x="0" y="30"/>
                  </a:cubicBezTo>
                  <a:cubicBezTo>
                    <a:pt x="10" y="30"/>
                    <a:pt x="10" y="30"/>
                    <a:pt x="10" y="30"/>
                  </a:cubicBezTo>
                  <a:cubicBezTo>
                    <a:pt x="10" y="40"/>
                    <a:pt x="10" y="40"/>
                    <a:pt x="10" y="40"/>
                  </a:cubicBezTo>
                  <a:cubicBezTo>
                    <a:pt x="0" y="40"/>
                    <a:pt x="0" y="40"/>
                    <a:pt x="0" y="40"/>
                  </a:cubicBezTo>
                  <a:cubicBezTo>
                    <a:pt x="0" y="50"/>
                    <a:pt x="0" y="50"/>
                    <a:pt x="0" y="50"/>
                  </a:cubicBezTo>
                  <a:cubicBezTo>
                    <a:pt x="10" y="50"/>
                    <a:pt x="10" y="50"/>
                    <a:pt x="10" y="50"/>
                  </a:cubicBezTo>
                  <a:cubicBezTo>
                    <a:pt x="10" y="60"/>
                    <a:pt x="10" y="60"/>
                    <a:pt x="10" y="60"/>
                  </a:cubicBezTo>
                  <a:cubicBezTo>
                    <a:pt x="0" y="60"/>
                    <a:pt x="0" y="60"/>
                    <a:pt x="0" y="60"/>
                  </a:cubicBezTo>
                  <a:cubicBezTo>
                    <a:pt x="0" y="66"/>
                    <a:pt x="0" y="66"/>
                    <a:pt x="0" y="66"/>
                  </a:cubicBezTo>
                  <a:cubicBezTo>
                    <a:pt x="0" y="69"/>
                    <a:pt x="2" y="70"/>
                    <a:pt x="4" y="70"/>
                  </a:cubicBezTo>
                  <a:cubicBezTo>
                    <a:pt x="94" y="70"/>
                    <a:pt x="94" y="70"/>
                    <a:pt x="94" y="70"/>
                  </a:cubicBezTo>
                  <a:cubicBezTo>
                    <a:pt x="96" y="70"/>
                    <a:pt x="98" y="69"/>
                    <a:pt x="98" y="66"/>
                  </a:cubicBezTo>
                  <a:cubicBezTo>
                    <a:pt x="98" y="60"/>
                    <a:pt x="98" y="60"/>
                    <a:pt x="98" y="60"/>
                  </a:cubicBezTo>
                  <a:cubicBezTo>
                    <a:pt x="88" y="60"/>
                    <a:pt x="88" y="60"/>
                    <a:pt x="88" y="60"/>
                  </a:cubicBezTo>
                  <a:cubicBezTo>
                    <a:pt x="88" y="50"/>
                    <a:pt x="88" y="50"/>
                    <a:pt x="88" y="50"/>
                  </a:cubicBezTo>
                  <a:cubicBezTo>
                    <a:pt x="98" y="50"/>
                    <a:pt x="98" y="50"/>
                    <a:pt x="98" y="50"/>
                  </a:cubicBezTo>
                  <a:cubicBezTo>
                    <a:pt x="98" y="40"/>
                    <a:pt x="98" y="40"/>
                    <a:pt x="98" y="40"/>
                  </a:cubicBezTo>
                  <a:cubicBezTo>
                    <a:pt x="88" y="40"/>
                    <a:pt x="88" y="40"/>
                    <a:pt x="88" y="40"/>
                  </a:cubicBezTo>
                  <a:cubicBezTo>
                    <a:pt x="88" y="30"/>
                    <a:pt x="88" y="30"/>
                    <a:pt x="88" y="30"/>
                  </a:cubicBezTo>
                  <a:cubicBezTo>
                    <a:pt x="98" y="30"/>
                    <a:pt x="98" y="30"/>
                    <a:pt x="98" y="30"/>
                  </a:cubicBezTo>
                  <a:cubicBezTo>
                    <a:pt x="98" y="20"/>
                    <a:pt x="98" y="20"/>
                    <a:pt x="98" y="20"/>
                  </a:cubicBezTo>
                  <a:cubicBezTo>
                    <a:pt x="88" y="20"/>
                    <a:pt x="88" y="20"/>
                    <a:pt x="88" y="20"/>
                  </a:cubicBezTo>
                  <a:cubicBezTo>
                    <a:pt x="88" y="10"/>
                    <a:pt x="88" y="10"/>
                    <a:pt x="88" y="10"/>
                  </a:cubicBezTo>
                  <a:lnTo>
                    <a:pt x="98" y="10"/>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1" name="Freeform 319"/>
            <p:cNvSpPr>
              <a:spLocks noEditPoints="1"/>
            </p:cNvSpPr>
            <p:nvPr/>
          </p:nvSpPr>
          <p:spPr bwMode="auto">
            <a:xfrm>
              <a:off x="5448300" y="1100667"/>
              <a:ext cx="228600" cy="230717"/>
            </a:xfrm>
            <a:custGeom>
              <a:avLst/>
              <a:gdLst>
                <a:gd name="T0" fmla="*/ 77 w 91"/>
                <a:gd name="T1" fmla="*/ 28 h 92"/>
                <a:gd name="T2" fmla="*/ 57 w 91"/>
                <a:gd name="T3" fmla="*/ 37 h 92"/>
                <a:gd name="T4" fmla="*/ 57 w 91"/>
                <a:gd name="T5" fmla="*/ 43 h 92"/>
                <a:gd name="T6" fmla="*/ 77 w 91"/>
                <a:gd name="T7" fmla="*/ 35 h 92"/>
                <a:gd name="T8" fmla="*/ 77 w 91"/>
                <a:gd name="T9" fmla="*/ 28 h 92"/>
                <a:gd name="T10" fmla="*/ 77 w 91"/>
                <a:gd name="T11" fmla="*/ 49 h 92"/>
                <a:gd name="T12" fmla="*/ 57 w 91"/>
                <a:gd name="T13" fmla="*/ 58 h 92"/>
                <a:gd name="T14" fmla="*/ 57 w 91"/>
                <a:gd name="T15" fmla="*/ 64 h 92"/>
                <a:gd name="T16" fmla="*/ 77 w 91"/>
                <a:gd name="T17" fmla="*/ 56 h 92"/>
                <a:gd name="T18" fmla="*/ 77 w 91"/>
                <a:gd name="T19" fmla="*/ 49 h 92"/>
                <a:gd name="T20" fmla="*/ 83 w 91"/>
                <a:gd name="T21" fmla="*/ 68 h 92"/>
                <a:gd name="T22" fmla="*/ 51 w 91"/>
                <a:gd name="T23" fmla="*/ 81 h 92"/>
                <a:gd name="T24" fmla="*/ 51 w 91"/>
                <a:gd name="T25" fmla="*/ 25 h 92"/>
                <a:gd name="T26" fmla="*/ 83 w 91"/>
                <a:gd name="T27" fmla="*/ 12 h 92"/>
                <a:gd name="T28" fmla="*/ 83 w 91"/>
                <a:gd name="T29" fmla="*/ 68 h 92"/>
                <a:gd name="T30" fmla="*/ 40 w 91"/>
                <a:gd name="T31" fmla="*/ 81 h 92"/>
                <a:gd name="T32" fmla="*/ 8 w 91"/>
                <a:gd name="T33" fmla="*/ 68 h 92"/>
                <a:gd name="T34" fmla="*/ 8 w 91"/>
                <a:gd name="T35" fmla="*/ 12 h 92"/>
                <a:gd name="T36" fmla="*/ 40 w 91"/>
                <a:gd name="T37" fmla="*/ 25 h 92"/>
                <a:gd name="T38" fmla="*/ 40 w 91"/>
                <a:gd name="T39" fmla="*/ 81 h 92"/>
                <a:gd name="T40" fmla="*/ 89 w 91"/>
                <a:gd name="T41" fmla="*/ 1 h 92"/>
                <a:gd name="T42" fmla="*/ 84 w 91"/>
                <a:gd name="T43" fmla="*/ 1 h 92"/>
                <a:gd name="T44" fmla="*/ 45 w 91"/>
                <a:gd name="T45" fmla="*/ 16 h 92"/>
                <a:gd name="T46" fmla="*/ 7 w 91"/>
                <a:gd name="T47" fmla="*/ 1 h 92"/>
                <a:gd name="T48" fmla="*/ 2 w 91"/>
                <a:gd name="T49" fmla="*/ 1 h 92"/>
                <a:gd name="T50" fmla="*/ 0 w 91"/>
                <a:gd name="T51" fmla="*/ 6 h 92"/>
                <a:gd name="T52" fmla="*/ 0 w 91"/>
                <a:gd name="T53" fmla="*/ 70 h 92"/>
                <a:gd name="T54" fmla="*/ 3 w 91"/>
                <a:gd name="T55" fmla="*/ 75 h 92"/>
                <a:gd name="T56" fmla="*/ 43 w 91"/>
                <a:gd name="T57" fmla="*/ 91 h 92"/>
                <a:gd name="T58" fmla="*/ 44 w 91"/>
                <a:gd name="T59" fmla="*/ 92 h 92"/>
                <a:gd name="T60" fmla="*/ 45 w 91"/>
                <a:gd name="T61" fmla="*/ 92 h 92"/>
                <a:gd name="T62" fmla="*/ 46 w 91"/>
                <a:gd name="T63" fmla="*/ 92 h 92"/>
                <a:gd name="T64" fmla="*/ 47 w 91"/>
                <a:gd name="T65" fmla="*/ 91 h 92"/>
                <a:gd name="T66" fmla="*/ 88 w 91"/>
                <a:gd name="T67" fmla="*/ 75 h 92"/>
                <a:gd name="T68" fmla="*/ 91 w 91"/>
                <a:gd name="T69" fmla="*/ 70 h 92"/>
                <a:gd name="T70" fmla="*/ 91 w 91"/>
                <a:gd name="T71" fmla="*/ 6 h 92"/>
                <a:gd name="T72" fmla="*/ 89 w 91"/>
                <a:gd name="T73" fmla="*/ 1 h 92"/>
                <a:gd name="T74" fmla="*/ 34 w 91"/>
                <a:gd name="T75" fmla="*/ 37 h 92"/>
                <a:gd name="T76" fmla="*/ 14 w 91"/>
                <a:gd name="T77" fmla="*/ 28 h 92"/>
                <a:gd name="T78" fmla="*/ 14 w 91"/>
                <a:gd name="T79" fmla="*/ 35 h 92"/>
                <a:gd name="T80" fmla="*/ 34 w 91"/>
                <a:gd name="T81" fmla="*/ 43 h 92"/>
                <a:gd name="T82" fmla="*/ 34 w 91"/>
                <a:gd name="T83" fmla="*/ 37 h 92"/>
                <a:gd name="T84" fmla="*/ 34 w 91"/>
                <a:gd name="T85" fmla="*/ 58 h 92"/>
                <a:gd name="T86" fmla="*/ 14 w 91"/>
                <a:gd name="T87" fmla="*/ 49 h 92"/>
                <a:gd name="T88" fmla="*/ 14 w 91"/>
                <a:gd name="T89" fmla="*/ 56 h 92"/>
                <a:gd name="T90" fmla="*/ 34 w 91"/>
                <a:gd name="T91" fmla="*/ 64 h 92"/>
                <a:gd name="T92" fmla="*/ 34 w 91"/>
                <a:gd name="T9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2">
                  <a:moveTo>
                    <a:pt x="77" y="28"/>
                  </a:moveTo>
                  <a:cubicBezTo>
                    <a:pt x="57" y="37"/>
                    <a:pt x="57" y="37"/>
                    <a:pt x="57" y="37"/>
                  </a:cubicBezTo>
                  <a:cubicBezTo>
                    <a:pt x="57" y="43"/>
                    <a:pt x="57" y="43"/>
                    <a:pt x="57" y="43"/>
                  </a:cubicBezTo>
                  <a:cubicBezTo>
                    <a:pt x="77" y="35"/>
                    <a:pt x="77" y="35"/>
                    <a:pt x="77" y="35"/>
                  </a:cubicBezTo>
                  <a:lnTo>
                    <a:pt x="77" y="28"/>
                  </a:lnTo>
                  <a:close/>
                  <a:moveTo>
                    <a:pt x="77" y="49"/>
                  </a:moveTo>
                  <a:cubicBezTo>
                    <a:pt x="57" y="58"/>
                    <a:pt x="57" y="58"/>
                    <a:pt x="57" y="58"/>
                  </a:cubicBezTo>
                  <a:cubicBezTo>
                    <a:pt x="57" y="64"/>
                    <a:pt x="57" y="64"/>
                    <a:pt x="57" y="64"/>
                  </a:cubicBezTo>
                  <a:cubicBezTo>
                    <a:pt x="77" y="56"/>
                    <a:pt x="77" y="56"/>
                    <a:pt x="77" y="56"/>
                  </a:cubicBezTo>
                  <a:lnTo>
                    <a:pt x="77" y="49"/>
                  </a:lnTo>
                  <a:close/>
                  <a:moveTo>
                    <a:pt x="83" y="68"/>
                  </a:moveTo>
                  <a:cubicBezTo>
                    <a:pt x="51" y="81"/>
                    <a:pt x="51" y="81"/>
                    <a:pt x="51" y="81"/>
                  </a:cubicBezTo>
                  <a:cubicBezTo>
                    <a:pt x="51" y="25"/>
                    <a:pt x="51" y="25"/>
                    <a:pt x="51" y="25"/>
                  </a:cubicBezTo>
                  <a:cubicBezTo>
                    <a:pt x="83" y="12"/>
                    <a:pt x="83" y="12"/>
                    <a:pt x="83" y="12"/>
                  </a:cubicBezTo>
                  <a:lnTo>
                    <a:pt x="83" y="68"/>
                  </a:lnTo>
                  <a:close/>
                  <a:moveTo>
                    <a:pt x="40" y="81"/>
                  </a:moveTo>
                  <a:cubicBezTo>
                    <a:pt x="8" y="68"/>
                    <a:pt x="8" y="68"/>
                    <a:pt x="8" y="68"/>
                  </a:cubicBezTo>
                  <a:cubicBezTo>
                    <a:pt x="8" y="12"/>
                    <a:pt x="8" y="12"/>
                    <a:pt x="8" y="12"/>
                  </a:cubicBezTo>
                  <a:cubicBezTo>
                    <a:pt x="40" y="25"/>
                    <a:pt x="40" y="25"/>
                    <a:pt x="40" y="25"/>
                  </a:cubicBezTo>
                  <a:lnTo>
                    <a:pt x="40" y="81"/>
                  </a:lnTo>
                  <a:close/>
                  <a:moveTo>
                    <a:pt x="89" y="1"/>
                  </a:moveTo>
                  <a:cubicBezTo>
                    <a:pt x="87" y="0"/>
                    <a:pt x="86" y="0"/>
                    <a:pt x="84" y="1"/>
                  </a:cubicBezTo>
                  <a:cubicBezTo>
                    <a:pt x="45" y="16"/>
                    <a:pt x="45" y="16"/>
                    <a:pt x="45" y="16"/>
                  </a:cubicBezTo>
                  <a:cubicBezTo>
                    <a:pt x="7" y="1"/>
                    <a:pt x="7" y="1"/>
                    <a:pt x="7" y="1"/>
                  </a:cubicBezTo>
                  <a:cubicBezTo>
                    <a:pt x="5" y="0"/>
                    <a:pt x="3" y="0"/>
                    <a:pt x="2" y="1"/>
                  </a:cubicBezTo>
                  <a:cubicBezTo>
                    <a:pt x="1" y="2"/>
                    <a:pt x="0" y="4"/>
                    <a:pt x="0" y="6"/>
                  </a:cubicBezTo>
                  <a:cubicBezTo>
                    <a:pt x="0" y="70"/>
                    <a:pt x="0" y="70"/>
                    <a:pt x="0" y="70"/>
                  </a:cubicBezTo>
                  <a:cubicBezTo>
                    <a:pt x="0" y="72"/>
                    <a:pt x="1" y="74"/>
                    <a:pt x="3" y="75"/>
                  </a:cubicBezTo>
                  <a:cubicBezTo>
                    <a:pt x="43" y="91"/>
                    <a:pt x="43" y="91"/>
                    <a:pt x="43" y="91"/>
                  </a:cubicBezTo>
                  <a:cubicBezTo>
                    <a:pt x="44" y="92"/>
                    <a:pt x="44" y="92"/>
                    <a:pt x="44" y="92"/>
                  </a:cubicBezTo>
                  <a:cubicBezTo>
                    <a:pt x="45" y="92"/>
                    <a:pt x="45" y="92"/>
                    <a:pt x="45" y="92"/>
                  </a:cubicBezTo>
                  <a:cubicBezTo>
                    <a:pt x="46" y="92"/>
                    <a:pt x="46" y="92"/>
                    <a:pt x="46" y="92"/>
                  </a:cubicBezTo>
                  <a:cubicBezTo>
                    <a:pt x="47" y="91"/>
                    <a:pt x="47" y="91"/>
                    <a:pt x="47" y="91"/>
                  </a:cubicBezTo>
                  <a:cubicBezTo>
                    <a:pt x="88" y="75"/>
                    <a:pt x="88" y="75"/>
                    <a:pt x="88" y="75"/>
                  </a:cubicBezTo>
                  <a:cubicBezTo>
                    <a:pt x="90" y="74"/>
                    <a:pt x="91" y="72"/>
                    <a:pt x="91" y="70"/>
                  </a:cubicBezTo>
                  <a:cubicBezTo>
                    <a:pt x="91" y="6"/>
                    <a:pt x="91" y="6"/>
                    <a:pt x="91" y="6"/>
                  </a:cubicBezTo>
                  <a:cubicBezTo>
                    <a:pt x="91" y="4"/>
                    <a:pt x="90" y="2"/>
                    <a:pt x="89" y="1"/>
                  </a:cubicBezTo>
                  <a:close/>
                  <a:moveTo>
                    <a:pt x="34" y="37"/>
                  </a:moveTo>
                  <a:cubicBezTo>
                    <a:pt x="14" y="28"/>
                    <a:pt x="14" y="28"/>
                    <a:pt x="14" y="28"/>
                  </a:cubicBezTo>
                  <a:cubicBezTo>
                    <a:pt x="14" y="35"/>
                    <a:pt x="14" y="35"/>
                    <a:pt x="14" y="35"/>
                  </a:cubicBezTo>
                  <a:cubicBezTo>
                    <a:pt x="34" y="43"/>
                    <a:pt x="34" y="43"/>
                    <a:pt x="34" y="43"/>
                  </a:cubicBezTo>
                  <a:lnTo>
                    <a:pt x="34" y="37"/>
                  </a:lnTo>
                  <a:close/>
                  <a:moveTo>
                    <a:pt x="34" y="58"/>
                  </a:moveTo>
                  <a:cubicBezTo>
                    <a:pt x="14" y="49"/>
                    <a:pt x="14" y="49"/>
                    <a:pt x="14" y="49"/>
                  </a:cubicBezTo>
                  <a:cubicBezTo>
                    <a:pt x="14" y="56"/>
                    <a:pt x="14" y="56"/>
                    <a:pt x="14" y="56"/>
                  </a:cubicBezTo>
                  <a:cubicBezTo>
                    <a:pt x="34" y="64"/>
                    <a:pt x="34" y="64"/>
                    <a:pt x="34" y="64"/>
                  </a:cubicBezTo>
                  <a:lnTo>
                    <a:pt x="34" y="58"/>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2" name="Freeform 320"/>
            <p:cNvSpPr>
              <a:spLocks noEditPoints="1"/>
            </p:cNvSpPr>
            <p:nvPr/>
          </p:nvSpPr>
          <p:spPr bwMode="auto">
            <a:xfrm>
              <a:off x="7941733" y="781050"/>
              <a:ext cx="112184" cy="143933"/>
            </a:xfrm>
            <a:custGeom>
              <a:avLst/>
              <a:gdLst>
                <a:gd name="T0" fmla="*/ 32 w 45"/>
                <a:gd name="T1" fmla="*/ 30 h 57"/>
                <a:gd name="T2" fmla="*/ 31 w 45"/>
                <a:gd name="T3" fmla="*/ 30 h 57"/>
                <a:gd name="T4" fmla="*/ 26 w 45"/>
                <a:gd name="T5" fmla="*/ 22 h 57"/>
                <a:gd name="T6" fmla="*/ 26 w 45"/>
                <a:gd name="T7" fmla="*/ 38 h 57"/>
                <a:gd name="T8" fmla="*/ 21 w 45"/>
                <a:gd name="T9" fmla="*/ 45 h 57"/>
                <a:gd name="T10" fmla="*/ 12 w 45"/>
                <a:gd name="T11" fmla="*/ 42 h 57"/>
                <a:gd name="T12" fmla="*/ 17 w 45"/>
                <a:gd name="T13" fmla="*/ 35 h 57"/>
                <a:gd name="T14" fmla="*/ 22 w 45"/>
                <a:gd name="T15" fmla="*/ 35 h 57"/>
                <a:gd name="T16" fmla="*/ 22 w 45"/>
                <a:gd name="T17" fmla="*/ 11 h 57"/>
                <a:gd name="T18" fmla="*/ 26 w 45"/>
                <a:gd name="T19" fmla="*/ 11 h 57"/>
                <a:gd name="T20" fmla="*/ 32 w 45"/>
                <a:gd name="T21" fmla="*/ 30 h 57"/>
                <a:gd name="T22" fmla="*/ 39 w 45"/>
                <a:gd name="T23" fmla="*/ 0 h 57"/>
                <a:gd name="T24" fmla="*/ 7 w 45"/>
                <a:gd name="T25" fmla="*/ 0 h 57"/>
                <a:gd name="T26" fmla="*/ 0 w 45"/>
                <a:gd name="T27" fmla="*/ 6 h 57"/>
                <a:gd name="T28" fmla="*/ 0 w 45"/>
                <a:gd name="T29" fmla="*/ 50 h 57"/>
                <a:gd name="T30" fmla="*/ 7 w 45"/>
                <a:gd name="T31" fmla="*/ 57 h 57"/>
                <a:gd name="T32" fmla="*/ 39 w 45"/>
                <a:gd name="T33" fmla="*/ 57 h 57"/>
                <a:gd name="T34" fmla="*/ 45 w 45"/>
                <a:gd name="T35" fmla="*/ 50 h 57"/>
                <a:gd name="T36" fmla="*/ 45 w 45"/>
                <a:gd name="T37" fmla="*/ 6 h 57"/>
                <a:gd name="T38" fmla="*/ 39 w 45"/>
                <a:gd name="T3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7">
                  <a:moveTo>
                    <a:pt x="32" y="30"/>
                  </a:moveTo>
                  <a:cubicBezTo>
                    <a:pt x="31" y="31"/>
                    <a:pt x="30" y="31"/>
                    <a:pt x="31" y="30"/>
                  </a:cubicBezTo>
                  <a:cubicBezTo>
                    <a:pt x="31" y="28"/>
                    <a:pt x="31" y="23"/>
                    <a:pt x="26" y="22"/>
                  </a:cubicBezTo>
                  <a:cubicBezTo>
                    <a:pt x="26" y="38"/>
                    <a:pt x="26" y="38"/>
                    <a:pt x="26" y="38"/>
                  </a:cubicBezTo>
                  <a:cubicBezTo>
                    <a:pt x="26" y="42"/>
                    <a:pt x="24" y="44"/>
                    <a:pt x="21" y="45"/>
                  </a:cubicBezTo>
                  <a:cubicBezTo>
                    <a:pt x="17" y="46"/>
                    <a:pt x="13" y="45"/>
                    <a:pt x="12" y="42"/>
                  </a:cubicBezTo>
                  <a:cubicBezTo>
                    <a:pt x="11" y="39"/>
                    <a:pt x="13" y="36"/>
                    <a:pt x="17" y="35"/>
                  </a:cubicBezTo>
                  <a:cubicBezTo>
                    <a:pt x="19" y="34"/>
                    <a:pt x="21" y="34"/>
                    <a:pt x="22" y="35"/>
                  </a:cubicBezTo>
                  <a:cubicBezTo>
                    <a:pt x="22" y="11"/>
                    <a:pt x="22" y="11"/>
                    <a:pt x="22" y="11"/>
                  </a:cubicBezTo>
                  <a:cubicBezTo>
                    <a:pt x="26" y="11"/>
                    <a:pt x="26" y="11"/>
                    <a:pt x="26" y="11"/>
                  </a:cubicBezTo>
                  <a:cubicBezTo>
                    <a:pt x="26" y="15"/>
                    <a:pt x="37" y="21"/>
                    <a:pt x="32" y="30"/>
                  </a:cubicBezTo>
                  <a:close/>
                  <a:moveTo>
                    <a:pt x="39" y="0"/>
                  </a:moveTo>
                  <a:cubicBezTo>
                    <a:pt x="7" y="0"/>
                    <a:pt x="7" y="0"/>
                    <a:pt x="7" y="0"/>
                  </a:cubicBezTo>
                  <a:cubicBezTo>
                    <a:pt x="3" y="0"/>
                    <a:pt x="0" y="2"/>
                    <a:pt x="0" y="6"/>
                  </a:cubicBezTo>
                  <a:cubicBezTo>
                    <a:pt x="0" y="50"/>
                    <a:pt x="0" y="50"/>
                    <a:pt x="0" y="50"/>
                  </a:cubicBezTo>
                  <a:cubicBezTo>
                    <a:pt x="0" y="54"/>
                    <a:pt x="3" y="57"/>
                    <a:pt x="7" y="57"/>
                  </a:cubicBezTo>
                  <a:cubicBezTo>
                    <a:pt x="39" y="57"/>
                    <a:pt x="39" y="57"/>
                    <a:pt x="39" y="57"/>
                  </a:cubicBezTo>
                  <a:cubicBezTo>
                    <a:pt x="42" y="57"/>
                    <a:pt x="45" y="54"/>
                    <a:pt x="45" y="50"/>
                  </a:cubicBezTo>
                  <a:cubicBezTo>
                    <a:pt x="45" y="6"/>
                    <a:pt x="45" y="6"/>
                    <a:pt x="45" y="6"/>
                  </a:cubicBezTo>
                  <a:cubicBezTo>
                    <a:pt x="45" y="2"/>
                    <a:pt x="42" y="0"/>
                    <a:pt x="39"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3" name="Freeform 321"/>
            <p:cNvSpPr>
              <a:spLocks noEditPoints="1"/>
            </p:cNvSpPr>
            <p:nvPr/>
          </p:nvSpPr>
          <p:spPr bwMode="auto">
            <a:xfrm>
              <a:off x="6644218" y="4127501"/>
              <a:ext cx="63500" cy="65617"/>
            </a:xfrm>
            <a:custGeom>
              <a:avLst/>
              <a:gdLst>
                <a:gd name="T0" fmla="*/ 25 w 26"/>
                <a:gd name="T1" fmla="*/ 8 h 26"/>
                <a:gd name="T2" fmla="*/ 24 w 26"/>
                <a:gd name="T3" fmla="*/ 8 h 26"/>
                <a:gd name="T4" fmla="*/ 21 w 26"/>
                <a:gd name="T5" fmla="*/ 9 h 26"/>
                <a:gd name="T6" fmla="*/ 21 w 26"/>
                <a:gd name="T7" fmla="*/ 11 h 26"/>
                <a:gd name="T8" fmla="*/ 22 w 26"/>
                <a:gd name="T9" fmla="*/ 12 h 26"/>
                <a:gd name="T10" fmla="*/ 22 w 26"/>
                <a:gd name="T11" fmla="*/ 11 h 26"/>
                <a:gd name="T12" fmla="*/ 25 w 26"/>
                <a:gd name="T13" fmla="*/ 10 h 26"/>
                <a:gd name="T14" fmla="*/ 25 w 26"/>
                <a:gd name="T15" fmla="*/ 8 h 26"/>
                <a:gd name="T16" fmla="*/ 15 w 26"/>
                <a:gd name="T17" fmla="*/ 5 h 26"/>
                <a:gd name="T18" fmla="*/ 15 w 26"/>
                <a:gd name="T19" fmla="*/ 5 h 26"/>
                <a:gd name="T20" fmla="*/ 16 w 26"/>
                <a:gd name="T21" fmla="*/ 4 h 26"/>
                <a:gd name="T22" fmla="*/ 18 w 26"/>
                <a:gd name="T23" fmla="*/ 2 h 26"/>
                <a:gd name="T24" fmla="*/ 17 w 26"/>
                <a:gd name="T25" fmla="*/ 0 h 26"/>
                <a:gd name="T26" fmla="*/ 15 w 26"/>
                <a:gd name="T27" fmla="*/ 1 h 26"/>
                <a:gd name="T28" fmla="*/ 14 w 26"/>
                <a:gd name="T29" fmla="*/ 3 h 26"/>
                <a:gd name="T30" fmla="*/ 15 w 26"/>
                <a:gd name="T31" fmla="*/ 5 h 26"/>
                <a:gd name="T32" fmla="*/ 19 w 26"/>
                <a:gd name="T33" fmla="*/ 8 h 26"/>
                <a:gd name="T34" fmla="*/ 20 w 26"/>
                <a:gd name="T35" fmla="*/ 7 h 26"/>
                <a:gd name="T36" fmla="*/ 22 w 26"/>
                <a:gd name="T37" fmla="*/ 5 h 26"/>
                <a:gd name="T38" fmla="*/ 22 w 26"/>
                <a:gd name="T39" fmla="*/ 3 h 26"/>
                <a:gd name="T40" fmla="*/ 20 w 26"/>
                <a:gd name="T41" fmla="*/ 3 h 26"/>
                <a:gd name="T42" fmla="*/ 18 w 26"/>
                <a:gd name="T43" fmla="*/ 6 h 26"/>
                <a:gd name="T44" fmla="*/ 18 w 26"/>
                <a:gd name="T45" fmla="*/ 7 h 26"/>
                <a:gd name="T46" fmla="*/ 19 w 26"/>
                <a:gd name="T47" fmla="*/ 8 h 26"/>
                <a:gd name="T48" fmla="*/ 19 w 26"/>
                <a:gd name="T49" fmla="*/ 17 h 26"/>
                <a:gd name="T50" fmla="*/ 12 w 26"/>
                <a:gd name="T51" fmla="*/ 14 h 26"/>
                <a:gd name="T52" fmla="*/ 9 w 26"/>
                <a:gd name="T53" fmla="*/ 7 h 26"/>
                <a:gd name="T54" fmla="*/ 15 w 26"/>
                <a:gd name="T55" fmla="*/ 11 h 26"/>
                <a:gd name="T56" fmla="*/ 19 w 26"/>
                <a:gd name="T57" fmla="*/ 17 h 26"/>
                <a:gd name="T58" fmla="*/ 8 w 26"/>
                <a:gd name="T59" fmla="*/ 6 h 26"/>
                <a:gd name="T60" fmla="*/ 5 w 26"/>
                <a:gd name="T61" fmla="*/ 21 h 26"/>
                <a:gd name="T62" fmla="*/ 20 w 26"/>
                <a:gd name="T63" fmla="*/ 19 h 26"/>
                <a:gd name="T64" fmla="*/ 16 w 26"/>
                <a:gd name="T65" fmla="*/ 10 h 26"/>
                <a:gd name="T66" fmla="*/ 8 w 26"/>
                <a:gd name="T6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 h="26">
                  <a:moveTo>
                    <a:pt x="25" y="8"/>
                  </a:moveTo>
                  <a:cubicBezTo>
                    <a:pt x="25" y="8"/>
                    <a:pt x="24" y="8"/>
                    <a:pt x="24" y="8"/>
                  </a:cubicBezTo>
                  <a:cubicBezTo>
                    <a:pt x="21" y="9"/>
                    <a:pt x="21" y="9"/>
                    <a:pt x="21" y="9"/>
                  </a:cubicBezTo>
                  <a:cubicBezTo>
                    <a:pt x="21" y="10"/>
                    <a:pt x="20" y="10"/>
                    <a:pt x="21" y="11"/>
                  </a:cubicBezTo>
                  <a:cubicBezTo>
                    <a:pt x="21" y="11"/>
                    <a:pt x="21" y="12"/>
                    <a:pt x="22" y="12"/>
                  </a:cubicBezTo>
                  <a:cubicBezTo>
                    <a:pt x="22" y="11"/>
                    <a:pt x="22" y="11"/>
                    <a:pt x="22" y="11"/>
                  </a:cubicBezTo>
                  <a:cubicBezTo>
                    <a:pt x="25" y="10"/>
                    <a:pt x="25" y="10"/>
                    <a:pt x="25" y="10"/>
                  </a:cubicBezTo>
                  <a:cubicBezTo>
                    <a:pt x="25" y="10"/>
                    <a:pt x="26" y="9"/>
                    <a:pt x="25" y="8"/>
                  </a:cubicBezTo>
                  <a:close/>
                  <a:moveTo>
                    <a:pt x="15" y="5"/>
                  </a:moveTo>
                  <a:cubicBezTo>
                    <a:pt x="15" y="5"/>
                    <a:pt x="15" y="5"/>
                    <a:pt x="15" y="5"/>
                  </a:cubicBezTo>
                  <a:cubicBezTo>
                    <a:pt x="16" y="5"/>
                    <a:pt x="16" y="5"/>
                    <a:pt x="16" y="4"/>
                  </a:cubicBezTo>
                  <a:cubicBezTo>
                    <a:pt x="18" y="2"/>
                    <a:pt x="18" y="2"/>
                    <a:pt x="18" y="2"/>
                  </a:cubicBezTo>
                  <a:cubicBezTo>
                    <a:pt x="18" y="1"/>
                    <a:pt x="18" y="1"/>
                    <a:pt x="17" y="0"/>
                  </a:cubicBezTo>
                  <a:cubicBezTo>
                    <a:pt x="17" y="0"/>
                    <a:pt x="16" y="0"/>
                    <a:pt x="15" y="1"/>
                  </a:cubicBezTo>
                  <a:cubicBezTo>
                    <a:pt x="14" y="3"/>
                    <a:pt x="14" y="3"/>
                    <a:pt x="14" y="3"/>
                  </a:cubicBezTo>
                  <a:cubicBezTo>
                    <a:pt x="14" y="4"/>
                    <a:pt x="14" y="4"/>
                    <a:pt x="15" y="5"/>
                  </a:cubicBezTo>
                  <a:close/>
                  <a:moveTo>
                    <a:pt x="19" y="8"/>
                  </a:moveTo>
                  <a:cubicBezTo>
                    <a:pt x="20" y="7"/>
                    <a:pt x="20" y="7"/>
                    <a:pt x="20" y="7"/>
                  </a:cubicBezTo>
                  <a:cubicBezTo>
                    <a:pt x="22" y="5"/>
                    <a:pt x="22" y="5"/>
                    <a:pt x="22" y="5"/>
                  </a:cubicBezTo>
                  <a:cubicBezTo>
                    <a:pt x="23" y="5"/>
                    <a:pt x="23" y="4"/>
                    <a:pt x="22" y="3"/>
                  </a:cubicBezTo>
                  <a:cubicBezTo>
                    <a:pt x="22" y="3"/>
                    <a:pt x="21" y="3"/>
                    <a:pt x="20" y="3"/>
                  </a:cubicBezTo>
                  <a:cubicBezTo>
                    <a:pt x="18" y="6"/>
                    <a:pt x="18" y="6"/>
                    <a:pt x="18" y="6"/>
                  </a:cubicBezTo>
                  <a:cubicBezTo>
                    <a:pt x="18" y="6"/>
                    <a:pt x="18" y="7"/>
                    <a:pt x="18" y="7"/>
                  </a:cubicBezTo>
                  <a:lnTo>
                    <a:pt x="19" y="8"/>
                  </a:lnTo>
                  <a:close/>
                  <a:moveTo>
                    <a:pt x="19" y="17"/>
                  </a:moveTo>
                  <a:cubicBezTo>
                    <a:pt x="18" y="18"/>
                    <a:pt x="15" y="17"/>
                    <a:pt x="12" y="14"/>
                  </a:cubicBezTo>
                  <a:cubicBezTo>
                    <a:pt x="9" y="11"/>
                    <a:pt x="8" y="8"/>
                    <a:pt x="9" y="7"/>
                  </a:cubicBezTo>
                  <a:cubicBezTo>
                    <a:pt x="9" y="7"/>
                    <a:pt x="12" y="8"/>
                    <a:pt x="15" y="11"/>
                  </a:cubicBezTo>
                  <a:cubicBezTo>
                    <a:pt x="18" y="14"/>
                    <a:pt x="19" y="17"/>
                    <a:pt x="19" y="17"/>
                  </a:cubicBezTo>
                  <a:close/>
                  <a:moveTo>
                    <a:pt x="8" y="6"/>
                  </a:moveTo>
                  <a:cubicBezTo>
                    <a:pt x="6" y="7"/>
                    <a:pt x="0" y="16"/>
                    <a:pt x="5" y="21"/>
                  </a:cubicBezTo>
                  <a:cubicBezTo>
                    <a:pt x="11" y="26"/>
                    <a:pt x="19" y="20"/>
                    <a:pt x="20" y="19"/>
                  </a:cubicBezTo>
                  <a:cubicBezTo>
                    <a:pt x="22" y="17"/>
                    <a:pt x="20" y="13"/>
                    <a:pt x="16" y="10"/>
                  </a:cubicBezTo>
                  <a:cubicBezTo>
                    <a:pt x="13" y="6"/>
                    <a:pt x="9" y="4"/>
                    <a:pt x="8" y="6"/>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4" name="Freeform 322"/>
            <p:cNvSpPr>
              <a:spLocks noEditPoints="1"/>
            </p:cNvSpPr>
            <p:nvPr/>
          </p:nvSpPr>
          <p:spPr bwMode="auto">
            <a:xfrm>
              <a:off x="6608234" y="749300"/>
              <a:ext cx="241300" cy="146051"/>
            </a:xfrm>
            <a:custGeom>
              <a:avLst/>
              <a:gdLst>
                <a:gd name="T0" fmla="*/ 67 w 96"/>
                <a:gd name="T1" fmla="*/ 19 h 58"/>
                <a:gd name="T2" fmla="*/ 86 w 96"/>
                <a:gd name="T3" fmla="*/ 10 h 58"/>
                <a:gd name="T4" fmla="*/ 72 w 96"/>
                <a:gd name="T5" fmla="*/ 34 h 58"/>
                <a:gd name="T6" fmla="*/ 81 w 96"/>
                <a:gd name="T7" fmla="*/ 24 h 58"/>
                <a:gd name="T8" fmla="*/ 72 w 96"/>
                <a:gd name="T9" fmla="*/ 34 h 58"/>
                <a:gd name="T10" fmla="*/ 76 w 96"/>
                <a:gd name="T11" fmla="*/ 48 h 58"/>
                <a:gd name="T12" fmla="*/ 86 w 96"/>
                <a:gd name="T13" fmla="*/ 38 h 58"/>
                <a:gd name="T14" fmla="*/ 72 w 96"/>
                <a:gd name="T15" fmla="*/ 48 h 58"/>
                <a:gd name="T16" fmla="*/ 24 w 96"/>
                <a:gd name="T17" fmla="*/ 38 h 58"/>
                <a:gd name="T18" fmla="*/ 72 w 96"/>
                <a:gd name="T19" fmla="*/ 48 h 58"/>
                <a:gd name="T20" fmla="*/ 10 w 96"/>
                <a:gd name="T21" fmla="*/ 48 h 58"/>
                <a:gd name="T22" fmla="*/ 19 w 96"/>
                <a:gd name="T23" fmla="*/ 38 h 58"/>
                <a:gd name="T24" fmla="*/ 24 w 96"/>
                <a:gd name="T25" fmla="*/ 24 h 58"/>
                <a:gd name="T26" fmla="*/ 14 w 96"/>
                <a:gd name="T27" fmla="*/ 34 h 58"/>
                <a:gd name="T28" fmla="*/ 24 w 96"/>
                <a:gd name="T29" fmla="*/ 24 h 58"/>
                <a:gd name="T30" fmla="*/ 19 w 96"/>
                <a:gd name="T31" fmla="*/ 10 h 58"/>
                <a:gd name="T32" fmla="*/ 10 w 96"/>
                <a:gd name="T33" fmla="*/ 19 h 58"/>
                <a:gd name="T34" fmla="*/ 38 w 96"/>
                <a:gd name="T35" fmla="*/ 24 h 58"/>
                <a:gd name="T36" fmla="*/ 29 w 96"/>
                <a:gd name="T37" fmla="*/ 34 h 58"/>
                <a:gd name="T38" fmla="*/ 38 w 96"/>
                <a:gd name="T39" fmla="*/ 24 h 58"/>
                <a:gd name="T40" fmla="*/ 34 w 96"/>
                <a:gd name="T41" fmla="*/ 10 h 58"/>
                <a:gd name="T42" fmla="*/ 24 w 96"/>
                <a:gd name="T43" fmla="*/ 19 h 58"/>
                <a:gd name="T44" fmla="*/ 53 w 96"/>
                <a:gd name="T45" fmla="*/ 24 h 58"/>
                <a:gd name="T46" fmla="*/ 43 w 96"/>
                <a:gd name="T47" fmla="*/ 34 h 58"/>
                <a:gd name="T48" fmla="*/ 53 w 96"/>
                <a:gd name="T49" fmla="*/ 24 h 58"/>
                <a:gd name="T50" fmla="*/ 48 w 96"/>
                <a:gd name="T51" fmla="*/ 10 h 58"/>
                <a:gd name="T52" fmla="*/ 38 w 96"/>
                <a:gd name="T53" fmla="*/ 19 h 58"/>
                <a:gd name="T54" fmla="*/ 67 w 96"/>
                <a:gd name="T55" fmla="*/ 24 h 58"/>
                <a:gd name="T56" fmla="*/ 57 w 96"/>
                <a:gd name="T57" fmla="*/ 34 h 58"/>
                <a:gd name="T58" fmla="*/ 67 w 96"/>
                <a:gd name="T59" fmla="*/ 24 h 58"/>
                <a:gd name="T60" fmla="*/ 62 w 96"/>
                <a:gd name="T61" fmla="*/ 10 h 58"/>
                <a:gd name="T62" fmla="*/ 53 w 96"/>
                <a:gd name="T63" fmla="*/ 19 h 58"/>
                <a:gd name="T64" fmla="*/ 89 w 96"/>
                <a:gd name="T65" fmla="*/ 0 h 58"/>
                <a:gd name="T66" fmla="*/ 0 w 96"/>
                <a:gd name="T67" fmla="*/ 7 h 58"/>
                <a:gd name="T68" fmla="*/ 7 w 96"/>
                <a:gd name="T69" fmla="*/ 58 h 58"/>
                <a:gd name="T70" fmla="*/ 96 w 96"/>
                <a:gd name="T71" fmla="*/ 51 h 58"/>
                <a:gd name="T72" fmla="*/ 89 w 96"/>
                <a:gd name="T7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58">
                  <a:moveTo>
                    <a:pt x="86" y="19"/>
                  </a:moveTo>
                  <a:cubicBezTo>
                    <a:pt x="67" y="19"/>
                    <a:pt x="67" y="19"/>
                    <a:pt x="67" y="19"/>
                  </a:cubicBezTo>
                  <a:cubicBezTo>
                    <a:pt x="67" y="10"/>
                    <a:pt x="67" y="10"/>
                    <a:pt x="67" y="10"/>
                  </a:cubicBezTo>
                  <a:cubicBezTo>
                    <a:pt x="86" y="10"/>
                    <a:pt x="86" y="10"/>
                    <a:pt x="86" y="10"/>
                  </a:cubicBezTo>
                  <a:lnTo>
                    <a:pt x="86" y="19"/>
                  </a:lnTo>
                  <a:close/>
                  <a:moveTo>
                    <a:pt x="72" y="34"/>
                  </a:moveTo>
                  <a:cubicBezTo>
                    <a:pt x="72" y="24"/>
                    <a:pt x="72" y="24"/>
                    <a:pt x="72" y="24"/>
                  </a:cubicBezTo>
                  <a:cubicBezTo>
                    <a:pt x="81" y="24"/>
                    <a:pt x="81" y="24"/>
                    <a:pt x="81" y="24"/>
                  </a:cubicBezTo>
                  <a:cubicBezTo>
                    <a:pt x="81" y="34"/>
                    <a:pt x="81" y="34"/>
                    <a:pt x="81" y="34"/>
                  </a:cubicBezTo>
                  <a:lnTo>
                    <a:pt x="72" y="34"/>
                  </a:lnTo>
                  <a:close/>
                  <a:moveTo>
                    <a:pt x="86" y="48"/>
                  </a:moveTo>
                  <a:cubicBezTo>
                    <a:pt x="76" y="48"/>
                    <a:pt x="76" y="48"/>
                    <a:pt x="76" y="48"/>
                  </a:cubicBezTo>
                  <a:cubicBezTo>
                    <a:pt x="76" y="38"/>
                    <a:pt x="76" y="38"/>
                    <a:pt x="76" y="38"/>
                  </a:cubicBezTo>
                  <a:cubicBezTo>
                    <a:pt x="86" y="38"/>
                    <a:pt x="86" y="38"/>
                    <a:pt x="86" y="38"/>
                  </a:cubicBezTo>
                  <a:lnTo>
                    <a:pt x="86" y="48"/>
                  </a:lnTo>
                  <a:close/>
                  <a:moveTo>
                    <a:pt x="72" y="48"/>
                  </a:moveTo>
                  <a:cubicBezTo>
                    <a:pt x="24" y="48"/>
                    <a:pt x="24" y="48"/>
                    <a:pt x="24" y="48"/>
                  </a:cubicBezTo>
                  <a:cubicBezTo>
                    <a:pt x="24" y="38"/>
                    <a:pt x="24" y="38"/>
                    <a:pt x="24" y="38"/>
                  </a:cubicBezTo>
                  <a:cubicBezTo>
                    <a:pt x="72" y="38"/>
                    <a:pt x="72" y="38"/>
                    <a:pt x="72" y="38"/>
                  </a:cubicBezTo>
                  <a:lnTo>
                    <a:pt x="72" y="48"/>
                  </a:lnTo>
                  <a:close/>
                  <a:moveTo>
                    <a:pt x="19" y="48"/>
                  </a:moveTo>
                  <a:cubicBezTo>
                    <a:pt x="10" y="48"/>
                    <a:pt x="10" y="48"/>
                    <a:pt x="10" y="48"/>
                  </a:cubicBezTo>
                  <a:cubicBezTo>
                    <a:pt x="10" y="38"/>
                    <a:pt x="10" y="38"/>
                    <a:pt x="10" y="38"/>
                  </a:cubicBezTo>
                  <a:cubicBezTo>
                    <a:pt x="19" y="38"/>
                    <a:pt x="19" y="38"/>
                    <a:pt x="19" y="38"/>
                  </a:cubicBezTo>
                  <a:lnTo>
                    <a:pt x="19" y="48"/>
                  </a:lnTo>
                  <a:close/>
                  <a:moveTo>
                    <a:pt x="24" y="24"/>
                  </a:moveTo>
                  <a:cubicBezTo>
                    <a:pt x="24" y="34"/>
                    <a:pt x="24" y="34"/>
                    <a:pt x="24" y="34"/>
                  </a:cubicBezTo>
                  <a:cubicBezTo>
                    <a:pt x="14" y="34"/>
                    <a:pt x="14" y="34"/>
                    <a:pt x="14" y="34"/>
                  </a:cubicBezTo>
                  <a:cubicBezTo>
                    <a:pt x="14" y="24"/>
                    <a:pt x="14" y="24"/>
                    <a:pt x="14" y="24"/>
                  </a:cubicBezTo>
                  <a:lnTo>
                    <a:pt x="24" y="24"/>
                  </a:lnTo>
                  <a:close/>
                  <a:moveTo>
                    <a:pt x="10" y="10"/>
                  </a:moveTo>
                  <a:cubicBezTo>
                    <a:pt x="19" y="10"/>
                    <a:pt x="19" y="10"/>
                    <a:pt x="19" y="10"/>
                  </a:cubicBezTo>
                  <a:cubicBezTo>
                    <a:pt x="19" y="19"/>
                    <a:pt x="19" y="19"/>
                    <a:pt x="19" y="19"/>
                  </a:cubicBezTo>
                  <a:cubicBezTo>
                    <a:pt x="10" y="19"/>
                    <a:pt x="10" y="19"/>
                    <a:pt x="10" y="19"/>
                  </a:cubicBezTo>
                  <a:lnTo>
                    <a:pt x="10" y="10"/>
                  </a:lnTo>
                  <a:close/>
                  <a:moveTo>
                    <a:pt x="38" y="24"/>
                  </a:moveTo>
                  <a:cubicBezTo>
                    <a:pt x="38" y="34"/>
                    <a:pt x="38" y="34"/>
                    <a:pt x="38" y="34"/>
                  </a:cubicBezTo>
                  <a:cubicBezTo>
                    <a:pt x="29" y="34"/>
                    <a:pt x="29" y="34"/>
                    <a:pt x="29" y="34"/>
                  </a:cubicBezTo>
                  <a:cubicBezTo>
                    <a:pt x="29" y="24"/>
                    <a:pt x="29" y="24"/>
                    <a:pt x="29" y="24"/>
                  </a:cubicBezTo>
                  <a:lnTo>
                    <a:pt x="38" y="24"/>
                  </a:lnTo>
                  <a:close/>
                  <a:moveTo>
                    <a:pt x="24" y="10"/>
                  </a:moveTo>
                  <a:cubicBezTo>
                    <a:pt x="34" y="10"/>
                    <a:pt x="34" y="10"/>
                    <a:pt x="34" y="10"/>
                  </a:cubicBezTo>
                  <a:cubicBezTo>
                    <a:pt x="34" y="19"/>
                    <a:pt x="34" y="19"/>
                    <a:pt x="34" y="19"/>
                  </a:cubicBezTo>
                  <a:cubicBezTo>
                    <a:pt x="24" y="19"/>
                    <a:pt x="24" y="19"/>
                    <a:pt x="24" y="19"/>
                  </a:cubicBezTo>
                  <a:lnTo>
                    <a:pt x="24" y="10"/>
                  </a:lnTo>
                  <a:close/>
                  <a:moveTo>
                    <a:pt x="53" y="24"/>
                  </a:moveTo>
                  <a:cubicBezTo>
                    <a:pt x="53" y="34"/>
                    <a:pt x="53" y="34"/>
                    <a:pt x="53" y="34"/>
                  </a:cubicBezTo>
                  <a:cubicBezTo>
                    <a:pt x="43" y="34"/>
                    <a:pt x="43" y="34"/>
                    <a:pt x="43" y="34"/>
                  </a:cubicBezTo>
                  <a:cubicBezTo>
                    <a:pt x="43" y="24"/>
                    <a:pt x="43" y="24"/>
                    <a:pt x="43" y="24"/>
                  </a:cubicBezTo>
                  <a:lnTo>
                    <a:pt x="53" y="24"/>
                  </a:lnTo>
                  <a:close/>
                  <a:moveTo>
                    <a:pt x="38" y="10"/>
                  </a:moveTo>
                  <a:cubicBezTo>
                    <a:pt x="48" y="10"/>
                    <a:pt x="48" y="10"/>
                    <a:pt x="48" y="10"/>
                  </a:cubicBezTo>
                  <a:cubicBezTo>
                    <a:pt x="48" y="19"/>
                    <a:pt x="48" y="19"/>
                    <a:pt x="48" y="19"/>
                  </a:cubicBezTo>
                  <a:cubicBezTo>
                    <a:pt x="38" y="19"/>
                    <a:pt x="38" y="19"/>
                    <a:pt x="38" y="19"/>
                  </a:cubicBezTo>
                  <a:lnTo>
                    <a:pt x="38" y="10"/>
                  </a:lnTo>
                  <a:close/>
                  <a:moveTo>
                    <a:pt x="67" y="24"/>
                  </a:moveTo>
                  <a:cubicBezTo>
                    <a:pt x="67" y="34"/>
                    <a:pt x="67" y="34"/>
                    <a:pt x="67" y="34"/>
                  </a:cubicBezTo>
                  <a:cubicBezTo>
                    <a:pt x="57" y="34"/>
                    <a:pt x="57" y="34"/>
                    <a:pt x="57" y="34"/>
                  </a:cubicBezTo>
                  <a:cubicBezTo>
                    <a:pt x="57" y="24"/>
                    <a:pt x="57" y="24"/>
                    <a:pt x="57" y="24"/>
                  </a:cubicBezTo>
                  <a:lnTo>
                    <a:pt x="67" y="24"/>
                  </a:lnTo>
                  <a:close/>
                  <a:moveTo>
                    <a:pt x="53" y="10"/>
                  </a:moveTo>
                  <a:cubicBezTo>
                    <a:pt x="62" y="10"/>
                    <a:pt x="62" y="10"/>
                    <a:pt x="62" y="10"/>
                  </a:cubicBezTo>
                  <a:cubicBezTo>
                    <a:pt x="62" y="19"/>
                    <a:pt x="62" y="19"/>
                    <a:pt x="62" y="19"/>
                  </a:cubicBezTo>
                  <a:cubicBezTo>
                    <a:pt x="53" y="19"/>
                    <a:pt x="53" y="19"/>
                    <a:pt x="53" y="19"/>
                  </a:cubicBezTo>
                  <a:lnTo>
                    <a:pt x="53" y="10"/>
                  </a:lnTo>
                  <a:close/>
                  <a:moveTo>
                    <a:pt x="89" y="0"/>
                  </a:moveTo>
                  <a:cubicBezTo>
                    <a:pt x="7" y="0"/>
                    <a:pt x="7" y="0"/>
                    <a:pt x="7" y="0"/>
                  </a:cubicBezTo>
                  <a:cubicBezTo>
                    <a:pt x="3" y="0"/>
                    <a:pt x="0" y="3"/>
                    <a:pt x="0" y="7"/>
                  </a:cubicBezTo>
                  <a:cubicBezTo>
                    <a:pt x="0" y="51"/>
                    <a:pt x="0" y="51"/>
                    <a:pt x="0" y="51"/>
                  </a:cubicBezTo>
                  <a:cubicBezTo>
                    <a:pt x="0" y="55"/>
                    <a:pt x="3" y="58"/>
                    <a:pt x="7" y="58"/>
                  </a:cubicBezTo>
                  <a:cubicBezTo>
                    <a:pt x="89" y="58"/>
                    <a:pt x="89" y="58"/>
                    <a:pt x="89" y="58"/>
                  </a:cubicBezTo>
                  <a:cubicBezTo>
                    <a:pt x="93" y="58"/>
                    <a:pt x="96" y="55"/>
                    <a:pt x="96" y="51"/>
                  </a:cubicBezTo>
                  <a:cubicBezTo>
                    <a:pt x="96" y="7"/>
                    <a:pt x="96" y="7"/>
                    <a:pt x="96" y="7"/>
                  </a:cubicBezTo>
                  <a:cubicBezTo>
                    <a:pt x="96" y="3"/>
                    <a:pt x="93" y="0"/>
                    <a:pt x="89"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5" name="Freeform 323"/>
            <p:cNvSpPr>
              <a:spLocks noEditPoints="1"/>
            </p:cNvSpPr>
            <p:nvPr/>
          </p:nvSpPr>
          <p:spPr bwMode="auto">
            <a:xfrm>
              <a:off x="6252634" y="8467"/>
              <a:ext cx="209551" cy="209551"/>
            </a:xfrm>
            <a:custGeom>
              <a:avLst/>
              <a:gdLst>
                <a:gd name="T0" fmla="*/ 68 w 84"/>
                <a:gd name="T1" fmla="*/ 73 h 84"/>
                <a:gd name="T2" fmla="*/ 73 w 84"/>
                <a:gd name="T3" fmla="*/ 69 h 84"/>
                <a:gd name="T4" fmla="*/ 65 w 84"/>
                <a:gd name="T5" fmla="*/ 65 h 84"/>
                <a:gd name="T6" fmla="*/ 16 w 84"/>
                <a:gd name="T7" fmla="*/ 12 h 84"/>
                <a:gd name="T8" fmla="*/ 11 w 84"/>
                <a:gd name="T9" fmla="*/ 16 h 84"/>
                <a:gd name="T10" fmla="*/ 20 w 84"/>
                <a:gd name="T11" fmla="*/ 20 h 84"/>
                <a:gd name="T12" fmla="*/ 16 w 84"/>
                <a:gd name="T13" fmla="*/ 12 h 84"/>
                <a:gd name="T14" fmla="*/ 11 w 84"/>
                <a:gd name="T15" fmla="*/ 69 h 84"/>
                <a:gd name="T16" fmla="*/ 16 w 84"/>
                <a:gd name="T17" fmla="*/ 73 h 84"/>
                <a:gd name="T18" fmla="*/ 19 w 84"/>
                <a:gd name="T19" fmla="*/ 65 h 84"/>
                <a:gd name="T20" fmla="*/ 73 w 84"/>
                <a:gd name="T21" fmla="*/ 16 h 84"/>
                <a:gd name="T22" fmla="*/ 68 w 84"/>
                <a:gd name="T23" fmla="*/ 12 h 84"/>
                <a:gd name="T24" fmla="*/ 65 w 84"/>
                <a:gd name="T25" fmla="*/ 20 h 84"/>
                <a:gd name="T26" fmla="*/ 73 w 84"/>
                <a:gd name="T27" fmla="*/ 16 h 84"/>
                <a:gd name="T28" fmla="*/ 39 w 84"/>
                <a:gd name="T29" fmla="*/ 76 h 84"/>
                <a:gd name="T30" fmla="*/ 42 w 84"/>
                <a:gd name="T31" fmla="*/ 84 h 84"/>
                <a:gd name="T32" fmla="*/ 46 w 84"/>
                <a:gd name="T33" fmla="*/ 76 h 84"/>
                <a:gd name="T34" fmla="*/ 42 w 84"/>
                <a:gd name="T35" fmla="*/ 13 h 84"/>
                <a:gd name="T36" fmla="*/ 46 w 84"/>
                <a:gd name="T37" fmla="*/ 5 h 84"/>
                <a:gd name="T38" fmla="*/ 39 w 84"/>
                <a:gd name="T39" fmla="*/ 5 h 84"/>
                <a:gd name="T40" fmla="*/ 42 w 84"/>
                <a:gd name="T41" fmla="*/ 13 h 84"/>
                <a:gd name="T42" fmla="*/ 9 w 84"/>
                <a:gd name="T43" fmla="*/ 39 h 84"/>
                <a:gd name="T44" fmla="*/ 0 w 84"/>
                <a:gd name="T45" fmla="*/ 42 h 84"/>
                <a:gd name="T46" fmla="*/ 9 w 84"/>
                <a:gd name="T47" fmla="*/ 46 h 84"/>
                <a:gd name="T48" fmla="*/ 42 w 84"/>
                <a:gd name="T49" fmla="*/ 59 h 84"/>
                <a:gd name="T50" fmla="*/ 42 w 84"/>
                <a:gd name="T51" fmla="*/ 26 h 84"/>
                <a:gd name="T52" fmla="*/ 42 w 84"/>
                <a:gd name="T53" fmla="*/ 59 h 84"/>
                <a:gd name="T54" fmla="*/ 19 w 84"/>
                <a:gd name="T55" fmla="*/ 42 h 84"/>
                <a:gd name="T56" fmla="*/ 65 w 84"/>
                <a:gd name="T57" fmla="*/ 42 h 84"/>
                <a:gd name="T58" fmla="*/ 80 w 84"/>
                <a:gd name="T59" fmla="*/ 39 h 84"/>
                <a:gd name="T60" fmla="*/ 72 w 84"/>
                <a:gd name="T61" fmla="*/ 42 h 84"/>
                <a:gd name="T62" fmla="*/ 80 w 84"/>
                <a:gd name="T63" fmla="*/ 46 h 84"/>
                <a:gd name="T64" fmla="*/ 80 w 84"/>
                <a:gd name="T6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4">
                  <a:moveTo>
                    <a:pt x="65" y="70"/>
                  </a:moveTo>
                  <a:cubicBezTo>
                    <a:pt x="66" y="71"/>
                    <a:pt x="68" y="73"/>
                    <a:pt x="68" y="73"/>
                  </a:cubicBezTo>
                  <a:cubicBezTo>
                    <a:pt x="70" y="75"/>
                    <a:pt x="72" y="75"/>
                    <a:pt x="74" y="74"/>
                  </a:cubicBezTo>
                  <a:cubicBezTo>
                    <a:pt x="75" y="73"/>
                    <a:pt x="75" y="70"/>
                    <a:pt x="73" y="69"/>
                  </a:cubicBezTo>
                  <a:cubicBezTo>
                    <a:pt x="73" y="68"/>
                    <a:pt x="71" y="66"/>
                    <a:pt x="70" y="66"/>
                  </a:cubicBezTo>
                  <a:cubicBezTo>
                    <a:pt x="68" y="64"/>
                    <a:pt x="66" y="64"/>
                    <a:pt x="65" y="65"/>
                  </a:cubicBezTo>
                  <a:cubicBezTo>
                    <a:pt x="63" y="66"/>
                    <a:pt x="64" y="69"/>
                    <a:pt x="65" y="70"/>
                  </a:cubicBezTo>
                  <a:close/>
                  <a:moveTo>
                    <a:pt x="16" y="12"/>
                  </a:moveTo>
                  <a:cubicBezTo>
                    <a:pt x="14" y="10"/>
                    <a:pt x="12" y="10"/>
                    <a:pt x="11" y="11"/>
                  </a:cubicBezTo>
                  <a:cubicBezTo>
                    <a:pt x="9" y="12"/>
                    <a:pt x="10" y="15"/>
                    <a:pt x="11" y="16"/>
                  </a:cubicBezTo>
                  <a:cubicBezTo>
                    <a:pt x="12" y="17"/>
                    <a:pt x="14" y="19"/>
                    <a:pt x="14" y="19"/>
                  </a:cubicBezTo>
                  <a:cubicBezTo>
                    <a:pt x="16" y="21"/>
                    <a:pt x="18" y="21"/>
                    <a:pt x="20" y="20"/>
                  </a:cubicBezTo>
                  <a:cubicBezTo>
                    <a:pt x="21" y="18"/>
                    <a:pt x="21" y="16"/>
                    <a:pt x="19" y="14"/>
                  </a:cubicBezTo>
                  <a:cubicBezTo>
                    <a:pt x="18" y="14"/>
                    <a:pt x="16" y="12"/>
                    <a:pt x="16" y="12"/>
                  </a:cubicBezTo>
                  <a:close/>
                  <a:moveTo>
                    <a:pt x="14" y="66"/>
                  </a:moveTo>
                  <a:cubicBezTo>
                    <a:pt x="14" y="66"/>
                    <a:pt x="12" y="68"/>
                    <a:pt x="11" y="69"/>
                  </a:cubicBezTo>
                  <a:cubicBezTo>
                    <a:pt x="10" y="70"/>
                    <a:pt x="9" y="73"/>
                    <a:pt x="11" y="74"/>
                  </a:cubicBezTo>
                  <a:cubicBezTo>
                    <a:pt x="12" y="75"/>
                    <a:pt x="14" y="75"/>
                    <a:pt x="16" y="73"/>
                  </a:cubicBezTo>
                  <a:cubicBezTo>
                    <a:pt x="16" y="73"/>
                    <a:pt x="18" y="71"/>
                    <a:pt x="19" y="70"/>
                  </a:cubicBezTo>
                  <a:cubicBezTo>
                    <a:pt x="21" y="69"/>
                    <a:pt x="21" y="66"/>
                    <a:pt x="19" y="65"/>
                  </a:cubicBezTo>
                  <a:cubicBezTo>
                    <a:pt x="18" y="64"/>
                    <a:pt x="16" y="64"/>
                    <a:pt x="14" y="66"/>
                  </a:cubicBezTo>
                  <a:close/>
                  <a:moveTo>
                    <a:pt x="73" y="16"/>
                  </a:moveTo>
                  <a:cubicBezTo>
                    <a:pt x="75" y="15"/>
                    <a:pt x="75" y="12"/>
                    <a:pt x="74" y="11"/>
                  </a:cubicBezTo>
                  <a:cubicBezTo>
                    <a:pt x="72" y="10"/>
                    <a:pt x="70" y="10"/>
                    <a:pt x="68" y="12"/>
                  </a:cubicBezTo>
                  <a:cubicBezTo>
                    <a:pt x="68" y="12"/>
                    <a:pt x="66" y="14"/>
                    <a:pt x="65" y="14"/>
                  </a:cubicBezTo>
                  <a:cubicBezTo>
                    <a:pt x="64" y="16"/>
                    <a:pt x="63" y="18"/>
                    <a:pt x="65" y="20"/>
                  </a:cubicBezTo>
                  <a:cubicBezTo>
                    <a:pt x="66" y="21"/>
                    <a:pt x="68" y="21"/>
                    <a:pt x="70" y="19"/>
                  </a:cubicBezTo>
                  <a:cubicBezTo>
                    <a:pt x="71" y="19"/>
                    <a:pt x="73" y="17"/>
                    <a:pt x="73" y="16"/>
                  </a:cubicBezTo>
                  <a:close/>
                  <a:moveTo>
                    <a:pt x="42" y="72"/>
                  </a:moveTo>
                  <a:cubicBezTo>
                    <a:pt x="40" y="72"/>
                    <a:pt x="39" y="74"/>
                    <a:pt x="39" y="76"/>
                  </a:cubicBezTo>
                  <a:cubicBezTo>
                    <a:pt x="39" y="77"/>
                    <a:pt x="39" y="79"/>
                    <a:pt x="39" y="80"/>
                  </a:cubicBezTo>
                  <a:cubicBezTo>
                    <a:pt x="39" y="83"/>
                    <a:pt x="40" y="84"/>
                    <a:pt x="42" y="84"/>
                  </a:cubicBezTo>
                  <a:cubicBezTo>
                    <a:pt x="44" y="84"/>
                    <a:pt x="46" y="83"/>
                    <a:pt x="46" y="80"/>
                  </a:cubicBezTo>
                  <a:cubicBezTo>
                    <a:pt x="46" y="79"/>
                    <a:pt x="46" y="77"/>
                    <a:pt x="46" y="76"/>
                  </a:cubicBezTo>
                  <a:cubicBezTo>
                    <a:pt x="46" y="74"/>
                    <a:pt x="44" y="72"/>
                    <a:pt x="42" y="72"/>
                  </a:cubicBezTo>
                  <a:close/>
                  <a:moveTo>
                    <a:pt x="42" y="13"/>
                  </a:moveTo>
                  <a:cubicBezTo>
                    <a:pt x="44" y="13"/>
                    <a:pt x="46" y="11"/>
                    <a:pt x="46" y="9"/>
                  </a:cubicBezTo>
                  <a:cubicBezTo>
                    <a:pt x="46" y="8"/>
                    <a:pt x="46" y="5"/>
                    <a:pt x="46" y="5"/>
                  </a:cubicBezTo>
                  <a:cubicBezTo>
                    <a:pt x="46" y="2"/>
                    <a:pt x="44" y="0"/>
                    <a:pt x="42" y="0"/>
                  </a:cubicBezTo>
                  <a:cubicBezTo>
                    <a:pt x="40" y="0"/>
                    <a:pt x="39" y="2"/>
                    <a:pt x="39" y="5"/>
                  </a:cubicBezTo>
                  <a:cubicBezTo>
                    <a:pt x="39" y="5"/>
                    <a:pt x="39" y="8"/>
                    <a:pt x="39" y="9"/>
                  </a:cubicBezTo>
                  <a:cubicBezTo>
                    <a:pt x="39" y="11"/>
                    <a:pt x="40" y="13"/>
                    <a:pt x="42" y="13"/>
                  </a:cubicBezTo>
                  <a:close/>
                  <a:moveTo>
                    <a:pt x="13" y="42"/>
                  </a:moveTo>
                  <a:cubicBezTo>
                    <a:pt x="13" y="41"/>
                    <a:pt x="11" y="39"/>
                    <a:pt x="9" y="39"/>
                  </a:cubicBezTo>
                  <a:cubicBezTo>
                    <a:pt x="8" y="39"/>
                    <a:pt x="5" y="39"/>
                    <a:pt x="4" y="39"/>
                  </a:cubicBezTo>
                  <a:cubicBezTo>
                    <a:pt x="2" y="39"/>
                    <a:pt x="0" y="41"/>
                    <a:pt x="0" y="42"/>
                  </a:cubicBezTo>
                  <a:cubicBezTo>
                    <a:pt x="0" y="44"/>
                    <a:pt x="2" y="46"/>
                    <a:pt x="4" y="46"/>
                  </a:cubicBezTo>
                  <a:cubicBezTo>
                    <a:pt x="5" y="46"/>
                    <a:pt x="8" y="46"/>
                    <a:pt x="9" y="46"/>
                  </a:cubicBezTo>
                  <a:cubicBezTo>
                    <a:pt x="11" y="46"/>
                    <a:pt x="13" y="44"/>
                    <a:pt x="13" y="42"/>
                  </a:cubicBezTo>
                  <a:close/>
                  <a:moveTo>
                    <a:pt x="42" y="59"/>
                  </a:moveTo>
                  <a:cubicBezTo>
                    <a:pt x="33" y="59"/>
                    <a:pt x="25" y="52"/>
                    <a:pt x="25" y="42"/>
                  </a:cubicBezTo>
                  <a:cubicBezTo>
                    <a:pt x="25" y="33"/>
                    <a:pt x="33" y="26"/>
                    <a:pt x="42" y="26"/>
                  </a:cubicBezTo>
                  <a:cubicBezTo>
                    <a:pt x="51" y="26"/>
                    <a:pt x="59" y="33"/>
                    <a:pt x="59" y="42"/>
                  </a:cubicBezTo>
                  <a:cubicBezTo>
                    <a:pt x="59" y="52"/>
                    <a:pt x="51" y="59"/>
                    <a:pt x="42" y="59"/>
                  </a:cubicBezTo>
                  <a:close/>
                  <a:moveTo>
                    <a:pt x="42" y="19"/>
                  </a:moveTo>
                  <a:cubicBezTo>
                    <a:pt x="29" y="19"/>
                    <a:pt x="19" y="30"/>
                    <a:pt x="19" y="42"/>
                  </a:cubicBezTo>
                  <a:cubicBezTo>
                    <a:pt x="19" y="55"/>
                    <a:pt x="29" y="66"/>
                    <a:pt x="42" y="66"/>
                  </a:cubicBezTo>
                  <a:cubicBezTo>
                    <a:pt x="55" y="66"/>
                    <a:pt x="65" y="55"/>
                    <a:pt x="65" y="42"/>
                  </a:cubicBezTo>
                  <a:cubicBezTo>
                    <a:pt x="65" y="30"/>
                    <a:pt x="55" y="19"/>
                    <a:pt x="42" y="19"/>
                  </a:cubicBezTo>
                  <a:close/>
                  <a:moveTo>
                    <a:pt x="80" y="39"/>
                  </a:moveTo>
                  <a:cubicBezTo>
                    <a:pt x="79" y="39"/>
                    <a:pt x="77" y="39"/>
                    <a:pt x="76" y="39"/>
                  </a:cubicBezTo>
                  <a:cubicBezTo>
                    <a:pt x="73" y="39"/>
                    <a:pt x="72" y="41"/>
                    <a:pt x="72" y="42"/>
                  </a:cubicBezTo>
                  <a:cubicBezTo>
                    <a:pt x="72" y="44"/>
                    <a:pt x="73" y="46"/>
                    <a:pt x="76" y="46"/>
                  </a:cubicBezTo>
                  <a:cubicBezTo>
                    <a:pt x="77" y="46"/>
                    <a:pt x="79" y="46"/>
                    <a:pt x="80" y="46"/>
                  </a:cubicBezTo>
                  <a:cubicBezTo>
                    <a:pt x="82" y="46"/>
                    <a:pt x="84" y="44"/>
                    <a:pt x="84" y="42"/>
                  </a:cubicBezTo>
                  <a:cubicBezTo>
                    <a:pt x="84" y="41"/>
                    <a:pt x="82" y="39"/>
                    <a:pt x="80" y="3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6" name="Freeform 324"/>
            <p:cNvSpPr>
              <a:spLocks noEditPoints="1"/>
            </p:cNvSpPr>
            <p:nvPr/>
          </p:nvSpPr>
          <p:spPr bwMode="auto">
            <a:xfrm>
              <a:off x="5903384" y="2482850"/>
              <a:ext cx="211667" cy="141817"/>
            </a:xfrm>
            <a:custGeom>
              <a:avLst/>
              <a:gdLst>
                <a:gd name="T0" fmla="*/ 72 w 84"/>
                <a:gd name="T1" fmla="*/ 16 h 56"/>
                <a:gd name="T2" fmla="*/ 69 w 84"/>
                <a:gd name="T3" fmla="*/ 25 h 56"/>
                <a:gd name="T4" fmla="*/ 76 w 84"/>
                <a:gd name="T5" fmla="*/ 48 h 56"/>
                <a:gd name="T6" fmla="*/ 75 w 84"/>
                <a:gd name="T7" fmla="*/ 52 h 56"/>
                <a:gd name="T8" fmla="*/ 79 w 84"/>
                <a:gd name="T9" fmla="*/ 56 h 56"/>
                <a:gd name="T10" fmla="*/ 80 w 84"/>
                <a:gd name="T11" fmla="*/ 56 h 56"/>
                <a:gd name="T12" fmla="*/ 84 w 84"/>
                <a:gd name="T13" fmla="*/ 52 h 56"/>
                <a:gd name="T14" fmla="*/ 84 w 84"/>
                <a:gd name="T15" fmla="*/ 48 h 56"/>
                <a:gd name="T16" fmla="*/ 72 w 84"/>
                <a:gd name="T17" fmla="*/ 16 h 56"/>
                <a:gd name="T18" fmla="*/ 42 w 84"/>
                <a:gd name="T19" fmla="*/ 11 h 56"/>
                <a:gd name="T20" fmla="*/ 47 w 84"/>
                <a:gd name="T21" fmla="*/ 11 h 56"/>
                <a:gd name="T22" fmla="*/ 53 w 84"/>
                <a:gd name="T23" fmla="*/ 4 h 56"/>
                <a:gd name="T24" fmla="*/ 42 w 84"/>
                <a:gd name="T25" fmla="*/ 3 h 56"/>
                <a:gd name="T26" fmla="*/ 0 w 84"/>
                <a:gd name="T27" fmla="*/ 48 h 56"/>
                <a:gd name="T28" fmla="*/ 1 w 84"/>
                <a:gd name="T29" fmla="*/ 52 h 56"/>
                <a:gd name="T30" fmla="*/ 5 w 84"/>
                <a:gd name="T31" fmla="*/ 56 h 56"/>
                <a:gd name="T32" fmla="*/ 9 w 84"/>
                <a:gd name="T33" fmla="*/ 52 h 56"/>
                <a:gd name="T34" fmla="*/ 9 w 84"/>
                <a:gd name="T35" fmla="*/ 48 h 56"/>
                <a:gd name="T36" fmla="*/ 42 w 84"/>
                <a:gd name="T37" fmla="*/ 11 h 56"/>
                <a:gd name="T38" fmla="*/ 34 w 84"/>
                <a:gd name="T39" fmla="*/ 43 h 56"/>
                <a:gd name="T40" fmla="*/ 37 w 84"/>
                <a:gd name="T41" fmla="*/ 54 h 56"/>
                <a:gd name="T42" fmla="*/ 49 w 84"/>
                <a:gd name="T43" fmla="*/ 51 h 56"/>
                <a:gd name="T44" fmla="*/ 68 w 84"/>
                <a:gd name="T45" fmla="*/ 1 h 56"/>
                <a:gd name="T46" fmla="*/ 34 w 84"/>
                <a:gd name="T4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56">
                  <a:moveTo>
                    <a:pt x="72" y="16"/>
                  </a:moveTo>
                  <a:cubicBezTo>
                    <a:pt x="71" y="19"/>
                    <a:pt x="70" y="23"/>
                    <a:pt x="69" y="25"/>
                  </a:cubicBezTo>
                  <a:cubicBezTo>
                    <a:pt x="73" y="31"/>
                    <a:pt x="76" y="39"/>
                    <a:pt x="76" y="48"/>
                  </a:cubicBezTo>
                  <a:cubicBezTo>
                    <a:pt x="76" y="49"/>
                    <a:pt x="75" y="50"/>
                    <a:pt x="75" y="52"/>
                  </a:cubicBezTo>
                  <a:cubicBezTo>
                    <a:pt x="75" y="54"/>
                    <a:pt x="77" y="56"/>
                    <a:pt x="79" y="56"/>
                  </a:cubicBezTo>
                  <a:cubicBezTo>
                    <a:pt x="80" y="56"/>
                    <a:pt x="80" y="56"/>
                    <a:pt x="80" y="56"/>
                  </a:cubicBezTo>
                  <a:cubicBezTo>
                    <a:pt x="82" y="56"/>
                    <a:pt x="83" y="55"/>
                    <a:pt x="84" y="52"/>
                  </a:cubicBezTo>
                  <a:cubicBezTo>
                    <a:pt x="84" y="51"/>
                    <a:pt x="84" y="49"/>
                    <a:pt x="84" y="48"/>
                  </a:cubicBezTo>
                  <a:cubicBezTo>
                    <a:pt x="84" y="35"/>
                    <a:pt x="80" y="24"/>
                    <a:pt x="72" y="16"/>
                  </a:cubicBezTo>
                  <a:close/>
                  <a:moveTo>
                    <a:pt x="42" y="11"/>
                  </a:moveTo>
                  <a:cubicBezTo>
                    <a:pt x="44" y="11"/>
                    <a:pt x="46" y="11"/>
                    <a:pt x="47" y="11"/>
                  </a:cubicBezTo>
                  <a:cubicBezTo>
                    <a:pt x="49" y="9"/>
                    <a:pt x="51" y="7"/>
                    <a:pt x="53" y="4"/>
                  </a:cubicBezTo>
                  <a:cubicBezTo>
                    <a:pt x="50" y="3"/>
                    <a:pt x="46" y="3"/>
                    <a:pt x="42" y="3"/>
                  </a:cubicBezTo>
                  <a:cubicBezTo>
                    <a:pt x="19" y="3"/>
                    <a:pt x="0" y="22"/>
                    <a:pt x="0" y="48"/>
                  </a:cubicBezTo>
                  <a:cubicBezTo>
                    <a:pt x="0" y="49"/>
                    <a:pt x="0" y="51"/>
                    <a:pt x="1" y="52"/>
                  </a:cubicBezTo>
                  <a:cubicBezTo>
                    <a:pt x="1" y="55"/>
                    <a:pt x="3" y="56"/>
                    <a:pt x="5" y="56"/>
                  </a:cubicBezTo>
                  <a:cubicBezTo>
                    <a:pt x="7" y="56"/>
                    <a:pt x="9" y="54"/>
                    <a:pt x="9" y="52"/>
                  </a:cubicBezTo>
                  <a:cubicBezTo>
                    <a:pt x="9" y="50"/>
                    <a:pt x="9" y="49"/>
                    <a:pt x="9" y="48"/>
                  </a:cubicBezTo>
                  <a:cubicBezTo>
                    <a:pt x="9" y="27"/>
                    <a:pt x="23" y="11"/>
                    <a:pt x="42" y="11"/>
                  </a:cubicBezTo>
                  <a:close/>
                  <a:moveTo>
                    <a:pt x="34" y="43"/>
                  </a:moveTo>
                  <a:cubicBezTo>
                    <a:pt x="31" y="48"/>
                    <a:pt x="33" y="52"/>
                    <a:pt x="37" y="54"/>
                  </a:cubicBezTo>
                  <a:cubicBezTo>
                    <a:pt x="41" y="56"/>
                    <a:pt x="46" y="56"/>
                    <a:pt x="49" y="51"/>
                  </a:cubicBezTo>
                  <a:cubicBezTo>
                    <a:pt x="52" y="46"/>
                    <a:pt x="70" y="2"/>
                    <a:pt x="68" y="1"/>
                  </a:cubicBezTo>
                  <a:cubicBezTo>
                    <a:pt x="67" y="0"/>
                    <a:pt x="37" y="38"/>
                    <a:pt x="34" y="4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7" name="Freeform 325"/>
            <p:cNvSpPr>
              <a:spLocks noEditPoints="1"/>
            </p:cNvSpPr>
            <p:nvPr/>
          </p:nvSpPr>
          <p:spPr bwMode="auto">
            <a:xfrm>
              <a:off x="6390218" y="3774016"/>
              <a:ext cx="143933" cy="95251"/>
            </a:xfrm>
            <a:custGeom>
              <a:avLst/>
              <a:gdLst>
                <a:gd name="T0" fmla="*/ 56 w 57"/>
                <a:gd name="T1" fmla="*/ 11 h 38"/>
                <a:gd name="T2" fmla="*/ 28 w 57"/>
                <a:gd name="T3" fmla="*/ 19 h 38"/>
                <a:gd name="T4" fmla="*/ 28 w 57"/>
                <a:gd name="T5" fmla="*/ 19 h 38"/>
                <a:gd name="T6" fmla="*/ 28 w 57"/>
                <a:gd name="T7" fmla="*/ 19 h 38"/>
                <a:gd name="T8" fmla="*/ 12 w 57"/>
                <a:gd name="T9" fmla="*/ 14 h 38"/>
                <a:gd name="T10" fmla="*/ 9 w 57"/>
                <a:gd name="T11" fmla="*/ 21 h 38"/>
                <a:gd name="T12" fmla="*/ 11 w 57"/>
                <a:gd name="T13" fmla="*/ 24 h 38"/>
                <a:gd name="T14" fmla="*/ 9 w 57"/>
                <a:gd name="T15" fmla="*/ 27 h 38"/>
                <a:gd name="T16" fmla="*/ 11 w 57"/>
                <a:gd name="T17" fmla="*/ 38 h 38"/>
                <a:gd name="T18" fmla="*/ 10 w 57"/>
                <a:gd name="T19" fmla="*/ 38 h 38"/>
                <a:gd name="T20" fmla="*/ 10 w 57"/>
                <a:gd name="T21" fmla="*/ 38 h 38"/>
                <a:gd name="T22" fmla="*/ 5 w 57"/>
                <a:gd name="T23" fmla="*/ 38 h 38"/>
                <a:gd name="T24" fmla="*/ 5 w 57"/>
                <a:gd name="T25" fmla="*/ 38 h 38"/>
                <a:gd name="T26" fmla="*/ 4 w 57"/>
                <a:gd name="T27" fmla="*/ 38 h 38"/>
                <a:gd name="T28" fmla="*/ 6 w 57"/>
                <a:gd name="T29" fmla="*/ 27 h 38"/>
                <a:gd name="T30" fmla="*/ 4 w 57"/>
                <a:gd name="T31" fmla="*/ 24 h 38"/>
                <a:gd name="T32" fmla="*/ 6 w 57"/>
                <a:gd name="T33" fmla="*/ 21 h 38"/>
                <a:gd name="T34" fmla="*/ 8 w 57"/>
                <a:gd name="T35" fmla="*/ 13 h 38"/>
                <a:gd name="T36" fmla="*/ 0 w 57"/>
                <a:gd name="T37" fmla="*/ 11 h 38"/>
                <a:gd name="T38" fmla="*/ 0 w 57"/>
                <a:gd name="T39" fmla="*/ 10 h 38"/>
                <a:gd name="T40" fmla="*/ 0 w 57"/>
                <a:gd name="T41" fmla="*/ 9 h 38"/>
                <a:gd name="T42" fmla="*/ 28 w 57"/>
                <a:gd name="T43" fmla="*/ 0 h 38"/>
                <a:gd name="T44" fmla="*/ 28 w 57"/>
                <a:gd name="T45" fmla="*/ 0 h 38"/>
                <a:gd name="T46" fmla="*/ 28 w 57"/>
                <a:gd name="T47" fmla="*/ 0 h 38"/>
                <a:gd name="T48" fmla="*/ 56 w 57"/>
                <a:gd name="T49" fmla="*/ 9 h 38"/>
                <a:gd name="T50" fmla="*/ 57 w 57"/>
                <a:gd name="T51" fmla="*/ 10 h 38"/>
                <a:gd name="T52" fmla="*/ 56 w 57"/>
                <a:gd name="T53" fmla="*/ 11 h 38"/>
                <a:gd name="T54" fmla="*/ 44 w 57"/>
                <a:gd name="T55" fmla="*/ 26 h 38"/>
                <a:gd name="T56" fmla="*/ 28 w 57"/>
                <a:gd name="T57" fmla="*/ 32 h 38"/>
                <a:gd name="T58" fmla="*/ 12 w 57"/>
                <a:gd name="T59" fmla="*/ 26 h 38"/>
                <a:gd name="T60" fmla="*/ 13 w 57"/>
                <a:gd name="T61" fmla="*/ 18 h 38"/>
                <a:gd name="T62" fmla="*/ 27 w 57"/>
                <a:gd name="T63" fmla="*/ 22 h 38"/>
                <a:gd name="T64" fmla="*/ 28 w 57"/>
                <a:gd name="T65" fmla="*/ 23 h 38"/>
                <a:gd name="T66" fmla="*/ 29 w 57"/>
                <a:gd name="T67" fmla="*/ 22 h 38"/>
                <a:gd name="T68" fmla="*/ 44 w 57"/>
                <a:gd name="T69" fmla="*/ 18 h 38"/>
                <a:gd name="T70" fmla="*/ 44 w 57"/>
                <a:gd name="T7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38">
                  <a:moveTo>
                    <a:pt x="56" y="11"/>
                  </a:moveTo>
                  <a:cubicBezTo>
                    <a:pt x="28" y="19"/>
                    <a:pt x="28" y="19"/>
                    <a:pt x="28" y="19"/>
                  </a:cubicBezTo>
                  <a:cubicBezTo>
                    <a:pt x="28" y="19"/>
                    <a:pt x="28" y="19"/>
                    <a:pt x="28" y="19"/>
                  </a:cubicBezTo>
                  <a:cubicBezTo>
                    <a:pt x="28" y="19"/>
                    <a:pt x="28" y="19"/>
                    <a:pt x="28" y="19"/>
                  </a:cubicBezTo>
                  <a:cubicBezTo>
                    <a:pt x="12" y="14"/>
                    <a:pt x="12" y="14"/>
                    <a:pt x="12" y="14"/>
                  </a:cubicBezTo>
                  <a:cubicBezTo>
                    <a:pt x="10" y="15"/>
                    <a:pt x="9" y="18"/>
                    <a:pt x="9" y="21"/>
                  </a:cubicBezTo>
                  <a:cubicBezTo>
                    <a:pt x="10" y="22"/>
                    <a:pt x="11" y="23"/>
                    <a:pt x="11" y="24"/>
                  </a:cubicBezTo>
                  <a:cubicBezTo>
                    <a:pt x="11" y="25"/>
                    <a:pt x="10" y="26"/>
                    <a:pt x="9" y="27"/>
                  </a:cubicBezTo>
                  <a:cubicBezTo>
                    <a:pt x="11" y="38"/>
                    <a:pt x="11" y="38"/>
                    <a:pt x="11" y="38"/>
                  </a:cubicBezTo>
                  <a:cubicBezTo>
                    <a:pt x="10" y="38"/>
                    <a:pt x="10" y="38"/>
                    <a:pt x="10" y="38"/>
                  </a:cubicBezTo>
                  <a:cubicBezTo>
                    <a:pt x="10" y="38"/>
                    <a:pt x="10" y="38"/>
                    <a:pt x="10" y="38"/>
                  </a:cubicBezTo>
                  <a:cubicBezTo>
                    <a:pt x="5" y="38"/>
                    <a:pt x="5" y="38"/>
                    <a:pt x="5" y="38"/>
                  </a:cubicBezTo>
                  <a:cubicBezTo>
                    <a:pt x="5" y="38"/>
                    <a:pt x="5" y="38"/>
                    <a:pt x="5" y="38"/>
                  </a:cubicBezTo>
                  <a:cubicBezTo>
                    <a:pt x="4" y="38"/>
                    <a:pt x="4" y="38"/>
                    <a:pt x="4" y="38"/>
                  </a:cubicBezTo>
                  <a:cubicBezTo>
                    <a:pt x="6" y="27"/>
                    <a:pt x="6" y="27"/>
                    <a:pt x="6" y="27"/>
                  </a:cubicBezTo>
                  <a:cubicBezTo>
                    <a:pt x="5" y="26"/>
                    <a:pt x="4" y="25"/>
                    <a:pt x="4" y="24"/>
                  </a:cubicBezTo>
                  <a:cubicBezTo>
                    <a:pt x="4" y="23"/>
                    <a:pt x="5" y="22"/>
                    <a:pt x="6" y="21"/>
                  </a:cubicBezTo>
                  <a:cubicBezTo>
                    <a:pt x="6" y="18"/>
                    <a:pt x="7" y="15"/>
                    <a:pt x="8" y="13"/>
                  </a:cubicBezTo>
                  <a:cubicBezTo>
                    <a:pt x="0" y="11"/>
                    <a:pt x="0" y="11"/>
                    <a:pt x="0" y="11"/>
                  </a:cubicBezTo>
                  <a:cubicBezTo>
                    <a:pt x="0" y="10"/>
                    <a:pt x="0" y="10"/>
                    <a:pt x="0" y="10"/>
                  </a:cubicBezTo>
                  <a:cubicBezTo>
                    <a:pt x="0" y="9"/>
                    <a:pt x="0" y="9"/>
                    <a:pt x="0" y="9"/>
                  </a:cubicBezTo>
                  <a:cubicBezTo>
                    <a:pt x="28" y="0"/>
                    <a:pt x="28" y="0"/>
                    <a:pt x="28" y="0"/>
                  </a:cubicBezTo>
                  <a:cubicBezTo>
                    <a:pt x="28" y="0"/>
                    <a:pt x="28" y="0"/>
                    <a:pt x="28" y="0"/>
                  </a:cubicBezTo>
                  <a:cubicBezTo>
                    <a:pt x="28" y="0"/>
                    <a:pt x="28" y="0"/>
                    <a:pt x="28" y="0"/>
                  </a:cubicBezTo>
                  <a:cubicBezTo>
                    <a:pt x="56" y="9"/>
                    <a:pt x="56" y="9"/>
                    <a:pt x="56" y="9"/>
                  </a:cubicBezTo>
                  <a:cubicBezTo>
                    <a:pt x="57" y="10"/>
                    <a:pt x="57" y="10"/>
                    <a:pt x="57" y="10"/>
                  </a:cubicBezTo>
                  <a:lnTo>
                    <a:pt x="56" y="11"/>
                  </a:lnTo>
                  <a:close/>
                  <a:moveTo>
                    <a:pt x="44" y="26"/>
                  </a:moveTo>
                  <a:cubicBezTo>
                    <a:pt x="44" y="29"/>
                    <a:pt x="37" y="32"/>
                    <a:pt x="28" y="32"/>
                  </a:cubicBezTo>
                  <a:cubicBezTo>
                    <a:pt x="19" y="32"/>
                    <a:pt x="12" y="29"/>
                    <a:pt x="12" y="26"/>
                  </a:cubicBezTo>
                  <a:cubicBezTo>
                    <a:pt x="13" y="18"/>
                    <a:pt x="13" y="18"/>
                    <a:pt x="13" y="18"/>
                  </a:cubicBezTo>
                  <a:cubicBezTo>
                    <a:pt x="27" y="22"/>
                    <a:pt x="27" y="22"/>
                    <a:pt x="27" y="22"/>
                  </a:cubicBezTo>
                  <a:cubicBezTo>
                    <a:pt x="27" y="22"/>
                    <a:pt x="28" y="23"/>
                    <a:pt x="28" y="23"/>
                  </a:cubicBezTo>
                  <a:cubicBezTo>
                    <a:pt x="29" y="23"/>
                    <a:pt x="29" y="22"/>
                    <a:pt x="29" y="22"/>
                  </a:cubicBezTo>
                  <a:cubicBezTo>
                    <a:pt x="44" y="18"/>
                    <a:pt x="44" y="18"/>
                    <a:pt x="44" y="18"/>
                  </a:cubicBezTo>
                  <a:lnTo>
                    <a:pt x="44" y="2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8" name="Freeform 326"/>
            <p:cNvSpPr>
              <a:spLocks noEditPoints="1"/>
            </p:cNvSpPr>
            <p:nvPr/>
          </p:nvSpPr>
          <p:spPr bwMode="auto">
            <a:xfrm>
              <a:off x="7031567" y="2927350"/>
              <a:ext cx="260351" cy="143933"/>
            </a:xfrm>
            <a:custGeom>
              <a:avLst/>
              <a:gdLst>
                <a:gd name="T0" fmla="*/ 84 w 104"/>
                <a:gd name="T1" fmla="*/ 58 h 58"/>
                <a:gd name="T2" fmla="*/ 64 w 104"/>
                <a:gd name="T3" fmla="*/ 37 h 58"/>
                <a:gd name="T4" fmla="*/ 71 w 104"/>
                <a:gd name="T5" fmla="*/ 22 h 58"/>
                <a:gd name="T6" fmla="*/ 68 w 104"/>
                <a:gd name="T7" fmla="*/ 18 h 58"/>
                <a:gd name="T8" fmla="*/ 52 w 104"/>
                <a:gd name="T9" fmla="*/ 39 h 58"/>
                <a:gd name="T10" fmla="*/ 49 w 104"/>
                <a:gd name="T11" fmla="*/ 40 h 58"/>
                <a:gd name="T12" fmla="*/ 41 w 104"/>
                <a:gd name="T13" fmla="*/ 40 h 58"/>
                <a:gd name="T14" fmla="*/ 21 w 104"/>
                <a:gd name="T15" fmla="*/ 58 h 58"/>
                <a:gd name="T16" fmla="*/ 0 w 104"/>
                <a:gd name="T17" fmla="*/ 37 h 58"/>
                <a:gd name="T18" fmla="*/ 21 w 104"/>
                <a:gd name="T19" fmla="*/ 17 h 58"/>
                <a:gd name="T20" fmla="*/ 30 w 104"/>
                <a:gd name="T21" fmla="*/ 20 h 58"/>
                <a:gd name="T22" fmla="*/ 36 w 104"/>
                <a:gd name="T23" fmla="*/ 12 h 58"/>
                <a:gd name="T24" fmla="*/ 26 w 104"/>
                <a:gd name="T25" fmla="*/ 12 h 58"/>
                <a:gd name="T26" fmla="*/ 23 w 104"/>
                <a:gd name="T27" fmla="*/ 9 h 58"/>
                <a:gd name="T28" fmla="*/ 26 w 104"/>
                <a:gd name="T29" fmla="*/ 6 h 58"/>
                <a:gd name="T30" fmla="*/ 44 w 104"/>
                <a:gd name="T31" fmla="*/ 6 h 58"/>
                <a:gd name="T32" fmla="*/ 44 w 104"/>
                <a:gd name="T33" fmla="*/ 12 h 58"/>
                <a:gd name="T34" fmla="*/ 63 w 104"/>
                <a:gd name="T35" fmla="*/ 12 h 58"/>
                <a:gd name="T36" fmla="*/ 59 w 104"/>
                <a:gd name="T37" fmla="*/ 6 h 58"/>
                <a:gd name="T38" fmla="*/ 49 w 104"/>
                <a:gd name="T39" fmla="*/ 6 h 58"/>
                <a:gd name="T40" fmla="*/ 47 w 104"/>
                <a:gd name="T41" fmla="*/ 3 h 58"/>
                <a:gd name="T42" fmla="*/ 49 w 104"/>
                <a:gd name="T43" fmla="*/ 0 h 58"/>
                <a:gd name="T44" fmla="*/ 61 w 104"/>
                <a:gd name="T45" fmla="*/ 0 h 58"/>
                <a:gd name="T46" fmla="*/ 63 w 104"/>
                <a:gd name="T47" fmla="*/ 1 h 58"/>
                <a:gd name="T48" fmla="*/ 75 w 104"/>
                <a:gd name="T49" fmla="*/ 19 h 58"/>
                <a:gd name="T50" fmla="*/ 84 w 104"/>
                <a:gd name="T51" fmla="*/ 17 h 58"/>
                <a:gd name="T52" fmla="*/ 104 w 104"/>
                <a:gd name="T53" fmla="*/ 37 h 58"/>
                <a:gd name="T54" fmla="*/ 84 w 104"/>
                <a:gd name="T55" fmla="*/ 58 h 58"/>
                <a:gd name="T56" fmla="*/ 21 w 104"/>
                <a:gd name="T57" fmla="*/ 40 h 58"/>
                <a:gd name="T58" fmla="*/ 18 w 104"/>
                <a:gd name="T59" fmla="*/ 36 h 58"/>
                <a:gd name="T60" fmla="*/ 27 w 104"/>
                <a:gd name="T61" fmla="*/ 24 h 58"/>
                <a:gd name="T62" fmla="*/ 21 w 104"/>
                <a:gd name="T63" fmla="*/ 23 h 58"/>
                <a:gd name="T64" fmla="*/ 6 w 104"/>
                <a:gd name="T65" fmla="*/ 37 h 58"/>
                <a:gd name="T66" fmla="*/ 21 w 104"/>
                <a:gd name="T67" fmla="*/ 52 h 58"/>
                <a:gd name="T68" fmla="*/ 35 w 104"/>
                <a:gd name="T69" fmla="*/ 40 h 58"/>
                <a:gd name="T70" fmla="*/ 21 w 104"/>
                <a:gd name="T71" fmla="*/ 40 h 58"/>
                <a:gd name="T72" fmla="*/ 35 w 104"/>
                <a:gd name="T73" fmla="*/ 35 h 58"/>
                <a:gd name="T74" fmla="*/ 31 w 104"/>
                <a:gd name="T75" fmla="*/ 28 h 58"/>
                <a:gd name="T76" fmla="*/ 26 w 104"/>
                <a:gd name="T77" fmla="*/ 35 h 58"/>
                <a:gd name="T78" fmla="*/ 35 w 104"/>
                <a:gd name="T79" fmla="*/ 35 h 58"/>
                <a:gd name="T80" fmla="*/ 61 w 104"/>
                <a:gd name="T81" fmla="*/ 17 h 58"/>
                <a:gd name="T82" fmla="*/ 39 w 104"/>
                <a:gd name="T83" fmla="*/ 17 h 58"/>
                <a:gd name="T84" fmla="*/ 35 w 104"/>
                <a:gd name="T85" fmla="*/ 23 h 58"/>
                <a:gd name="T86" fmla="*/ 41 w 104"/>
                <a:gd name="T87" fmla="*/ 35 h 58"/>
                <a:gd name="T88" fmla="*/ 48 w 104"/>
                <a:gd name="T89" fmla="*/ 35 h 58"/>
                <a:gd name="T90" fmla="*/ 61 w 104"/>
                <a:gd name="T91" fmla="*/ 17 h 58"/>
                <a:gd name="T92" fmla="*/ 84 w 104"/>
                <a:gd name="T93" fmla="*/ 23 h 58"/>
                <a:gd name="T94" fmla="*/ 79 w 104"/>
                <a:gd name="T95" fmla="*/ 24 h 58"/>
                <a:gd name="T96" fmla="*/ 86 w 104"/>
                <a:gd name="T97" fmla="*/ 36 h 58"/>
                <a:gd name="T98" fmla="*/ 86 w 104"/>
                <a:gd name="T99" fmla="*/ 40 h 58"/>
                <a:gd name="T100" fmla="*/ 84 w 104"/>
                <a:gd name="T101" fmla="*/ 40 h 58"/>
                <a:gd name="T102" fmla="*/ 82 w 104"/>
                <a:gd name="T103" fmla="*/ 39 h 58"/>
                <a:gd name="T104" fmla="*/ 74 w 104"/>
                <a:gd name="T105" fmla="*/ 27 h 58"/>
                <a:gd name="T106" fmla="*/ 70 w 104"/>
                <a:gd name="T107" fmla="*/ 37 h 58"/>
                <a:gd name="T108" fmla="*/ 84 w 104"/>
                <a:gd name="T109" fmla="*/ 52 h 58"/>
                <a:gd name="T110" fmla="*/ 98 w 104"/>
                <a:gd name="T111" fmla="*/ 37 h 58"/>
                <a:gd name="T112" fmla="*/ 84 w 104"/>
                <a:gd name="T113"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58">
                  <a:moveTo>
                    <a:pt x="84" y="58"/>
                  </a:moveTo>
                  <a:cubicBezTo>
                    <a:pt x="73" y="58"/>
                    <a:pt x="64" y="49"/>
                    <a:pt x="64" y="37"/>
                  </a:cubicBezTo>
                  <a:cubicBezTo>
                    <a:pt x="64" y="32"/>
                    <a:pt x="66" y="26"/>
                    <a:pt x="71" y="22"/>
                  </a:cubicBezTo>
                  <a:cubicBezTo>
                    <a:pt x="68" y="18"/>
                    <a:pt x="68" y="18"/>
                    <a:pt x="68" y="18"/>
                  </a:cubicBezTo>
                  <a:cubicBezTo>
                    <a:pt x="52" y="39"/>
                    <a:pt x="52" y="39"/>
                    <a:pt x="52" y="39"/>
                  </a:cubicBezTo>
                  <a:cubicBezTo>
                    <a:pt x="51" y="40"/>
                    <a:pt x="50" y="40"/>
                    <a:pt x="49" y="40"/>
                  </a:cubicBezTo>
                  <a:cubicBezTo>
                    <a:pt x="41" y="40"/>
                    <a:pt x="41" y="40"/>
                    <a:pt x="41" y="40"/>
                  </a:cubicBezTo>
                  <a:cubicBezTo>
                    <a:pt x="39" y="50"/>
                    <a:pt x="31" y="58"/>
                    <a:pt x="21" y="58"/>
                  </a:cubicBezTo>
                  <a:cubicBezTo>
                    <a:pt x="9" y="58"/>
                    <a:pt x="0" y="49"/>
                    <a:pt x="0" y="37"/>
                  </a:cubicBezTo>
                  <a:cubicBezTo>
                    <a:pt x="0" y="26"/>
                    <a:pt x="9" y="17"/>
                    <a:pt x="21" y="17"/>
                  </a:cubicBezTo>
                  <a:cubicBezTo>
                    <a:pt x="24" y="17"/>
                    <a:pt x="27" y="18"/>
                    <a:pt x="30" y="20"/>
                  </a:cubicBezTo>
                  <a:cubicBezTo>
                    <a:pt x="36" y="12"/>
                    <a:pt x="36" y="12"/>
                    <a:pt x="36" y="12"/>
                  </a:cubicBezTo>
                  <a:cubicBezTo>
                    <a:pt x="26" y="12"/>
                    <a:pt x="26" y="12"/>
                    <a:pt x="26" y="12"/>
                  </a:cubicBezTo>
                  <a:cubicBezTo>
                    <a:pt x="25" y="12"/>
                    <a:pt x="23" y="10"/>
                    <a:pt x="23" y="9"/>
                  </a:cubicBezTo>
                  <a:cubicBezTo>
                    <a:pt x="23" y="7"/>
                    <a:pt x="25" y="6"/>
                    <a:pt x="26" y="6"/>
                  </a:cubicBezTo>
                  <a:cubicBezTo>
                    <a:pt x="44" y="6"/>
                    <a:pt x="44" y="6"/>
                    <a:pt x="44" y="6"/>
                  </a:cubicBezTo>
                  <a:cubicBezTo>
                    <a:pt x="44" y="12"/>
                    <a:pt x="44" y="12"/>
                    <a:pt x="44" y="12"/>
                  </a:cubicBezTo>
                  <a:cubicBezTo>
                    <a:pt x="63" y="12"/>
                    <a:pt x="63" y="12"/>
                    <a:pt x="63" y="12"/>
                  </a:cubicBezTo>
                  <a:cubicBezTo>
                    <a:pt x="59" y="6"/>
                    <a:pt x="59" y="6"/>
                    <a:pt x="59" y="6"/>
                  </a:cubicBezTo>
                  <a:cubicBezTo>
                    <a:pt x="49" y="6"/>
                    <a:pt x="49" y="6"/>
                    <a:pt x="49" y="6"/>
                  </a:cubicBezTo>
                  <a:cubicBezTo>
                    <a:pt x="48" y="6"/>
                    <a:pt x="47" y="4"/>
                    <a:pt x="47" y="3"/>
                  </a:cubicBezTo>
                  <a:cubicBezTo>
                    <a:pt x="47" y="1"/>
                    <a:pt x="48" y="0"/>
                    <a:pt x="49" y="0"/>
                  </a:cubicBezTo>
                  <a:cubicBezTo>
                    <a:pt x="61" y="0"/>
                    <a:pt x="61" y="0"/>
                    <a:pt x="61" y="0"/>
                  </a:cubicBezTo>
                  <a:cubicBezTo>
                    <a:pt x="62" y="0"/>
                    <a:pt x="63" y="0"/>
                    <a:pt x="63" y="1"/>
                  </a:cubicBezTo>
                  <a:cubicBezTo>
                    <a:pt x="75" y="19"/>
                    <a:pt x="75" y="19"/>
                    <a:pt x="75" y="19"/>
                  </a:cubicBezTo>
                  <a:cubicBezTo>
                    <a:pt x="78" y="18"/>
                    <a:pt x="81" y="17"/>
                    <a:pt x="84" y="17"/>
                  </a:cubicBezTo>
                  <a:cubicBezTo>
                    <a:pt x="95" y="17"/>
                    <a:pt x="104" y="26"/>
                    <a:pt x="104" y="37"/>
                  </a:cubicBezTo>
                  <a:cubicBezTo>
                    <a:pt x="104" y="49"/>
                    <a:pt x="95" y="58"/>
                    <a:pt x="84" y="58"/>
                  </a:cubicBezTo>
                  <a:close/>
                  <a:moveTo>
                    <a:pt x="21" y="40"/>
                  </a:moveTo>
                  <a:cubicBezTo>
                    <a:pt x="18" y="40"/>
                    <a:pt x="17" y="38"/>
                    <a:pt x="18" y="36"/>
                  </a:cubicBezTo>
                  <a:cubicBezTo>
                    <a:pt x="27" y="24"/>
                    <a:pt x="27" y="24"/>
                    <a:pt x="27" y="24"/>
                  </a:cubicBezTo>
                  <a:cubicBezTo>
                    <a:pt x="25" y="24"/>
                    <a:pt x="23" y="23"/>
                    <a:pt x="21" y="23"/>
                  </a:cubicBezTo>
                  <a:cubicBezTo>
                    <a:pt x="13" y="23"/>
                    <a:pt x="6" y="30"/>
                    <a:pt x="6" y="37"/>
                  </a:cubicBezTo>
                  <a:cubicBezTo>
                    <a:pt x="6" y="45"/>
                    <a:pt x="13" y="52"/>
                    <a:pt x="21" y="52"/>
                  </a:cubicBezTo>
                  <a:cubicBezTo>
                    <a:pt x="28" y="52"/>
                    <a:pt x="33" y="47"/>
                    <a:pt x="35" y="40"/>
                  </a:cubicBezTo>
                  <a:lnTo>
                    <a:pt x="21" y="40"/>
                  </a:lnTo>
                  <a:close/>
                  <a:moveTo>
                    <a:pt x="35" y="35"/>
                  </a:moveTo>
                  <a:cubicBezTo>
                    <a:pt x="34" y="32"/>
                    <a:pt x="33" y="30"/>
                    <a:pt x="31" y="28"/>
                  </a:cubicBezTo>
                  <a:cubicBezTo>
                    <a:pt x="26" y="35"/>
                    <a:pt x="26" y="35"/>
                    <a:pt x="26" y="35"/>
                  </a:cubicBezTo>
                  <a:lnTo>
                    <a:pt x="35" y="35"/>
                  </a:lnTo>
                  <a:close/>
                  <a:moveTo>
                    <a:pt x="61" y="17"/>
                  </a:moveTo>
                  <a:cubicBezTo>
                    <a:pt x="39" y="17"/>
                    <a:pt x="39" y="17"/>
                    <a:pt x="39" y="17"/>
                  </a:cubicBezTo>
                  <a:cubicBezTo>
                    <a:pt x="35" y="23"/>
                    <a:pt x="35" y="23"/>
                    <a:pt x="35" y="23"/>
                  </a:cubicBezTo>
                  <a:cubicBezTo>
                    <a:pt x="38" y="26"/>
                    <a:pt x="40" y="30"/>
                    <a:pt x="41" y="35"/>
                  </a:cubicBezTo>
                  <a:cubicBezTo>
                    <a:pt x="48" y="35"/>
                    <a:pt x="48" y="35"/>
                    <a:pt x="48" y="35"/>
                  </a:cubicBezTo>
                  <a:lnTo>
                    <a:pt x="61" y="17"/>
                  </a:lnTo>
                  <a:close/>
                  <a:moveTo>
                    <a:pt x="84" y="23"/>
                  </a:moveTo>
                  <a:cubicBezTo>
                    <a:pt x="82" y="23"/>
                    <a:pt x="80" y="23"/>
                    <a:pt x="79" y="24"/>
                  </a:cubicBezTo>
                  <a:cubicBezTo>
                    <a:pt x="86" y="36"/>
                    <a:pt x="86" y="36"/>
                    <a:pt x="86" y="36"/>
                  </a:cubicBezTo>
                  <a:cubicBezTo>
                    <a:pt x="87" y="37"/>
                    <a:pt x="87" y="39"/>
                    <a:pt x="86" y="40"/>
                  </a:cubicBezTo>
                  <a:cubicBezTo>
                    <a:pt x="85" y="40"/>
                    <a:pt x="85" y="40"/>
                    <a:pt x="84" y="40"/>
                  </a:cubicBezTo>
                  <a:cubicBezTo>
                    <a:pt x="83" y="40"/>
                    <a:pt x="82" y="40"/>
                    <a:pt x="82" y="39"/>
                  </a:cubicBezTo>
                  <a:cubicBezTo>
                    <a:pt x="74" y="27"/>
                    <a:pt x="74" y="27"/>
                    <a:pt x="74" y="27"/>
                  </a:cubicBezTo>
                  <a:cubicBezTo>
                    <a:pt x="71" y="30"/>
                    <a:pt x="70" y="34"/>
                    <a:pt x="70" y="37"/>
                  </a:cubicBezTo>
                  <a:cubicBezTo>
                    <a:pt x="70" y="45"/>
                    <a:pt x="76" y="52"/>
                    <a:pt x="84" y="52"/>
                  </a:cubicBezTo>
                  <a:cubicBezTo>
                    <a:pt x="92" y="52"/>
                    <a:pt x="98" y="45"/>
                    <a:pt x="98" y="37"/>
                  </a:cubicBezTo>
                  <a:cubicBezTo>
                    <a:pt x="98" y="30"/>
                    <a:pt x="92" y="23"/>
                    <a:pt x="84" y="2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599" name="Freeform 327"/>
            <p:cNvSpPr>
              <a:spLocks noEditPoints="1"/>
            </p:cNvSpPr>
            <p:nvPr/>
          </p:nvSpPr>
          <p:spPr bwMode="auto">
            <a:xfrm>
              <a:off x="5594352" y="2846917"/>
              <a:ext cx="218017" cy="190500"/>
            </a:xfrm>
            <a:custGeom>
              <a:avLst/>
              <a:gdLst>
                <a:gd name="T0" fmla="*/ 44 w 87"/>
                <a:gd name="T1" fmla="*/ 54 h 76"/>
                <a:gd name="T2" fmla="*/ 33 w 87"/>
                <a:gd name="T3" fmla="*/ 40 h 76"/>
                <a:gd name="T4" fmla="*/ 37 w 87"/>
                <a:gd name="T5" fmla="*/ 31 h 76"/>
                <a:gd name="T6" fmla="*/ 40 w 87"/>
                <a:gd name="T7" fmla="*/ 24 h 76"/>
                <a:gd name="T8" fmla="*/ 39 w 87"/>
                <a:gd name="T9" fmla="*/ 20 h 76"/>
                <a:gd name="T10" fmla="*/ 40 w 87"/>
                <a:gd name="T11" fmla="*/ 13 h 76"/>
                <a:gd name="T12" fmla="*/ 26 w 87"/>
                <a:gd name="T13" fmla="*/ 0 h 76"/>
                <a:gd name="T14" fmla="*/ 12 w 87"/>
                <a:gd name="T15" fmla="*/ 13 h 76"/>
                <a:gd name="T16" fmla="*/ 13 w 87"/>
                <a:gd name="T17" fmla="*/ 20 h 76"/>
                <a:gd name="T18" fmla="*/ 12 w 87"/>
                <a:gd name="T19" fmla="*/ 24 h 76"/>
                <a:gd name="T20" fmla="*/ 15 w 87"/>
                <a:gd name="T21" fmla="*/ 31 h 76"/>
                <a:gd name="T22" fmla="*/ 19 w 87"/>
                <a:gd name="T23" fmla="*/ 40 h 76"/>
                <a:gd name="T24" fmla="*/ 7 w 87"/>
                <a:gd name="T25" fmla="*/ 54 h 76"/>
                <a:gd name="T26" fmla="*/ 0 w 87"/>
                <a:gd name="T27" fmla="*/ 60 h 76"/>
                <a:gd name="T28" fmla="*/ 0 w 87"/>
                <a:gd name="T29" fmla="*/ 76 h 76"/>
                <a:gd name="T30" fmla="*/ 61 w 87"/>
                <a:gd name="T31" fmla="*/ 76 h 76"/>
                <a:gd name="T32" fmla="*/ 61 w 87"/>
                <a:gd name="T33" fmla="*/ 64 h 76"/>
                <a:gd name="T34" fmla="*/ 44 w 87"/>
                <a:gd name="T35" fmla="*/ 54 h 76"/>
                <a:gd name="T36" fmla="*/ 87 w 87"/>
                <a:gd name="T37" fmla="*/ 76 h 76"/>
                <a:gd name="T38" fmla="*/ 86 w 87"/>
                <a:gd name="T39" fmla="*/ 58 h 76"/>
                <a:gd name="T40" fmla="*/ 75 w 87"/>
                <a:gd name="T41" fmla="*/ 51 h 76"/>
                <a:gd name="T42" fmla="*/ 66 w 87"/>
                <a:gd name="T43" fmla="*/ 41 h 76"/>
                <a:gd name="T44" fmla="*/ 69 w 87"/>
                <a:gd name="T45" fmla="*/ 34 h 76"/>
                <a:gd name="T46" fmla="*/ 71 w 87"/>
                <a:gd name="T47" fmla="*/ 29 h 76"/>
                <a:gd name="T48" fmla="*/ 70 w 87"/>
                <a:gd name="T49" fmla="*/ 26 h 76"/>
                <a:gd name="T50" fmla="*/ 71 w 87"/>
                <a:gd name="T51" fmla="*/ 21 h 76"/>
                <a:gd name="T52" fmla="*/ 61 w 87"/>
                <a:gd name="T53" fmla="*/ 11 h 76"/>
                <a:gd name="T54" fmla="*/ 50 w 87"/>
                <a:gd name="T55" fmla="*/ 21 h 76"/>
                <a:gd name="T56" fmla="*/ 51 w 87"/>
                <a:gd name="T57" fmla="*/ 26 h 76"/>
                <a:gd name="T58" fmla="*/ 50 w 87"/>
                <a:gd name="T59" fmla="*/ 29 h 76"/>
                <a:gd name="T60" fmla="*/ 52 w 87"/>
                <a:gd name="T61" fmla="*/ 34 h 76"/>
                <a:gd name="T62" fmla="*/ 55 w 87"/>
                <a:gd name="T63" fmla="*/ 41 h 76"/>
                <a:gd name="T64" fmla="*/ 51 w 87"/>
                <a:gd name="T65" fmla="*/ 49 h 76"/>
                <a:gd name="T66" fmla="*/ 68 w 87"/>
                <a:gd name="T67" fmla="*/ 63 h 76"/>
                <a:gd name="T68" fmla="*/ 68 w 87"/>
                <a:gd name="T69" fmla="*/ 76 h 76"/>
                <a:gd name="T70" fmla="*/ 87 w 87"/>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76">
                  <a:moveTo>
                    <a:pt x="44" y="54"/>
                  </a:moveTo>
                  <a:cubicBezTo>
                    <a:pt x="36" y="50"/>
                    <a:pt x="33" y="47"/>
                    <a:pt x="33" y="40"/>
                  </a:cubicBezTo>
                  <a:cubicBezTo>
                    <a:pt x="33" y="36"/>
                    <a:pt x="36" y="38"/>
                    <a:pt x="37" y="31"/>
                  </a:cubicBezTo>
                  <a:cubicBezTo>
                    <a:pt x="37" y="28"/>
                    <a:pt x="40" y="31"/>
                    <a:pt x="40" y="24"/>
                  </a:cubicBezTo>
                  <a:cubicBezTo>
                    <a:pt x="40" y="21"/>
                    <a:pt x="39" y="20"/>
                    <a:pt x="39" y="20"/>
                  </a:cubicBezTo>
                  <a:cubicBezTo>
                    <a:pt x="39" y="20"/>
                    <a:pt x="40" y="16"/>
                    <a:pt x="40" y="13"/>
                  </a:cubicBezTo>
                  <a:cubicBezTo>
                    <a:pt x="40" y="9"/>
                    <a:pt x="38" y="0"/>
                    <a:pt x="26" y="0"/>
                  </a:cubicBezTo>
                  <a:cubicBezTo>
                    <a:pt x="14" y="0"/>
                    <a:pt x="12" y="9"/>
                    <a:pt x="12" y="13"/>
                  </a:cubicBezTo>
                  <a:cubicBezTo>
                    <a:pt x="12" y="16"/>
                    <a:pt x="13" y="20"/>
                    <a:pt x="13" y="20"/>
                  </a:cubicBezTo>
                  <a:cubicBezTo>
                    <a:pt x="13" y="20"/>
                    <a:pt x="12" y="21"/>
                    <a:pt x="12" y="24"/>
                  </a:cubicBezTo>
                  <a:cubicBezTo>
                    <a:pt x="12" y="31"/>
                    <a:pt x="14" y="28"/>
                    <a:pt x="15" y="31"/>
                  </a:cubicBezTo>
                  <a:cubicBezTo>
                    <a:pt x="16" y="38"/>
                    <a:pt x="19" y="36"/>
                    <a:pt x="19" y="40"/>
                  </a:cubicBezTo>
                  <a:cubicBezTo>
                    <a:pt x="19" y="47"/>
                    <a:pt x="16" y="50"/>
                    <a:pt x="7" y="54"/>
                  </a:cubicBezTo>
                  <a:cubicBezTo>
                    <a:pt x="5" y="55"/>
                    <a:pt x="0" y="56"/>
                    <a:pt x="0" y="60"/>
                  </a:cubicBezTo>
                  <a:cubicBezTo>
                    <a:pt x="0" y="76"/>
                    <a:pt x="0" y="76"/>
                    <a:pt x="0" y="76"/>
                  </a:cubicBezTo>
                  <a:cubicBezTo>
                    <a:pt x="61" y="76"/>
                    <a:pt x="61" y="76"/>
                    <a:pt x="61" y="76"/>
                  </a:cubicBezTo>
                  <a:cubicBezTo>
                    <a:pt x="61" y="76"/>
                    <a:pt x="61" y="67"/>
                    <a:pt x="61" y="64"/>
                  </a:cubicBezTo>
                  <a:cubicBezTo>
                    <a:pt x="61" y="61"/>
                    <a:pt x="53" y="57"/>
                    <a:pt x="44" y="54"/>
                  </a:cubicBezTo>
                  <a:close/>
                  <a:moveTo>
                    <a:pt x="87" y="76"/>
                  </a:moveTo>
                  <a:cubicBezTo>
                    <a:pt x="87" y="76"/>
                    <a:pt x="87" y="60"/>
                    <a:pt x="86" y="58"/>
                  </a:cubicBezTo>
                  <a:cubicBezTo>
                    <a:pt x="85" y="56"/>
                    <a:pt x="81" y="54"/>
                    <a:pt x="75" y="51"/>
                  </a:cubicBezTo>
                  <a:cubicBezTo>
                    <a:pt x="68" y="48"/>
                    <a:pt x="66" y="46"/>
                    <a:pt x="66" y="41"/>
                  </a:cubicBezTo>
                  <a:cubicBezTo>
                    <a:pt x="66" y="38"/>
                    <a:pt x="68" y="39"/>
                    <a:pt x="69" y="34"/>
                  </a:cubicBezTo>
                  <a:cubicBezTo>
                    <a:pt x="69" y="32"/>
                    <a:pt x="71" y="34"/>
                    <a:pt x="71" y="29"/>
                  </a:cubicBezTo>
                  <a:cubicBezTo>
                    <a:pt x="71" y="27"/>
                    <a:pt x="70" y="26"/>
                    <a:pt x="70" y="26"/>
                  </a:cubicBezTo>
                  <a:cubicBezTo>
                    <a:pt x="70" y="26"/>
                    <a:pt x="71" y="23"/>
                    <a:pt x="71" y="21"/>
                  </a:cubicBezTo>
                  <a:cubicBezTo>
                    <a:pt x="71" y="18"/>
                    <a:pt x="70" y="11"/>
                    <a:pt x="61" y="11"/>
                  </a:cubicBezTo>
                  <a:cubicBezTo>
                    <a:pt x="52" y="11"/>
                    <a:pt x="50" y="18"/>
                    <a:pt x="50" y="21"/>
                  </a:cubicBezTo>
                  <a:cubicBezTo>
                    <a:pt x="50" y="23"/>
                    <a:pt x="51" y="26"/>
                    <a:pt x="51" y="26"/>
                  </a:cubicBezTo>
                  <a:cubicBezTo>
                    <a:pt x="51" y="26"/>
                    <a:pt x="50" y="27"/>
                    <a:pt x="50" y="29"/>
                  </a:cubicBezTo>
                  <a:cubicBezTo>
                    <a:pt x="50" y="34"/>
                    <a:pt x="52" y="32"/>
                    <a:pt x="52" y="34"/>
                  </a:cubicBezTo>
                  <a:cubicBezTo>
                    <a:pt x="53" y="39"/>
                    <a:pt x="55" y="38"/>
                    <a:pt x="55" y="41"/>
                  </a:cubicBezTo>
                  <a:cubicBezTo>
                    <a:pt x="55" y="45"/>
                    <a:pt x="54" y="47"/>
                    <a:pt x="51" y="49"/>
                  </a:cubicBezTo>
                  <a:cubicBezTo>
                    <a:pt x="66" y="56"/>
                    <a:pt x="68" y="57"/>
                    <a:pt x="68" y="63"/>
                  </a:cubicBezTo>
                  <a:cubicBezTo>
                    <a:pt x="68" y="76"/>
                    <a:pt x="68" y="76"/>
                    <a:pt x="68" y="76"/>
                  </a:cubicBezTo>
                  <a:lnTo>
                    <a:pt x="87" y="7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0" name="Freeform 328"/>
            <p:cNvSpPr>
              <a:spLocks noEditPoints="1"/>
            </p:cNvSpPr>
            <p:nvPr/>
          </p:nvSpPr>
          <p:spPr bwMode="auto">
            <a:xfrm>
              <a:off x="5369984" y="3297767"/>
              <a:ext cx="160867" cy="133351"/>
            </a:xfrm>
            <a:custGeom>
              <a:avLst/>
              <a:gdLst>
                <a:gd name="T0" fmla="*/ 48 w 64"/>
                <a:gd name="T1" fmla="*/ 16 h 53"/>
                <a:gd name="T2" fmla="*/ 38 w 64"/>
                <a:gd name="T3" fmla="*/ 16 h 53"/>
                <a:gd name="T4" fmla="*/ 38 w 64"/>
                <a:gd name="T5" fmla="*/ 0 h 53"/>
                <a:gd name="T6" fmla="*/ 26 w 64"/>
                <a:gd name="T7" fmla="*/ 0 h 53"/>
                <a:gd name="T8" fmla="*/ 26 w 64"/>
                <a:gd name="T9" fmla="*/ 16 h 53"/>
                <a:gd name="T10" fmla="*/ 16 w 64"/>
                <a:gd name="T11" fmla="*/ 16 h 53"/>
                <a:gd name="T12" fmla="*/ 32 w 64"/>
                <a:gd name="T13" fmla="*/ 31 h 53"/>
                <a:gd name="T14" fmla="*/ 48 w 64"/>
                <a:gd name="T15" fmla="*/ 16 h 53"/>
                <a:gd name="T16" fmla="*/ 61 w 64"/>
                <a:gd name="T17" fmla="*/ 36 h 53"/>
                <a:gd name="T18" fmla="*/ 51 w 64"/>
                <a:gd name="T19" fmla="*/ 29 h 53"/>
                <a:gd name="T20" fmla="*/ 45 w 64"/>
                <a:gd name="T21" fmla="*/ 29 h 53"/>
                <a:gd name="T22" fmla="*/ 56 w 64"/>
                <a:gd name="T23" fmla="*/ 37 h 53"/>
                <a:gd name="T24" fmla="*/ 45 w 64"/>
                <a:gd name="T25" fmla="*/ 37 h 53"/>
                <a:gd name="T26" fmla="*/ 44 w 64"/>
                <a:gd name="T27" fmla="*/ 38 h 53"/>
                <a:gd name="T28" fmla="*/ 41 w 64"/>
                <a:gd name="T29" fmla="*/ 45 h 53"/>
                <a:gd name="T30" fmla="*/ 23 w 64"/>
                <a:gd name="T31" fmla="*/ 45 h 53"/>
                <a:gd name="T32" fmla="*/ 20 w 64"/>
                <a:gd name="T33" fmla="*/ 38 h 53"/>
                <a:gd name="T34" fmla="*/ 19 w 64"/>
                <a:gd name="T35" fmla="*/ 37 h 53"/>
                <a:gd name="T36" fmla="*/ 8 w 64"/>
                <a:gd name="T37" fmla="*/ 37 h 53"/>
                <a:gd name="T38" fmla="*/ 19 w 64"/>
                <a:gd name="T39" fmla="*/ 29 h 53"/>
                <a:gd name="T40" fmla="*/ 13 w 64"/>
                <a:gd name="T41" fmla="*/ 29 h 53"/>
                <a:gd name="T42" fmla="*/ 3 w 64"/>
                <a:gd name="T43" fmla="*/ 36 h 53"/>
                <a:gd name="T44" fmla="*/ 1 w 64"/>
                <a:gd name="T45" fmla="*/ 40 h 53"/>
                <a:gd name="T46" fmla="*/ 3 w 64"/>
                <a:gd name="T47" fmla="*/ 50 h 53"/>
                <a:gd name="T48" fmla="*/ 6 w 64"/>
                <a:gd name="T49" fmla="*/ 53 h 53"/>
                <a:gd name="T50" fmla="*/ 58 w 64"/>
                <a:gd name="T51" fmla="*/ 53 h 53"/>
                <a:gd name="T52" fmla="*/ 62 w 64"/>
                <a:gd name="T53" fmla="*/ 50 h 53"/>
                <a:gd name="T54" fmla="*/ 63 w 64"/>
                <a:gd name="T55" fmla="*/ 40 h 53"/>
                <a:gd name="T56" fmla="*/ 61 w 64"/>
                <a:gd name="T5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53">
                  <a:moveTo>
                    <a:pt x="48" y="16"/>
                  </a:moveTo>
                  <a:cubicBezTo>
                    <a:pt x="38" y="16"/>
                    <a:pt x="38" y="16"/>
                    <a:pt x="38" y="16"/>
                  </a:cubicBezTo>
                  <a:cubicBezTo>
                    <a:pt x="38" y="0"/>
                    <a:pt x="38" y="0"/>
                    <a:pt x="38" y="0"/>
                  </a:cubicBezTo>
                  <a:cubicBezTo>
                    <a:pt x="26" y="0"/>
                    <a:pt x="26" y="0"/>
                    <a:pt x="26" y="0"/>
                  </a:cubicBezTo>
                  <a:cubicBezTo>
                    <a:pt x="26" y="16"/>
                    <a:pt x="26" y="16"/>
                    <a:pt x="26" y="16"/>
                  </a:cubicBezTo>
                  <a:cubicBezTo>
                    <a:pt x="16" y="16"/>
                    <a:pt x="16" y="16"/>
                    <a:pt x="16" y="16"/>
                  </a:cubicBezTo>
                  <a:cubicBezTo>
                    <a:pt x="32" y="31"/>
                    <a:pt x="32" y="31"/>
                    <a:pt x="32" y="31"/>
                  </a:cubicBezTo>
                  <a:lnTo>
                    <a:pt x="48" y="16"/>
                  </a:lnTo>
                  <a:close/>
                  <a:moveTo>
                    <a:pt x="61" y="36"/>
                  </a:moveTo>
                  <a:cubicBezTo>
                    <a:pt x="51" y="29"/>
                    <a:pt x="51" y="29"/>
                    <a:pt x="51" y="29"/>
                  </a:cubicBezTo>
                  <a:cubicBezTo>
                    <a:pt x="45" y="29"/>
                    <a:pt x="45" y="29"/>
                    <a:pt x="45" y="29"/>
                  </a:cubicBezTo>
                  <a:cubicBezTo>
                    <a:pt x="56" y="37"/>
                    <a:pt x="56" y="37"/>
                    <a:pt x="56" y="37"/>
                  </a:cubicBezTo>
                  <a:cubicBezTo>
                    <a:pt x="45" y="37"/>
                    <a:pt x="45" y="37"/>
                    <a:pt x="45" y="37"/>
                  </a:cubicBezTo>
                  <a:cubicBezTo>
                    <a:pt x="44" y="38"/>
                    <a:pt x="44" y="38"/>
                    <a:pt x="44" y="38"/>
                  </a:cubicBezTo>
                  <a:cubicBezTo>
                    <a:pt x="41" y="45"/>
                    <a:pt x="41" y="45"/>
                    <a:pt x="41" y="45"/>
                  </a:cubicBezTo>
                  <a:cubicBezTo>
                    <a:pt x="23" y="45"/>
                    <a:pt x="23" y="45"/>
                    <a:pt x="23" y="45"/>
                  </a:cubicBezTo>
                  <a:cubicBezTo>
                    <a:pt x="20" y="38"/>
                    <a:pt x="20" y="38"/>
                    <a:pt x="20" y="38"/>
                  </a:cubicBezTo>
                  <a:cubicBezTo>
                    <a:pt x="19" y="37"/>
                    <a:pt x="19" y="37"/>
                    <a:pt x="19" y="37"/>
                  </a:cubicBezTo>
                  <a:cubicBezTo>
                    <a:pt x="8" y="37"/>
                    <a:pt x="8" y="37"/>
                    <a:pt x="8" y="37"/>
                  </a:cubicBezTo>
                  <a:cubicBezTo>
                    <a:pt x="19" y="29"/>
                    <a:pt x="19" y="29"/>
                    <a:pt x="19" y="29"/>
                  </a:cubicBezTo>
                  <a:cubicBezTo>
                    <a:pt x="13" y="29"/>
                    <a:pt x="13" y="29"/>
                    <a:pt x="13" y="29"/>
                  </a:cubicBezTo>
                  <a:cubicBezTo>
                    <a:pt x="3" y="36"/>
                    <a:pt x="3" y="36"/>
                    <a:pt x="3" y="36"/>
                  </a:cubicBezTo>
                  <a:cubicBezTo>
                    <a:pt x="1" y="37"/>
                    <a:pt x="0" y="39"/>
                    <a:pt x="1" y="40"/>
                  </a:cubicBezTo>
                  <a:cubicBezTo>
                    <a:pt x="3" y="50"/>
                    <a:pt x="3" y="50"/>
                    <a:pt x="3" y="50"/>
                  </a:cubicBezTo>
                  <a:cubicBezTo>
                    <a:pt x="3" y="52"/>
                    <a:pt x="5" y="53"/>
                    <a:pt x="6" y="53"/>
                  </a:cubicBezTo>
                  <a:cubicBezTo>
                    <a:pt x="58" y="53"/>
                    <a:pt x="58" y="53"/>
                    <a:pt x="58" y="53"/>
                  </a:cubicBezTo>
                  <a:cubicBezTo>
                    <a:pt x="59" y="53"/>
                    <a:pt x="61" y="52"/>
                    <a:pt x="62" y="50"/>
                  </a:cubicBezTo>
                  <a:cubicBezTo>
                    <a:pt x="63" y="40"/>
                    <a:pt x="63" y="40"/>
                    <a:pt x="63" y="40"/>
                  </a:cubicBezTo>
                  <a:cubicBezTo>
                    <a:pt x="64" y="39"/>
                    <a:pt x="63" y="37"/>
                    <a:pt x="61" y="3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1" name="Freeform 329"/>
            <p:cNvSpPr>
              <a:spLocks noEditPoints="1"/>
            </p:cNvSpPr>
            <p:nvPr/>
          </p:nvSpPr>
          <p:spPr bwMode="auto">
            <a:xfrm>
              <a:off x="7493001" y="2015067"/>
              <a:ext cx="241300" cy="241300"/>
            </a:xfrm>
            <a:custGeom>
              <a:avLst/>
              <a:gdLst>
                <a:gd name="T0" fmla="*/ 89 w 96"/>
                <a:gd name="T1" fmla="*/ 96 h 96"/>
                <a:gd name="T2" fmla="*/ 84 w 96"/>
                <a:gd name="T3" fmla="*/ 94 h 96"/>
                <a:gd name="T4" fmla="*/ 64 w 96"/>
                <a:gd name="T5" fmla="*/ 74 h 96"/>
                <a:gd name="T6" fmla="*/ 41 w 96"/>
                <a:gd name="T7" fmla="*/ 82 h 96"/>
                <a:gd name="T8" fmla="*/ 0 w 96"/>
                <a:gd name="T9" fmla="*/ 41 h 96"/>
                <a:gd name="T10" fmla="*/ 41 w 96"/>
                <a:gd name="T11" fmla="*/ 0 h 96"/>
                <a:gd name="T12" fmla="*/ 81 w 96"/>
                <a:gd name="T13" fmla="*/ 41 h 96"/>
                <a:gd name="T14" fmla="*/ 74 w 96"/>
                <a:gd name="T15" fmla="*/ 64 h 96"/>
                <a:gd name="T16" fmla="*/ 94 w 96"/>
                <a:gd name="T17" fmla="*/ 84 h 96"/>
                <a:gd name="T18" fmla="*/ 96 w 96"/>
                <a:gd name="T19" fmla="*/ 89 h 96"/>
                <a:gd name="T20" fmla="*/ 89 w 96"/>
                <a:gd name="T21" fmla="*/ 96 h 96"/>
                <a:gd name="T22" fmla="*/ 41 w 96"/>
                <a:gd name="T23" fmla="*/ 15 h 96"/>
                <a:gd name="T24" fmla="*/ 15 w 96"/>
                <a:gd name="T25" fmla="*/ 41 h 96"/>
                <a:gd name="T26" fmla="*/ 41 w 96"/>
                <a:gd name="T27" fmla="*/ 67 h 96"/>
                <a:gd name="T28" fmla="*/ 66 w 96"/>
                <a:gd name="T29" fmla="*/ 41 h 96"/>
                <a:gd name="T30" fmla="*/ 41 w 96"/>
                <a:gd name="T31"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89" y="96"/>
                  </a:moveTo>
                  <a:cubicBezTo>
                    <a:pt x="87" y="96"/>
                    <a:pt x="85" y="96"/>
                    <a:pt x="84" y="94"/>
                  </a:cubicBezTo>
                  <a:cubicBezTo>
                    <a:pt x="64" y="74"/>
                    <a:pt x="64" y="74"/>
                    <a:pt x="64" y="74"/>
                  </a:cubicBezTo>
                  <a:cubicBezTo>
                    <a:pt x="57" y="79"/>
                    <a:pt x="49" y="82"/>
                    <a:pt x="41" y="82"/>
                  </a:cubicBezTo>
                  <a:cubicBezTo>
                    <a:pt x="18" y="82"/>
                    <a:pt x="0" y="63"/>
                    <a:pt x="0" y="41"/>
                  </a:cubicBezTo>
                  <a:cubicBezTo>
                    <a:pt x="0" y="18"/>
                    <a:pt x="18" y="0"/>
                    <a:pt x="41" y="0"/>
                  </a:cubicBezTo>
                  <a:cubicBezTo>
                    <a:pt x="63" y="0"/>
                    <a:pt x="81" y="18"/>
                    <a:pt x="81" y="41"/>
                  </a:cubicBezTo>
                  <a:cubicBezTo>
                    <a:pt x="81" y="49"/>
                    <a:pt x="79" y="57"/>
                    <a:pt x="74" y="64"/>
                  </a:cubicBezTo>
                  <a:cubicBezTo>
                    <a:pt x="94" y="84"/>
                    <a:pt x="94" y="84"/>
                    <a:pt x="94" y="84"/>
                  </a:cubicBezTo>
                  <a:cubicBezTo>
                    <a:pt x="95" y="85"/>
                    <a:pt x="96" y="87"/>
                    <a:pt x="96" y="89"/>
                  </a:cubicBezTo>
                  <a:cubicBezTo>
                    <a:pt x="96" y="93"/>
                    <a:pt x="93" y="96"/>
                    <a:pt x="89" y="96"/>
                  </a:cubicBezTo>
                  <a:close/>
                  <a:moveTo>
                    <a:pt x="41" y="15"/>
                  </a:moveTo>
                  <a:cubicBezTo>
                    <a:pt x="26" y="15"/>
                    <a:pt x="15" y="26"/>
                    <a:pt x="15" y="41"/>
                  </a:cubicBezTo>
                  <a:cubicBezTo>
                    <a:pt x="15" y="55"/>
                    <a:pt x="26" y="67"/>
                    <a:pt x="41" y="67"/>
                  </a:cubicBezTo>
                  <a:cubicBezTo>
                    <a:pt x="55" y="67"/>
                    <a:pt x="66" y="55"/>
                    <a:pt x="66" y="41"/>
                  </a:cubicBezTo>
                  <a:cubicBezTo>
                    <a:pt x="66" y="26"/>
                    <a:pt x="55" y="15"/>
                    <a:pt x="41" y="1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2" name="Freeform 330"/>
            <p:cNvSpPr>
              <a:spLocks noEditPoints="1"/>
            </p:cNvSpPr>
            <p:nvPr/>
          </p:nvSpPr>
          <p:spPr bwMode="auto">
            <a:xfrm>
              <a:off x="5278967" y="2779183"/>
              <a:ext cx="86784" cy="86784"/>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3 w 35"/>
                <a:gd name="T11" fmla="*/ 18 h 35"/>
                <a:gd name="T12" fmla="*/ 33 w 35"/>
                <a:gd name="T13" fmla="*/ 18 h 35"/>
                <a:gd name="T14" fmla="*/ 31 w 35"/>
                <a:gd name="T15" fmla="*/ 19 h 35"/>
                <a:gd name="T16" fmla="*/ 26 w 35"/>
                <a:gd name="T17" fmla="*/ 15 h 35"/>
                <a:gd name="T18" fmla="*/ 27 w 35"/>
                <a:gd name="T19" fmla="*/ 9 h 35"/>
                <a:gd name="T20" fmla="*/ 30 w 35"/>
                <a:gd name="T21" fmla="*/ 9 h 35"/>
                <a:gd name="T22" fmla="*/ 22 w 35"/>
                <a:gd name="T23" fmla="*/ 4 h 35"/>
                <a:gd name="T24" fmla="*/ 23 w 35"/>
                <a:gd name="T25" fmla="*/ 6 h 35"/>
                <a:gd name="T26" fmla="*/ 18 w 35"/>
                <a:gd name="T27" fmla="*/ 9 h 35"/>
                <a:gd name="T28" fmla="*/ 12 w 35"/>
                <a:gd name="T29" fmla="*/ 6 h 35"/>
                <a:gd name="T30" fmla="*/ 13 w 35"/>
                <a:gd name="T31" fmla="*/ 4 h 35"/>
                <a:gd name="T32" fmla="*/ 6 w 35"/>
                <a:gd name="T33" fmla="*/ 9 h 35"/>
                <a:gd name="T34" fmla="*/ 8 w 35"/>
                <a:gd name="T35" fmla="*/ 9 h 35"/>
                <a:gd name="T36" fmla="*/ 10 w 35"/>
                <a:gd name="T37" fmla="*/ 15 h 35"/>
                <a:gd name="T38" fmla="*/ 5 w 35"/>
                <a:gd name="T39" fmla="*/ 19 h 35"/>
                <a:gd name="T40" fmla="*/ 3 w 35"/>
                <a:gd name="T41" fmla="*/ 18 h 35"/>
                <a:gd name="T42" fmla="*/ 3 w 35"/>
                <a:gd name="T43" fmla="*/ 18 h 35"/>
                <a:gd name="T44" fmla="*/ 6 w 35"/>
                <a:gd name="T45" fmla="*/ 27 h 35"/>
                <a:gd name="T46" fmla="*/ 6 w 35"/>
                <a:gd name="T47" fmla="*/ 24 h 35"/>
                <a:gd name="T48" fmla="*/ 13 w 35"/>
                <a:gd name="T49" fmla="*/ 25 h 35"/>
                <a:gd name="T50" fmla="*/ 15 w 35"/>
                <a:gd name="T51" fmla="*/ 31 h 35"/>
                <a:gd name="T52" fmla="*/ 13 w 35"/>
                <a:gd name="T53" fmla="*/ 32 h 35"/>
                <a:gd name="T54" fmla="*/ 18 w 35"/>
                <a:gd name="T55" fmla="*/ 33 h 35"/>
                <a:gd name="T56" fmla="*/ 22 w 35"/>
                <a:gd name="T57" fmla="*/ 32 h 35"/>
                <a:gd name="T58" fmla="*/ 20 w 35"/>
                <a:gd name="T59" fmla="*/ 31 h 35"/>
                <a:gd name="T60" fmla="*/ 23 w 35"/>
                <a:gd name="T61" fmla="*/ 25 h 35"/>
                <a:gd name="T62" fmla="*/ 29 w 35"/>
                <a:gd name="T63" fmla="*/ 24 h 35"/>
                <a:gd name="T64" fmla="*/ 30 w 35"/>
                <a:gd name="T65" fmla="*/ 27 h 35"/>
                <a:gd name="T66" fmla="*/ 33 w 35"/>
                <a:gd name="T67" fmla="*/ 18 h 35"/>
                <a:gd name="T68" fmla="*/ 18 w 35"/>
                <a:gd name="T69" fmla="*/ 12 h 35"/>
                <a:gd name="T70" fmla="*/ 23 w 35"/>
                <a:gd name="T71" fmla="*/ 16 h 35"/>
                <a:gd name="T72" fmla="*/ 21 w 35"/>
                <a:gd name="T73" fmla="*/ 23 h 35"/>
                <a:gd name="T74" fmla="*/ 14 w 35"/>
                <a:gd name="T75" fmla="*/ 23 h 35"/>
                <a:gd name="T76" fmla="*/ 12 w 35"/>
                <a:gd name="T77" fmla="*/ 16 h 35"/>
                <a:gd name="T78" fmla="*/ 18 w 35"/>
                <a:gd name="T7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35" y="18"/>
                  </a:moveTo>
                  <a:cubicBezTo>
                    <a:pt x="35" y="27"/>
                    <a:pt x="27" y="35"/>
                    <a:pt x="18" y="35"/>
                  </a:cubicBezTo>
                  <a:cubicBezTo>
                    <a:pt x="8" y="35"/>
                    <a:pt x="0" y="27"/>
                    <a:pt x="0" y="18"/>
                  </a:cubicBezTo>
                  <a:cubicBezTo>
                    <a:pt x="0" y="8"/>
                    <a:pt x="8" y="0"/>
                    <a:pt x="18" y="0"/>
                  </a:cubicBezTo>
                  <a:cubicBezTo>
                    <a:pt x="27" y="0"/>
                    <a:pt x="35" y="8"/>
                    <a:pt x="35" y="18"/>
                  </a:cubicBezTo>
                  <a:close/>
                  <a:moveTo>
                    <a:pt x="33" y="18"/>
                  </a:moveTo>
                  <a:cubicBezTo>
                    <a:pt x="33" y="18"/>
                    <a:pt x="33" y="18"/>
                    <a:pt x="33" y="18"/>
                  </a:cubicBezTo>
                  <a:cubicBezTo>
                    <a:pt x="31" y="19"/>
                    <a:pt x="31" y="19"/>
                    <a:pt x="31" y="19"/>
                  </a:cubicBezTo>
                  <a:cubicBezTo>
                    <a:pt x="26" y="15"/>
                    <a:pt x="26" y="15"/>
                    <a:pt x="26" y="15"/>
                  </a:cubicBezTo>
                  <a:cubicBezTo>
                    <a:pt x="27" y="9"/>
                    <a:pt x="27" y="9"/>
                    <a:pt x="27" y="9"/>
                  </a:cubicBezTo>
                  <a:cubicBezTo>
                    <a:pt x="30" y="9"/>
                    <a:pt x="30" y="9"/>
                    <a:pt x="30" y="9"/>
                  </a:cubicBezTo>
                  <a:cubicBezTo>
                    <a:pt x="28" y="7"/>
                    <a:pt x="25" y="5"/>
                    <a:pt x="22" y="4"/>
                  </a:cubicBezTo>
                  <a:cubicBezTo>
                    <a:pt x="23" y="6"/>
                    <a:pt x="23" y="6"/>
                    <a:pt x="23" y="6"/>
                  </a:cubicBezTo>
                  <a:cubicBezTo>
                    <a:pt x="18" y="9"/>
                    <a:pt x="18" y="9"/>
                    <a:pt x="18" y="9"/>
                  </a:cubicBezTo>
                  <a:cubicBezTo>
                    <a:pt x="12" y="6"/>
                    <a:pt x="12" y="6"/>
                    <a:pt x="12" y="6"/>
                  </a:cubicBezTo>
                  <a:cubicBezTo>
                    <a:pt x="13" y="4"/>
                    <a:pt x="13" y="4"/>
                    <a:pt x="13" y="4"/>
                  </a:cubicBezTo>
                  <a:cubicBezTo>
                    <a:pt x="10" y="5"/>
                    <a:pt x="8" y="7"/>
                    <a:pt x="6" y="9"/>
                  </a:cubicBezTo>
                  <a:cubicBezTo>
                    <a:pt x="8" y="9"/>
                    <a:pt x="8" y="9"/>
                    <a:pt x="8" y="9"/>
                  </a:cubicBezTo>
                  <a:cubicBezTo>
                    <a:pt x="10" y="15"/>
                    <a:pt x="10" y="15"/>
                    <a:pt x="10" y="15"/>
                  </a:cubicBezTo>
                  <a:cubicBezTo>
                    <a:pt x="5" y="19"/>
                    <a:pt x="5" y="19"/>
                    <a:pt x="5" y="19"/>
                  </a:cubicBezTo>
                  <a:cubicBezTo>
                    <a:pt x="3" y="18"/>
                    <a:pt x="3" y="18"/>
                    <a:pt x="3" y="18"/>
                  </a:cubicBezTo>
                  <a:cubicBezTo>
                    <a:pt x="3" y="18"/>
                    <a:pt x="3" y="18"/>
                    <a:pt x="3" y="18"/>
                  </a:cubicBezTo>
                  <a:cubicBezTo>
                    <a:pt x="3" y="21"/>
                    <a:pt x="4" y="24"/>
                    <a:pt x="6" y="27"/>
                  </a:cubicBezTo>
                  <a:cubicBezTo>
                    <a:pt x="6" y="24"/>
                    <a:pt x="6" y="24"/>
                    <a:pt x="6" y="24"/>
                  </a:cubicBezTo>
                  <a:cubicBezTo>
                    <a:pt x="13" y="25"/>
                    <a:pt x="13" y="25"/>
                    <a:pt x="13" y="25"/>
                  </a:cubicBezTo>
                  <a:cubicBezTo>
                    <a:pt x="15" y="31"/>
                    <a:pt x="15" y="31"/>
                    <a:pt x="15" y="31"/>
                  </a:cubicBezTo>
                  <a:cubicBezTo>
                    <a:pt x="13" y="32"/>
                    <a:pt x="13" y="32"/>
                    <a:pt x="13" y="32"/>
                  </a:cubicBezTo>
                  <a:cubicBezTo>
                    <a:pt x="15" y="32"/>
                    <a:pt x="16" y="33"/>
                    <a:pt x="18" y="33"/>
                  </a:cubicBezTo>
                  <a:cubicBezTo>
                    <a:pt x="19" y="33"/>
                    <a:pt x="21" y="32"/>
                    <a:pt x="22" y="32"/>
                  </a:cubicBezTo>
                  <a:cubicBezTo>
                    <a:pt x="20" y="31"/>
                    <a:pt x="20" y="31"/>
                    <a:pt x="20" y="31"/>
                  </a:cubicBezTo>
                  <a:cubicBezTo>
                    <a:pt x="23" y="25"/>
                    <a:pt x="23" y="25"/>
                    <a:pt x="23" y="25"/>
                  </a:cubicBezTo>
                  <a:cubicBezTo>
                    <a:pt x="29" y="24"/>
                    <a:pt x="29" y="24"/>
                    <a:pt x="29" y="24"/>
                  </a:cubicBezTo>
                  <a:cubicBezTo>
                    <a:pt x="30" y="27"/>
                    <a:pt x="30" y="27"/>
                    <a:pt x="30" y="27"/>
                  </a:cubicBezTo>
                  <a:cubicBezTo>
                    <a:pt x="32" y="24"/>
                    <a:pt x="33" y="21"/>
                    <a:pt x="33" y="18"/>
                  </a:cubicBezTo>
                  <a:close/>
                  <a:moveTo>
                    <a:pt x="18" y="12"/>
                  </a:moveTo>
                  <a:cubicBezTo>
                    <a:pt x="23" y="16"/>
                    <a:pt x="23" y="16"/>
                    <a:pt x="23" y="16"/>
                  </a:cubicBezTo>
                  <a:cubicBezTo>
                    <a:pt x="21" y="23"/>
                    <a:pt x="21" y="23"/>
                    <a:pt x="21" y="23"/>
                  </a:cubicBezTo>
                  <a:cubicBezTo>
                    <a:pt x="14" y="23"/>
                    <a:pt x="14" y="23"/>
                    <a:pt x="14" y="23"/>
                  </a:cubicBezTo>
                  <a:cubicBezTo>
                    <a:pt x="12" y="16"/>
                    <a:pt x="12" y="16"/>
                    <a:pt x="12" y="16"/>
                  </a:cubicBezTo>
                  <a:lnTo>
                    <a:pt x="18" y="1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3" name="Freeform 331"/>
            <p:cNvSpPr>
              <a:spLocks noEditPoints="1"/>
            </p:cNvSpPr>
            <p:nvPr/>
          </p:nvSpPr>
          <p:spPr bwMode="auto">
            <a:xfrm>
              <a:off x="4779434" y="2893483"/>
              <a:ext cx="80433" cy="93133"/>
            </a:xfrm>
            <a:custGeom>
              <a:avLst/>
              <a:gdLst>
                <a:gd name="T0" fmla="*/ 29 w 32"/>
                <a:gd name="T1" fmla="*/ 21 h 37"/>
                <a:gd name="T2" fmla="*/ 26 w 32"/>
                <a:gd name="T3" fmla="*/ 24 h 37"/>
                <a:gd name="T4" fmla="*/ 13 w 32"/>
                <a:gd name="T5" fmla="*/ 26 h 37"/>
                <a:gd name="T6" fmla="*/ 4 w 32"/>
                <a:gd name="T7" fmla="*/ 23 h 37"/>
                <a:gd name="T8" fmla="*/ 3 w 32"/>
                <a:gd name="T9" fmla="*/ 19 h 37"/>
                <a:gd name="T10" fmla="*/ 0 w 32"/>
                <a:gd name="T11" fmla="*/ 5 h 37"/>
                <a:gd name="T12" fmla="*/ 4 w 32"/>
                <a:gd name="T13" fmla="*/ 2 h 37"/>
                <a:gd name="T14" fmla="*/ 11 w 32"/>
                <a:gd name="T15" fmla="*/ 0 h 37"/>
                <a:gd name="T16" fmla="*/ 27 w 32"/>
                <a:gd name="T17" fmla="*/ 1 h 37"/>
                <a:gd name="T18" fmla="*/ 31 w 32"/>
                <a:gd name="T19" fmla="*/ 4 h 37"/>
                <a:gd name="T20" fmla="*/ 32 w 32"/>
                <a:gd name="T21" fmla="*/ 6 h 37"/>
                <a:gd name="T22" fmla="*/ 29 w 32"/>
                <a:gd name="T23" fmla="*/ 21 h 37"/>
                <a:gd name="T24" fmla="*/ 25 w 32"/>
                <a:gd name="T25" fmla="*/ 34 h 37"/>
                <a:gd name="T26" fmla="*/ 12 w 32"/>
                <a:gd name="T27" fmla="*/ 36 h 37"/>
                <a:gd name="T28" fmla="*/ 5 w 32"/>
                <a:gd name="T29" fmla="*/ 33 h 37"/>
                <a:gd name="T30" fmla="*/ 4 w 32"/>
                <a:gd name="T31" fmla="*/ 26 h 37"/>
                <a:gd name="T32" fmla="*/ 4 w 32"/>
                <a:gd name="T33" fmla="*/ 26 h 37"/>
                <a:gd name="T34" fmla="*/ 5 w 32"/>
                <a:gd name="T35" fmla="*/ 26 h 37"/>
                <a:gd name="T36" fmla="*/ 27 w 32"/>
                <a:gd name="T37" fmla="*/ 26 h 37"/>
                <a:gd name="T38" fmla="*/ 28 w 32"/>
                <a:gd name="T39" fmla="*/ 28 h 37"/>
                <a:gd name="T40" fmla="*/ 25 w 32"/>
                <a:gd name="T41" fmla="*/ 34 h 37"/>
                <a:gd name="T42" fmla="*/ 22 w 32"/>
                <a:gd name="T43" fmla="*/ 3 h 37"/>
                <a:gd name="T44" fmla="*/ 10 w 32"/>
                <a:gd name="T45" fmla="*/ 3 h 37"/>
                <a:gd name="T46" fmla="*/ 6 w 32"/>
                <a:gd name="T47" fmla="*/ 5 h 37"/>
                <a:gd name="T48" fmla="*/ 11 w 32"/>
                <a:gd name="T49" fmla="*/ 7 h 37"/>
                <a:gd name="T50" fmla="*/ 21 w 32"/>
                <a:gd name="T51" fmla="*/ 7 h 37"/>
                <a:gd name="T52" fmla="*/ 26 w 32"/>
                <a:gd name="T53" fmla="*/ 5 h 37"/>
                <a:gd name="T54" fmla="*/ 22 w 32"/>
                <a:gd name="T55" fmla="*/ 3 h 37"/>
                <a:gd name="T56" fmla="*/ 14 w 32"/>
                <a:gd name="T57" fmla="*/ 13 h 37"/>
                <a:gd name="T58" fmla="*/ 11 w 32"/>
                <a:gd name="T59" fmla="*/ 18 h 37"/>
                <a:gd name="T60" fmla="*/ 16 w 32"/>
                <a:gd name="T61" fmla="*/ 22 h 37"/>
                <a:gd name="T62" fmla="*/ 21 w 32"/>
                <a:gd name="T63" fmla="*/ 17 h 37"/>
                <a:gd name="T64" fmla="*/ 14 w 32"/>
                <a:gd name="T65" fmla="*/ 13 h 37"/>
                <a:gd name="T66" fmla="*/ 15 w 32"/>
                <a:gd name="T67" fmla="*/ 20 h 37"/>
                <a:gd name="T68" fmla="*/ 15 w 32"/>
                <a:gd name="T69" fmla="*/ 15 h 37"/>
                <a:gd name="T70" fmla="*/ 19 w 32"/>
                <a:gd name="T71" fmla="*/ 17 h 37"/>
                <a:gd name="T72" fmla="*/ 15 w 32"/>
                <a:gd name="T7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37">
                  <a:moveTo>
                    <a:pt x="29" y="21"/>
                  </a:moveTo>
                  <a:cubicBezTo>
                    <a:pt x="29" y="22"/>
                    <a:pt x="28" y="23"/>
                    <a:pt x="26" y="24"/>
                  </a:cubicBezTo>
                  <a:cubicBezTo>
                    <a:pt x="22" y="26"/>
                    <a:pt x="17" y="26"/>
                    <a:pt x="13" y="26"/>
                  </a:cubicBezTo>
                  <a:cubicBezTo>
                    <a:pt x="10" y="26"/>
                    <a:pt x="6" y="25"/>
                    <a:pt x="4" y="23"/>
                  </a:cubicBezTo>
                  <a:cubicBezTo>
                    <a:pt x="3" y="22"/>
                    <a:pt x="3" y="20"/>
                    <a:pt x="3" y="19"/>
                  </a:cubicBezTo>
                  <a:cubicBezTo>
                    <a:pt x="2" y="14"/>
                    <a:pt x="1" y="10"/>
                    <a:pt x="0" y="5"/>
                  </a:cubicBezTo>
                  <a:cubicBezTo>
                    <a:pt x="1" y="3"/>
                    <a:pt x="3" y="2"/>
                    <a:pt x="4" y="2"/>
                  </a:cubicBezTo>
                  <a:cubicBezTo>
                    <a:pt x="7" y="1"/>
                    <a:pt x="9" y="0"/>
                    <a:pt x="11" y="0"/>
                  </a:cubicBezTo>
                  <a:cubicBezTo>
                    <a:pt x="17" y="0"/>
                    <a:pt x="22" y="0"/>
                    <a:pt x="27" y="1"/>
                  </a:cubicBezTo>
                  <a:cubicBezTo>
                    <a:pt x="28" y="2"/>
                    <a:pt x="30" y="3"/>
                    <a:pt x="31" y="4"/>
                  </a:cubicBezTo>
                  <a:cubicBezTo>
                    <a:pt x="32" y="5"/>
                    <a:pt x="32" y="6"/>
                    <a:pt x="32" y="6"/>
                  </a:cubicBezTo>
                  <a:cubicBezTo>
                    <a:pt x="31" y="11"/>
                    <a:pt x="30" y="16"/>
                    <a:pt x="29" y="21"/>
                  </a:cubicBezTo>
                  <a:close/>
                  <a:moveTo>
                    <a:pt x="25" y="34"/>
                  </a:moveTo>
                  <a:cubicBezTo>
                    <a:pt x="21" y="36"/>
                    <a:pt x="16" y="37"/>
                    <a:pt x="12" y="36"/>
                  </a:cubicBezTo>
                  <a:cubicBezTo>
                    <a:pt x="9" y="36"/>
                    <a:pt x="7" y="35"/>
                    <a:pt x="5" y="33"/>
                  </a:cubicBezTo>
                  <a:cubicBezTo>
                    <a:pt x="5" y="30"/>
                    <a:pt x="5" y="28"/>
                    <a:pt x="4" y="26"/>
                  </a:cubicBezTo>
                  <a:cubicBezTo>
                    <a:pt x="4" y="26"/>
                    <a:pt x="4" y="26"/>
                    <a:pt x="4" y="26"/>
                  </a:cubicBezTo>
                  <a:cubicBezTo>
                    <a:pt x="5" y="26"/>
                    <a:pt x="5" y="26"/>
                    <a:pt x="5" y="26"/>
                  </a:cubicBezTo>
                  <a:cubicBezTo>
                    <a:pt x="11" y="30"/>
                    <a:pt x="21" y="30"/>
                    <a:pt x="27" y="26"/>
                  </a:cubicBezTo>
                  <a:cubicBezTo>
                    <a:pt x="28" y="26"/>
                    <a:pt x="28" y="27"/>
                    <a:pt x="28" y="28"/>
                  </a:cubicBezTo>
                  <a:cubicBezTo>
                    <a:pt x="27" y="30"/>
                    <a:pt x="27" y="33"/>
                    <a:pt x="25" y="34"/>
                  </a:cubicBezTo>
                  <a:close/>
                  <a:moveTo>
                    <a:pt x="22" y="3"/>
                  </a:moveTo>
                  <a:cubicBezTo>
                    <a:pt x="18" y="2"/>
                    <a:pt x="14" y="2"/>
                    <a:pt x="10" y="3"/>
                  </a:cubicBezTo>
                  <a:cubicBezTo>
                    <a:pt x="8" y="3"/>
                    <a:pt x="7" y="4"/>
                    <a:pt x="6" y="5"/>
                  </a:cubicBezTo>
                  <a:cubicBezTo>
                    <a:pt x="7" y="6"/>
                    <a:pt x="9" y="6"/>
                    <a:pt x="11" y="7"/>
                  </a:cubicBezTo>
                  <a:cubicBezTo>
                    <a:pt x="14" y="7"/>
                    <a:pt x="18" y="7"/>
                    <a:pt x="21" y="7"/>
                  </a:cubicBezTo>
                  <a:cubicBezTo>
                    <a:pt x="23" y="6"/>
                    <a:pt x="25" y="6"/>
                    <a:pt x="26" y="5"/>
                  </a:cubicBezTo>
                  <a:cubicBezTo>
                    <a:pt x="25" y="3"/>
                    <a:pt x="24" y="3"/>
                    <a:pt x="22" y="3"/>
                  </a:cubicBezTo>
                  <a:close/>
                  <a:moveTo>
                    <a:pt x="14" y="13"/>
                  </a:moveTo>
                  <a:cubicBezTo>
                    <a:pt x="12" y="14"/>
                    <a:pt x="11" y="16"/>
                    <a:pt x="11" y="18"/>
                  </a:cubicBezTo>
                  <a:cubicBezTo>
                    <a:pt x="11" y="21"/>
                    <a:pt x="14" y="23"/>
                    <a:pt x="16" y="22"/>
                  </a:cubicBezTo>
                  <a:cubicBezTo>
                    <a:pt x="19" y="22"/>
                    <a:pt x="21" y="20"/>
                    <a:pt x="21" y="17"/>
                  </a:cubicBezTo>
                  <a:cubicBezTo>
                    <a:pt x="21" y="14"/>
                    <a:pt x="17" y="12"/>
                    <a:pt x="14" y="13"/>
                  </a:cubicBezTo>
                  <a:close/>
                  <a:moveTo>
                    <a:pt x="15" y="20"/>
                  </a:moveTo>
                  <a:cubicBezTo>
                    <a:pt x="13" y="19"/>
                    <a:pt x="13" y="16"/>
                    <a:pt x="15" y="15"/>
                  </a:cubicBezTo>
                  <a:cubicBezTo>
                    <a:pt x="16" y="14"/>
                    <a:pt x="19" y="16"/>
                    <a:pt x="19" y="17"/>
                  </a:cubicBezTo>
                  <a:cubicBezTo>
                    <a:pt x="19" y="19"/>
                    <a:pt x="16" y="21"/>
                    <a:pt x="15" y="2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4" name="Freeform 332"/>
            <p:cNvSpPr>
              <a:spLocks noEditPoints="1"/>
            </p:cNvSpPr>
            <p:nvPr/>
          </p:nvSpPr>
          <p:spPr bwMode="auto">
            <a:xfrm>
              <a:off x="5389033" y="366183"/>
              <a:ext cx="247651" cy="247651"/>
            </a:xfrm>
            <a:custGeom>
              <a:avLst/>
              <a:gdLst>
                <a:gd name="T0" fmla="*/ 99 w 99"/>
                <a:gd name="T1" fmla="*/ 49 h 99"/>
                <a:gd name="T2" fmla="*/ 49 w 99"/>
                <a:gd name="T3" fmla="*/ 99 h 99"/>
                <a:gd name="T4" fmla="*/ 0 w 99"/>
                <a:gd name="T5" fmla="*/ 49 h 99"/>
                <a:gd name="T6" fmla="*/ 49 w 99"/>
                <a:gd name="T7" fmla="*/ 0 h 99"/>
                <a:gd name="T8" fmla="*/ 99 w 99"/>
                <a:gd name="T9" fmla="*/ 49 h 99"/>
                <a:gd name="T10" fmla="*/ 92 w 99"/>
                <a:gd name="T11" fmla="*/ 49 h 99"/>
                <a:gd name="T12" fmla="*/ 92 w 99"/>
                <a:gd name="T13" fmla="*/ 49 h 99"/>
                <a:gd name="T14" fmla="*/ 86 w 99"/>
                <a:gd name="T15" fmla="*/ 54 h 99"/>
                <a:gd name="T16" fmla="*/ 73 w 99"/>
                <a:gd name="T17" fmla="*/ 42 h 99"/>
                <a:gd name="T18" fmla="*/ 76 w 99"/>
                <a:gd name="T19" fmla="*/ 24 h 99"/>
                <a:gd name="T20" fmla="*/ 84 w 99"/>
                <a:gd name="T21" fmla="*/ 25 h 99"/>
                <a:gd name="T22" fmla="*/ 62 w 99"/>
                <a:gd name="T23" fmla="*/ 9 h 99"/>
                <a:gd name="T24" fmla="*/ 65 w 99"/>
                <a:gd name="T25" fmla="*/ 16 h 99"/>
                <a:gd name="T26" fmla="*/ 49 w 99"/>
                <a:gd name="T27" fmla="*/ 25 h 99"/>
                <a:gd name="T28" fmla="*/ 33 w 99"/>
                <a:gd name="T29" fmla="*/ 16 h 99"/>
                <a:gd name="T30" fmla="*/ 36 w 99"/>
                <a:gd name="T31" fmla="*/ 9 h 99"/>
                <a:gd name="T32" fmla="*/ 15 w 99"/>
                <a:gd name="T33" fmla="*/ 25 h 99"/>
                <a:gd name="T34" fmla="*/ 22 w 99"/>
                <a:gd name="T35" fmla="*/ 24 h 99"/>
                <a:gd name="T36" fmla="*/ 26 w 99"/>
                <a:gd name="T37" fmla="*/ 42 h 99"/>
                <a:gd name="T38" fmla="*/ 12 w 99"/>
                <a:gd name="T39" fmla="*/ 54 h 99"/>
                <a:gd name="T40" fmla="*/ 7 w 99"/>
                <a:gd name="T41" fmla="*/ 49 h 99"/>
                <a:gd name="T42" fmla="*/ 7 w 99"/>
                <a:gd name="T43" fmla="*/ 49 h 99"/>
                <a:gd name="T44" fmla="*/ 15 w 99"/>
                <a:gd name="T45" fmla="*/ 75 h 99"/>
                <a:gd name="T46" fmla="*/ 17 w 99"/>
                <a:gd name="T47" fmla="*/ 67 h 99"/>
                <a:gd name="T48" fmla="*/ 35 w 99"/>
                <a:gd name="T49" fmla="*/ 69 h 99"/>
                <a:gd name="T50" fmla="*/ 42 w 99"/>
                <a:gd name="T51" fmla="*/ 86 h 99"/>
                <a:gd name="T52" fmla="*/ 36 w 99"/>
                <a:gd name="T53" fmla="*/ 90 h 99"/>
                <a:gd name="T54" fmla="*/ 49 w 99"/>
                <a:gd name="T55" fmla="*/ 92 h 99"/>
                <a:gd name="T56" fmla="*/ 62 w 99"/>
                <a:gd name="T57" fmla="*/ 90 h 99"/>
                <a:gd name="T58" fmla="*/ 56 w 99"/>
                <a:gd name="T59" fmla="*/ 86 h 99"/>
                <a:gd name="T60" fmla="*/ 64 w 99"/>
                <a:gd name="T61" fmla="*/ 69 h 99"/>
                <a:gd name="T62" fmla="*/ 82 w 99"/>
                <a:gd name="T63" fmla="*/ 67 h 99"/>
                <a:gd name="T64" fmla="*/ 83 w 99"/>
                <a:gd name="T65" fmla="*/ 75 h 99"/>
                <a:gd name="T66" fmla="*/ 92 w 99"/>
                <a:gd name="T67" fmla="*/ 49 h 99"/>
                <a:gd name="T68" fmla="*/ 49 w 99"/>
                <a:gd name="T69" fmla="*/ 34 h 99"/>
                <a:gd name="T70" fmla="*/ 65 w 99"/>
                <a:gd name="T71" fmla="*/ 45 h 99"/>
                <a:gd name="T72" fmla="*/ 59 w 99"/>
                <a:gd name="T73" fmla="*/ 64 h 99"/>
                <a:gd name="T74" fmla="*/ 39 w 99"/>
                <a:gd name="T75" fmla="*/ 64 h 99"/>
                <a:gd name="T76" fmla="*/ 33 w 99"/>
                <a:gd name="T77" fmla="*/ 45 h 99"/>
                <a:gd name="T78" fmla="*/ 49 w 99"/>
                <a:gd name="T7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9">
                  <a:moveTo>
                    <a:pt x="99" y="49"/>
                  </a:moveTo>
                  <a:cubicBezTo>
                    <a:pt x="99" y="77"/>
                    <a:pt x="76" y="99"/>
                    <a:pt x="49" y="99"/>
                  </a:cubicBezTo>
                  <a:cubicBezTo>
                    <a:pt x="22" y="99"/>
                    <a:pt x="0" y="77"/>
                    <a:pt x="0" y="49"/>
                  </a:cubicBezTo>
                  <a:cubicBezTo>
                    <a:pt x="0" y="22"/>
                    <a:pt x="22" y="0"/>
                    <a:pt x="49" y="0"/>
                  </a:cubicBezTo>
                  <a:cubicBezTo>
                    <a:pt x="76" y="0"/>
                    <a:pt x="99" y="22"/>
                    <a:pt x="99" y="49"/>
                  </a:cubicBezTo>
                  <a:close/>
                  <a:moveTo>
                    <a:pt x="92" y="49"/>
                  </a:moveTo>
                  <a:cubicBezTo>
                    <a:pt x="92" y="49"/>
                    <a:pt x="92" y="49"/>
                    <a:pt x="92" y="49"/>
                  </a:cubicBezTo>
                  <a:cubicBezTo>
                    <a:pt x="86" y="54"/>
                    <a:pt x="86" y="54"/>
                    <a:pt x="86" y="54"/>
                  </a:cubicBezTo>
                  <a:cubicBezTo>
                    <a:pt x="73" y="42"/>
                    <a:pt x="73" y="42"/>
                    <a:pt x="73" y="42"/>
                  </a:cubicBezTo>
                  <a:cubicBezTo>
                    <a:pt x="76" y="24"/>
                    <a:pt x="76" y="24"/>
                    <a:pt x="76" y="24"/>
                  </a:cubicBezTo>
                  <a:cubicBezTo>
                    <a:pt x="84" y="25"/>
                    <a:pt x="84" y="25"/>
                    <a:pt x="84" y="25"/>
                  </a:cubicBezTo>
                  <a:cubicBezTo>
                    <a:pt x="78" y="17"/>
                    <a:pt x="71" y="12"/>
                    <a:pt x="62" y="9"/>
                  </a:cubicBezTo>
                  <a:cubicBezTo>
                    <a:pt x="65" y="16"/>
                    <a:pt x="65" y="16"/>
                    <a:pt x="65" y="16"/>
                  </a:cubicBezTo>
                  <a:cubicBezTo>
                    <a:pt x="49" y="25"/>
                    <a:pt x="49" y="25"/>
                    <a:pt x="49" y="25"/>
                  </a:cubicBezTo>
                  <a:cubicBezTo>
                    <a:pt x="33" y="16"/>
                    <a:pt x="33" y="16"/>
                    <a:pt x="33" y="16"/>
                  </a:cubicBezTo>
                  <a:cubicBezTo>
                    <a:pt x="36" y="9"/>
                    <a:pt x="36" y="9"/>
                    <a:pt x="36" y="9"/>
                  </a:cubicBezTo>
                  <a:cubicBezTo>
                    <a:pt x="27" y="12"/>
                    <a:pt x="20" y="17"/>
                    <a:pt x="15" y="25"/>
                  </a:cubicBezTo>
                  <a:cubicBezTo>
                    <a:pt x="22" y="24"/>
                    <a:pt x="22" y="24"/>
                    <a:pt x="22" y="24"/>
                  </a:cubicBezTo>
                  <a:cubicBezTo>
                    <a:pt x="26" y="42"/>
                    <a:pt x="26" y="42"/>
                    <a:pt x="26" y="42"/>
                  </a:cubicBezTo>
                  <a:cubicBezTo>
                    <a:pt x="12" y="54"/>
                    <a:pt x="12" y="54"/>
                    <a:pt x="12" y="54"/>
                  </a:cubicBezTo>
                  <a:cubicBezTo>
                    <a:pt x="7" y="49"/>
                    <a:pt x="7" y="49"/>
                    <a:pt x="7" y="49"/>
                  </a:cubicBezTo>
                  <a:cubicBezTo>
                    <a:pt x="7" y="49"/>
                    <a:pt x="7" y="49"/>
                    <a:pt x="7" y="49"/>
                  </a:cubicBezTo>
                  <a:cubicBezTo>
                    <a:pt x="7" y="59"/>
                    <a:pt x="10" y="67"/>
                    <a:pt x="15" y="75"/>
                  </a:cubicBezTo>
                  <a:cubicBezTo>
                    <a:pt x="17" y="67"/>
                    <a:pt x="17" y="67"/>
                    <a:pt x="17" y="67"/>
                  </a:cubicBezTo>
                  <a:cubicBezTo>
                    <a:pt x="35" y="69"/>
                    <a:pt x="35" y="69"/>
                    <a:pt x="35" y="69"/>
                  </a:cubicBezTo>
                  <a:cubicBezTo>
                    <a:pt x="42" y="86"/>
                    <a:pt x="42" y="86"/>
                    <a:pt x="42" y="86"/>
                  </a:cubicBezTo>
                  <a:cubicBezTo>
                    <a:pt x="36" y="90"/>
                    <a:pt x="36" y="90"/>
                    <a:pt x="36" y="90"/>
                  </a:cubicBezTo>
                  <a:cubicBezTo>
                    <a:pt x="40" y="91"/>
                    <a:pt x="44" y="92"/>
                    <a:pt x="49" y="92"/>
                  </a:cubicBezTo>
                  <a:cubicBezTo>
                    <a:pt x="54" y="92"/>
                    <a:pt x="58" y="91"/>
                    <a:pt x="62" y="90"/>
                  </a:cubicBezTo>
                  <a:cubicBezTo>
                    <a:pt x="56" y="86"/>
                    <a:pt x="56" y="86"/>
                    <a:pt x="56" y="86"/>
                  </a:cubicBezTo>
                  <a:cubicBezTo>
                    <a:pt x="64" y="69"/>
                    <a:pt x="64" y="69"/>
                    <a:pt x="64" y="69"/>
                  </a:cubicBezTo>
                  <a:cubicBezTo>
                    <a:pt x="82" y="67"/>
                    <a:pt x="82" y="67"/>
                    <a:pt x="82" y="67"/>
                  </a:cubicBezTo>
                  <a:cubicBezTo>
                    <a:pt x="83" y="75"/>
                    <a:pt x="83" y="75"/>
                    <a:pt x="83" y="75"/>
                  </a:cubicBezTo>
                  <a:cubicBezTo>
                    <a:pt x="88" y="67"/>
                    <a:pt x="92" y="59"/>
                    <a:pt x="92" y="49"/>
                  </a:cubicBezTo>
                  <a:close/>
                  <a:moveTo>
                    <a:pt x="49" y="34"/>
                  </a:moveTo>
                  <a:cubicBezTo>
                    <a:pt x="65" y="45"/>
                    <a:pt x="65" y="45"/>
                    <a:pt x="65" y="45"/>
                  </a:cubicBezTo>
                  <a:cubicBezTo>
                    <a:pt x="59" y="64"/>
                    <a:pt x="59" y="64"/>
                    <a:pt x="59" y="64"/>
                  </a:cubicBezTo>
                  <a:cubicBezTo>
                    <a:pt x="39" y="64"/>
                    <a:pt x="39" y="64"/>
                    <a:pt x="39" y="64"/>
                  </a:cubicBezTo>
                  <a:cubicBezTo>
                    <a:pt x="33" y="45"/>
                    <a:pt x="33" y="45"/>
                    <a:pt x="33" y="45"/>
                  </a:cubicBezTo>
                  <a:lnTo>
                    <a:pt x="49" y="3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5" name="Freeform 333"/>
            <p:cNvSpPr>
              <a:spLocks noEditPoints="1"/>
            </p:cNvSpPr>
            <p:nvPr/>
          </p:nvSpPr>
          <p:spPr bwMode="auto">
            <a:xfrm>
              <a:off x="7435851" y="518583"/>
              <a:ext cx="112184" cy="97367"/>
            </a:xfrm>
            <a:custGeom>
              <a:avLst/>
              <a:gdLst>
                <a:gd name="T0" fmla="*/ 7 w 45"/>
                <a:gd name="T1" fmla="*/ 39 h 39"/>
                <a:gd name="T2" fmla="*/ 6 w 45"/>
                <a:gd name="T3" fmla="*/ 39 h 39"/>
                <a:gd name="T4" fmla="*/ 0 w 45"/>
                <a:gd name="T5" fmla="*/ 33 h 39"/>
                <a:gd name="T6" fmla="*/ 0 w 45"/>
                <a:gd name="T7" fmla="*/ 12 h 39"/>
                <a:gd name="T8" fmla="*/ 6 w 45"/>
                <a:gd name="T9" fmla="*/ 7 h 39"/>
                <a:gd name="T10" fmla="*/ 7 w 45"/>
                <a:gd name="T11" fmla="*/ 7 h 39"/>
                <a:gd name="T12" fmla="*/ 7 w 45"/>
                <a:gd name="T13" fmla="*/ 39 h 39"/>
                <a:gd name="T14" fmla="*/ 35 w 45"/>
                <a:gd name="T15" fmla="*/ 39 h 39"/>
                <a:gd name="T16" fmla="*/ 10 w 45"/>
                <a:gd name="T17" fmla="*/ 39 h 39"/>
                <a:gd name="T18" fmla="*/ 10 w 45"/>
                <a:gd name="T19" fmla="*/ 7 h 39"/>
                <a:gd name="T20" fmla="*/ 13 w 45"/>
                <a:gd name="T21" fmla="*/ 7 h 39"/>
                <a:gd name="T22" fmla="*/ 13 w 45"/>
                <a:gd name="T23" fmla="*/ 3 h 39"/>
                <a:gd name="T24" fmla="*/ 15 w 45"/>
                <a:gd name="T25" fmla="*/ 0 h 39"/>
                <a:gd name="T26" fmla="*/ 30 w 45"/>
                <a:gd name="T27" fmla="*/ 0 h 39"/>
                <a:gd name="T28" fmla="*/ 32 w 45"/>
                <a:gd name="T29" fmla="*/ 3 h 39"/>
                <a:gd name="T30" fmla="*/ 32 w 45"/>
                <a:gd name="T31" fmla="*/ 7 h 39"/>
                <a:gd name="T32" fmla="*/ 35 w 45"/>
                <a:gd name="T33" fmla="*/ 7 h 39"/>
                <a:gd name="T34" fmla="*/ 35 w 45"/>
                <a:gd name="T35" fmla="*/ 39 h 39"/>
                <a:gd name="T36" fmla="*/ 29 w 45"/>
                <a:gd name="T37" fmla="*/ 7 h 39"/>
                <a:gd name="T38" fmla="*/ 29 w 45"/>
                <a:gd name="T39" fmla="*/ 3 h 39"/>
                <a:gd name="T40" fmla="*/ 16 w 45"/>
                <a:gd name="T41" fmla="*/ 3 h 39"/>
                <a:gd name="T42" fmla="*/ 16 w 45"/>
                <a:gd name="T43" fmla="*/ 7 h 39"/>
                <a:gd name="T44" fmla="*/ 29 w 45"/>
                <a:gd name="T45" fmla="*/ 7 h 39"/>
                <a:gd name="T46" fmla="*/ 45 w 45"/>
                <a:gd name="T47" fmla="*/ 33 h 39"/>
                <a:gd name="T48" fmla="*/ 39 w 45"/>
                <a:gd name="T49" fmla="*/ 39 h 39"/>
                <a:gd name="T50" fmla="*/ 38 w 45"/>
                <a:gd name="T51" fmla="*/ 39 h 39"/>
                <a:gd name="T52" fmla="*/ 38 w 45"/>
                <a:gd name="T53" fmla="*/ 7 h 39"/>
                <a:gd name="T54" fmla="*/ 39 w 45"/>
                <a:gd name="T55" fmla="*/ 7 h 39"/>
                <a:gd name="T56" fmla="*/ 45 w 45"/>
                <a:gd name="T57" fmla="*/ 12 h 39"/>
                <a:gd name="T58" fmla="*/ 45 w 45"/>
                <a:gd name="T59"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39">
                  <a:moveTo>
                    <a:pt x="7" y="39"/>
                  </a:moveTo>
                  <a:cubicBezTo>
                    <a:pt x="6" y="39"/>
                    <a:pt x="6" y="39"/>
                    <a:pt x="6" y="39"/>
                  </a:cubicBezTo>
                  <a:cubicBezTo>
                    <a:pt x="2" y="39"/>
                    <a:pt x="0" y="36"/>
                    <a:pt x="0" y="33"/>
                  </a:cubicBezTo>
                  <a:cubicBezTo>
                    <a:pt x="0" y="12"/>
                    <a:pt x="0" y="12"/>
                    <a:pt x="0" y="12"/>
                  </a:cubicBezTo>
                  <a:cubicBezTo>
                    <a:pt x="0" y="9"/>
                    <a:pt x="2" y="7"/>
                    <a:pt x="6" y="7"/>
                  </a:cubicBezTo>
                  <a:cubicBezTo>
                    <a:pt x="7" y="7"/>
                    <a:pt x="7" y="7"/>
                    <a:pt x="7" y="7"/>
                  </a:cubicBezTo>
                  <a:lnTo>
                    <a:pt x="7" y="39"/>
                  </a:lnTo>
                  <a:close/>
                  <a:moveTo>
                    <a:pt x="35" y="39"/>
                  </a:moveTo>
                  <a:cubicBezTo>
                    <a:pt x="10" y="39"/>
                    <a:pt x="10" y="39"/>
                    <a:pt x="10" y="39"/>
                  </a:cubicBezTo>
                  <a:cubicBezTo>
                    <a:pt x="10" y="7"/>
                    <a:pt x="10" y="7"/>
                    <a:pt x="10" y="7"/>
                  </a:cubicBezTo>
                  <a:cubicBezTo>
                    <a:pt x="13" y="7"/>
                    <a:pt x="13" y="7"/>
                    <a:pt x="13" y="7"/>
                  </a:cubicBezTo>
                  <a:cubicBezTo>
                    <a:pt x="13" y="3"/>
                    <a:pt x="13" y="3"/>
                    <a:pt x="13" y="3"/>
                  </a:cubicBezTo>
                  <a:cubicBezTo>
                    <a:pt x="13" y="1"/>
                    <a:pt x="14" y="0"/>
                    <a:pt x="15" y="0"/>
                  </a:cubicBezTo>
                  <a:cubicBezTo>
                    <a:pt x="30" y="0"/>
                    <a:pt x="30" y="0"/>
                    <a:pt x="30" y="0"/>
                  </a:cubicBezTo>
                  <a:cubicBezTo>
                    <a:pt x="31" y="0"/>
                    <a:pt x="32" y="1"/>
                    <a:pt x="32" y="3"/>
                  </a:cubicBezTo>
                  <a:cubicBezTo>
                    <a:pt x="32" y="7"/>
                    <a:pt x="32" y="7"/>
                    <a:pt x="32" y="7"/>
                  </a:cubicBezTo>
                  <a:cubicBezTo>
                    <a:pt x="35" y="7"/>
                    <a:pt x="35" y="7"/>
                    <a:pt x="35" y="7"/>
                  </a:cubicBezTo>
                  <a:lnTo>
                    <a:pt x="35" y="39"/>
                  </a:lnTo>
                  <a:close/>
                  <a:moveTo>
                    <a:pt x="29" y="7"/>
                  </a:moveTo>
                  <a:cubicBezTo>
                    <a:pt x="29" y="3"/>
                    <a:pt x="29" y="3"/>
                    <a:pt x="29" y="3"/>
                  </a:cubicBezTo>
                  <a:cubicBezTo>
                    <a:pt x="16" y="3"/>
                    <a:pt x="16" y="3"/>
                    <a:pt x="16" y="3"/>
                  </a:cubicBezTo>
                  <a:cubicBezTo>
                    <a:pt x="16" y="7"/>
                    <a:pt x="16" y="7"/>
                    <a:pt x="16" y="7"/>
                  </a:cubicBezTo>
                  <a:lnTo>
                    <a:pt x="29" y="7"/>
                  </a:lnTo>
                  <a:close/>
                  <a:moveTo>
                    <a:pt x="45" y="33"/>
                  </a:moveTo>
                  <a:cubicBezTo>
                    <a:pt x="45" y="36"/>
                    <a:pt x="42" y="39"/>
                    <a:pt x="39" y="39"/>
                  </a:cubicBezTo>
                  <a:cubicBezTo>
                    <a:pt x="38" y="39"/>
                    <a:pt x="38" y="39"/>
                    <a:pt x="38" y="39"/>
                  </a:cubicBezTo>
                  <a:cubicBezTo>
                    <a:pt x="38" y="7"/>
                    <a:pt x="38" y="7"/>
                    <a:pt x="38" y="7"/>
                  </a:cubicBezTo>
                  <a:cubicBezTo>
                    <a:pt x="39" y="7"/>
                    <a:pt x="39" y="7"/>
                    <a:pt x="39" y="7"/>
                  </a:cubicBezTo>
                  <a:cubicBezTo>
                    <a:pt x="42" y="7"/>
                    <a:pt x="45" y="9"/>
                    <a:pt x="45" y="12"/>
                  </a:cubicBezTo>
                  <a:lnTo>
                    <a:pt x="45" y="3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6" name="Freeform 334"/>
            <p:cNvSpPr>
              <a:spLocks noEditPoints="1"/>
            </p:cNvSpPr>
            <p:nvPr/>
          </p:nvSpPr>
          <p:spPr bwMode="auto">
            <a:xfrm>
              <a:off x="8204201" y="872067"/>
              <a:ext cx="131233" cy="143933"/>
            </a:xfrm>
            <a:custGeom>
              <a:avLst/>
              <a:gdLst>
                <a:gd name="T0" fmla="*/ 52 w 52"/>
                <a:gd name="T1" fmla="*/ 13 h 57"/>
                <a:gd name="T2" fmla="*/ 51 w 52"/>
                <a:gd name="T3" fmla="*/ 14 h 57"/>
                <a:gd name="T4" fmla="*/ 48 w 52"/>
                <a:gd name="T5" fmla="*/ 14 h 57"/>
                <a:gd name="T6" fmla="*/ 48 w 52"/>
                <a:gd name="T7" fmla="*/ 49 h 57"/>
                <a:gd name="T8" fmla="*/ 42 w 52"/>
                <a:gd name="T9" fmla="*/ 57 h 57"/>
                <a:gd name="T10" fmla="*/ 11 w 52"/>
                <a:gd name="T11" fmla="*/ 57 h 57"/>
                <a:gd name="T12" fmla="*/ 5 w 52"/>
                <a:gd name="T13" fmla="*/ 50 h 57"/>
                <a:gd name="T14" fmla="*/ 5 w 52"/>
                <a:gd name="T15" fmla="*/ 14 h 57"/>
                <a:gd name="T16" fmla="*/ 1 w 52"/>
                <a:gd name="T17" fmla="*/ 14 h 57"/>
                <a:gd name="T18" fmla="*/ 0 w 52"/>
                <a:gd name="T19" fmla="*/ 13 h 57"/>
                <a:gd name="T20" fmla="*/ 0 w 52"/>
                <a:gd name="T21" fmla="*/ 11 h 57"/>
                <a:gd name="T22" fmla="*/ 1 w 52"/>
                <a:gd name="T23" fmla="*/ 10 h 57"/>
                <a:gd name="T24" fmla="*/ 13 w 52"/>
                <a:gd name="T25" fmla="*/ 10 h 57"/>
                <a:gd name="T26" fmla="*/ 15 w 52"/>
                <a:gd name="T27" fmla="*/ 4 h 57"/>
                <a:gd name="T28" fmla="*/ 20 w 52"/>
                <a:gd name="T29" fmla="*/ 0 h 57"/>
                <a:gd name="T30" fmla="*/ 32 w 52"/>
                <a:gd name="T31" fmla="*/ 0 h 57"/>
                <a:gd name="T32" fmla="*/ 37 w 52"/>
                <a:gd name="T33" fmla="*/ 4 h 57"/>
                <a:gd name="T34" fmla="*/ 40 w 52"/>
                <a:gd name="T35" fmla="*/ 10 h 57"/>
                <a:gd name="T36" fmla="*/ 51 w 52"/>
                <a:gd name="T37" fmla="*/ 10 h 57"/>
                <a:gd name="T38" fmla="*/ 52 w 52"/>
                <a:gd name="T39" fmla="*/ 11 h 57"/>
                <a:gd name="T40" fmla="*/ 52 w 52"/>
                <a:gd name="T41" fmla="*/ 13 h 57"/>
                <a:gd name="T42" fmla="*/ 43 w 52"/>
                <a:gd name="T43" fmla="*/ 14 h 57"/>
                <a:gd name="T44" fmla="*/ 10 w 52"/>
                <a:gd name="T45" fmla="*/ 14 h 57"/>
                <a:gd name="T46" fmla="*/ 10 w 52"/>
                <a:gd name="T47" fmla="*/ 49 h 57"/>
                <a:gd name="T48" fmla="*/ 11 w 52"/>
                <a:gd name="T49" fmla="*/ 52 h 57"/>
                <a:gd name="T50" fmla="*/ 42 w 52"/>
                <a:gd name="T51" fmla="*/ 52 h 57"/>
                <a:gd name="T52" fmla="*/ 43 w 52"/>
                <a:gd name="T53" fmla="*/ 49 h 57"/>
                <a:gd name="T54" fmla="*/ 43 w 52"/>
                <a:gd name="T55" fmla="*/ 14 h 57"/>
                <a:gd name="T56" fmla="*/ 19 w 52"/>
                <a:gd name="T57" fmla="*/ 44 h 57"/>
                <a:gd name="T58" fmla="*/ 18 w 52"/>
                <a:gd name="T59" fmla="*/ 45 h 57"/>
                <a:gd name="T60" fmla="*/ 16 w 52"/>
                <a:gd name="T61" fmla="*/ 45 h 57"/>
                <a:gd name="T62" fmla="*/ 14 w 52"/>
                <a:gd name="T63" fmla="*/ 44 h 57"/>
                <a:gd name="T64" fmla="*/ 14 w 52"/>
                <a:gd name="T65" fmla="*/ 23 h 57"/>
                <a:gd name="T66" fmla="*/ 16 w 52"/>
                <a:gd name="T67" fmla="*/ 21 h 57"/>
                <a:gd name="T68" fmla="*/ 18 w 52"/>
                <a:gd name="T69" fmla="*/ 21 h 57"/>
                <a:gd name="T70" fmla="*/ 19 w 52"/>
                <a:gd name="T71" fmla="*/ 23 h 57"/>
                <a:gd name="T72" fmla="*/ 19 w 52"/>
                <a:gd name="T73" fmla="*/ 44 h 57"/>
                <a:gd name="T74" fmla="*/ 35 w 52"/>
                <a:gd name="T75" fmla="*/ 10 h 57"/>
                <a:gd name="T76" fmla="*/ 33 w 52"/>
                <a:gd name="T77" fmla="*/ 5 h 57"/>
                <a:gd name="T78" fmla="*/ 32 w 52"/>
                <a:gd name="T79" fmla="*/ 5 h 57"/>
                <a:gd name="T80" fmla="*/ 20 w 52"/>
                <a:gd name="T81" fmla="*/ 5 h 57"/>
                <a:gd name="T82" fmla="*/ 20 w 52"/>
                <a:gd name="T83" fmla="*/ 5 h 57"/>
                <a:gd name="T84" fmla="*/ 18 w 52"/>
                <a:gd name="T85" fmla="*/ 10 h 57"/>
                <a:gd name="T86" fmla="*/ 35 w 52"/>
                <a:gd name="T87" fmla="*/ 10 h 57"/>
                <a:gd name="T88" fmla="*/ 29 w 52"/>
                <a:gd name="T89" fmla="*/ 44 h 57"/>
                <a:gd name="T90" fmla="*/ 27 w 52"/>
                <a:gd name="T91" fmla="*/ 45 h 57"/>
                <a:gd name="T92" fmla="*/ 25 w 52"/>
                <a:gd name="T93" fmla="*/ 45 h 57"/>
                <a:gd name="T94" fmla="*/ 24 w 52"/>
                <a:gd name="T95" fmla="*/ 44 h 57"/>
                <a:gd name="T96" fmla="*/ 24 w 52"/>
                <a:gd name="T97" fmla="*/ 23 h 57"/>
                <a:gd name="T98" fmla="*/ 25 w 52"/>
                <a:gd name="T99" fmla="*/ 21 h 57"/>
                <a:gd name="T100" fmla="*/ 27 w 52"/>
                <a:gd name="T101" fmla="*/ 21 h 57"/>
                <a:gd name="T102" fmla="*/ 29 w 52"/>
                <a:gd name="T103" fmla="*/ 23 h 57"/>
                <a:gd name="T104" fmla="*/ 29 w 52"/>
                <a:gd name="T105" fmla="*/ 44 h 57"/>
                <a:gd name="T106" fmla="*/ 38 w 52"/>
                <a:gd name="T107" fmla="*/ 44 h 57"/>
                <a:gd name="T108" fmla="*/ 37 w 52"/>
                <a:gd name="T109" fmla="*/ 45 h 57"/>
                <a:gd name="T110" fmla="*/ 35 w 52"/>
                <a:gd name="T111" fmla="*/ 45 h 57"/>
                <a:gd name="T112" fmla="*/ 33 w 52"/>
                <a:gd name="T113" fmla="*/ 44 h 57"/>
                <a:gd name="T114" fmla="*/ 33 w 52"/>
                <a:gd name="T115" fmla="*/ 23 h 57"/>
                <a:gd name="T116" fmla="*/ 35 w 52"/>
                <a:gd name="T117" fmla="*/ 21 h 57"/>
                <a:gd name="T118" fmla="*/ 37 w 52"/>
                <a:gd name="T119" fmla="*/ 21 h 57"/>
                <a:gd name="T120" fmla="*/ 38 w 52"/>
                <a:gd name="T121" fmla="*/ 23 h 57"/>
                <a:gd name="T122" fmla="*/ 38 w 52"/>
                <a:gd name="T12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7">
                  <a:moveTo>
                    <a:pt x="52" y="13"/>
                  </a:moveTo>
                  <a:cubicBezTo>
                    <a:pt x="52" y="14"/>
                    <a:pt x="52" y="14"/>
                    <a:pt x="51" y="14"/>
                  </a:cubicBezTo>
                  <a:cubicBezTo>
                    <a:pt x="48" y="14"/>
                    <a:pt x="48" y="14"/>
                    <a:pt x="48" y="14"/>
                  </a:cubicBezTo>
                  <a:cubicBezTo>
                    <a:pt x="48" y="49"/>
                    <a:pt x="48" y="49"/>
                    <a:pt x="48" y="49"/>
                  </a:cubicBezTo>
                  <a:cubicBezTo>
                    <a:pt x="48" y="53"/>
                    <a:pt x="45" y="57"/>
                    <a:pt x="42" y="57"/>
                  </a:cubicBezTo>
                  <a:cubicBezTo>
                    <a:pt x="11" y="57"/>
                    <a:pt x="11" y="57"/>
                    <a:pt x="11" y="57"/>
                  </a:cubicBezTo>
                  <a:cubicBezTo>
                    <a:pt x="8" y="57"/>
                    <a:pt x="5" y="54"/>
                    <a:pt x="5" y="50"/>
                  </a:cubicBezTo>
                  <a:cubicBezTo>
                    <a:pt x="5" y="14"/>
                    <a:pt x="5" y="14"/>
                    <a:pt x="5" y="14"/>
                  </a:cubicBezTo>
                  <a:cubicBezTo>
                    <a:pt x="1" y="14"/>
                    <a:pt x="1" y="14"/>
                    <a:pt x="1" y="14"/>
                  </a:cubicBezTo>
                  <a:cubicBezTo>
                    <a:pt x="1" y="14"/>
                    <a:pt x="0" y="14"/>
                    <a:pt x="0" y="13"/>
                  </a:cubicBezTo>
                  <a:cubicBezTo>
                    <a:pt x="0" y="11"/>
                    <a:pt x="0" y="11"/>
                    <a:pt x="0" y="11"/>
                  </a:cubicBezTo>
                  <a:cubicBezTo>
                    <a:pt x="0" y="10"/>
                    <a:pt x="1" y="10"/>
                    <a:pt x="1" y="10"/>
                  </a:cubicBezTo>
                  <a:cubicBezTo>
                    <a:pt x="13" y="10"/>
                    <a:pt x="13" y="10"/>
                    <a:pt x="13" y="10"/>
                  </a:cubicBezTo>
                  <a:cubicBezTo>
                    <a:pt x="15" y="4"/>
                    <a:pt x="15" y="4"/>
                    <a:pt x="15" y="4"/>
                  </a:cubicBezTo>
                  <a:cubicBezTo>
                    <a:pt x="16" y="2"/>
                    <a:pt x="18" y="0"/>
                    <a:pt x="20" y="0"/>
                  </a:cubicBezTo>
                  <a:cubicBezTo>
                    <a:pt x="32" y="0"/>
                    <a:pt x="32" y="0"/>
                    <a:pt x="32" y="0"/>
                  </a:cubicBezTo>
                  <a:cubicBezTo>
                    <a:pt x="34" y="0"/>
                    <a:pt x="36" y="2"/>
                    <a:pt x="37" y="4"/>
                  </a:cubicBezTo>
                  <a:cubicBezTo>
                    <a:pt x="40" y="10"/>
                    <a:pt x="40" y="10"/>
                    <a:pt x="40" y="10"/>
                  </a:cubicBezTo>
                  <a:cubicBezTo>
                    <a:pt x="51" y="10"/>
                    <a:pt x="51" y="10"/>
                    <a:pt x="51" y="10"/>
                  </a:cubicBezTo>
                  <a:cubicBezTo>
                    <a:pt x="52" y="10"/>
                    <a:pt x="52" y="10"/>
                    <a:pt x="52" y="11"/>
                  </a:cubicBezTo>
                  <a:lnTo>
                    <a:pt x="52" y="13"/>
                  </a:lnTo>
                  <a:close/>
                  <a:moveTo>
                    <a:pt x="43" y="14"/>
                  </a:moveTo>
                  <a:cubicBezTo>
                    <a:pt x="10" y="14"/>
                    <a:pt x="10" y="14"/>
                    <a:pt x="10" y="14"/>
                  </a:cubicBezTo>
                  <a:cubicBezTo>
                    <a:pt x="10" y="49"/>
                    <a:pt x="10" y="49"/>
                    <a:pt x="10" y="49"/>
                  </a:cubicBezTo>
                  <a:cubicBezTo>
                    <a:pt x="10" y="51"/>
                    <a:pt x="11" y="52"/>
                    <a:pt x="11" y="52"/>
                  </a:cubicBezTo>
                  <a:cubicBezTo>
                    <a:pt x="42" y="52"/>
                    <a:pt x="42" y="52"/>
                    <a:pt x="42" y="52"/>
                  </a:cubicBezTo>
                  <a:cubicBezTo>
                    <a:pt x="42" y="52"/>
                    <a:pt x="43" y="51"/>
                    <a:pt x="43" y="49"/>
                  </a:cubicBezTo>
                  <a:lnTo>
                    <a:pt x="43" y="14"/>
                  </a:lnTo>
                  <a:close/>
                  <a:moveTo>
                    <a:pt x="19" y="44"/>
                  </a:moveTo>
                  <a:cubicBezTo>
                    <a:pt x="19" y="45"/>
                    <a:pt x="19" y="45"/>
                    <a:pt x="18" y="45"/>
                  </a:cubicBezTo>
                  <a:cubicBezTo>
                    <a:pt x="16" y="45"/>
                    <a:pt x="16" y="45"/>
                    <a:pt x="16" y="45"/>
                  </a:cubicBezTo>
                  <a:cubicBezTo>
                    <a:pt x="15" y="45"/>
                    <a:pt x="14" y="45"/>
                    <a:pt x="14" y="44"/>
                  </a:cubicBezTo>
                  <a:cubicBezTo>
                    <a:pt x="14" y="23"/>
                    <a:pt x="14" y="23"/>
                    <a:pt x="14" y="23"/>
                  </a:cubicBezTo>
                  <a:cubicBezTo>
                    <a:pt x="14" y="22"/>
                    <a:pt x="15" y="21"/>
                    <a:pt x="16" y="21"/>
                  </a:cubicBezTo>
                  <a:cubicBezTo>
                    <a:pt x="18" y="21"/>
                    <a:pt x="18" y="21"/>
                    <a:pt x="18" y="21"/>
                  </a:cubicBezTo>
                  <a:cubicBezTo>
                    <a:pt x="19" y="21"/>
                    <a:pt x="19" y="22"/>
                    <a:pt x="19" y="23"/>
                  </a:cubicBezTo>
                  <a:lnTo>
                    <a:pt x="19" y="44"/>
                  </a:lnTo>
                  <a:close/>
                  <a:moveTo>
                    <a:pt x="35" y="10"/>
                  </a:moveTo>
                  <a:cubicBezTo>
                    <a:pt x="33" y="5"/>
                    <a:pt x="33" y="5"/>
                    <a:pt x="33" y="5"/>
                  </a:cubicBezTo>
                  <a:cubicBezTo>
                    <a:pt x="32" y="5"/>
                    <a:pt x="32" y="5"/>
                    <a:pt x="32" y="5"/>
                  </a:cubicBezTo>
                  <a:cubicBezTo>
                    <a:pt x="20" y="5"/>
                    <a:pt x="20" y="5"/>
                    <a:pt x="20" y="5"/>
                  </a:cubicBezTo>
                  <a:cubicBezTo>
                    <a:pt x="20" y="5"/>
                    <a:pt x="20" y="5"/>
                    <a:pt x="20" y="5"/>
                  </a:cubicBezTo>
                  <a:cubicBezTo>
                    <a:pt x="18" y="10"/>
                    <a:pt x="18" y="10"/>
                    <a:pt x="18" y="10"/>
                  </a:cubicBezTo>
                  <a:lnTo>
                    <a:pt x="35" y="10"/>
                  </a:lnTo>
                  <a:close/>
                  <a:moveTo>
                    <a:pt x="29" y="44"/>
                  </a:moveTo>
                  <a:cubicBezTo>
                    <a:pt x="29" y="45"/>
                    <a:pt x="28" y="45"/>
                    <a:pt x="27" y="45"/>
                  </a:cubicBezTo>
                  <a:cubicBezTo>
                    <a:pt x="25" y="45"/>
                    <a:pt x="25" y="45"/>
                    <a:pt x="25" y="45"/>
                  </a:cubicBezTo>
                  <a:cubicBezTo>
                    <a:pt x="24" y="45"/>
                    <a:pt x="24" y="45"/>
                    <a:pt x="24" y="44"/>
                  </a:cubicBezTo>
                  <a:cubicBezTo>
                    <a:pt x="24" y="23"/>
                    <a:pt x="24" y="23"/>
                    <a:pt x="24" y="23"/>
                  </a:cubicBezTo>
                  <a:cubicBezTo>
                    <a:pt x="24" y="22"/>
                    <a:pt x="24" y="21"/>
                    <a:pt x="25" y="21"/>
                  </a:cubicBezTo>
                  <a:cubicBezTo>
                    <a:pt x="27" y="21"/>
                    <a:pt x="27" y="21"/>
                    <a:pt x="27" y="21"/>
                  </a:cubicBezTo>
                  <a:cubicBezTo>
                    <a:pt x="28" y="21"/>
                    <a:pt x="29" y="22"/>
                    <a:pt x="29" y="23"/>
                  </a:cubicBezTo>
                  <a:lnTo>
                    <a:pt x="29" y="44"/>
                  </a:lnTo>
                  <a:close/>
                  <a:moveTo>
                    <a:pt x="38" y="44"/>
                  </a:moveTo>
                  <a:cubicBezTo>
                    <a:pt x="38" y="45"/>
                    <a:pt x="38" y="45"/>
                    <a:pt x="37" y="45"/>
                  </a:cubicBezTo>
                  <a:cubicBezTo>
                    <a:pt x="35" y="45"/>
                    <a:pt x="35" y="45"/>
                    <a:pt x="35" y="45"/>
                  </a:cubicBezTo>
                  <a:cubicBezTo>
                    <a:pt x="34" y="45"/>
                    <a:pt x="33" y="45"/>
                    <a:pt x="33" y="44"/>
                  </a:cubicBezTo>
                  <a:cubicBezTo>
                    <a:pt x="33" y="23"/>
                    <a:pt x="33" y="23"/>
                    <a:pt x="33" y="23"/>
                  </a:cubicBezTo>
                  <a:cubicBezTo>
                    <a:pt x="33" y="22"/>
                    <a:pt x="34" y="21"/>
                    <a:pt x="35" y="21"/>
                  </a:cubicBezTo>
                  <a:cubicBezTo>
                    <a:pt x="37" y="21"/>
                    <a:pt x="37" y="21"/>
                    <a:pt x="37" y="21"/>
                  </a:cubicBezTo>
                  <a:cubicBezTo>
                    <a:pt x="38" y="21"/>
                    <a:pt x="38" y="22"/>
                    <a:pt x="38" y="23"/>
                  </a:cubicBezTo>
                  <a:lnTo>
                    <a:pt x="38" y="44"/>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7" name="Freeform 335"/>
            <p:cNvSpPr>
              <a:spLocks noEditPoints="1"/>
            </p:cNvSpPr>
            <p:nvPr/>
          </p:nvSpPr>
          <p:spPr bwMode="auto">
            <a:xfrm>
              <a:off x="7480300" y="1799167"/>
              <a:ext cx="160867" cy="154517"/>
            </a:xfrm>
            <a:custGeom>
              <a:avLst/>
              <a:gdLst>
                <a:gd name="T0" fmla="*/ 61 w 64"/>
                <a:gd name="T1" fmla="*/ 38 h 62"/>
                <a:gd name="T2" fmla="*/ 52 w 64"/>
                <a:gd name="T3" fmla="*/ 38 h 62"/>
                <a:gd name="T4" fmla="*/ 50 w 64"/>
                <a:gd name="T5" fmla="*/ 49 h 62"/>
                <a:gd name="T6" fmla="*/ 58 w 64"/>
                <a:gd name="T7" fmla="*/ 58 h 62"/>
                <a:gd name="T8" fmla="*/ 58 w 64"/>
                <a:gd name="T9" fmla="*/ 61 h 62"/>
                <a:gd name="T10" fmla="*/ 56 w 64"/>
                <a:gd name="T11" fmla="*/ 62 h 62"/>
                <a:gd name="T12" fmla="*/ 54 w 64"/>
                <a:gd name="T13" fmla="*/ 61 h 62"/>
                <a:gd name="T14" fmla="*/ 47 w 64"/>
                <a:gd name="T15" fmla="*/ 53 h 62"/>
                <a:gd name="T16" fmla="*/ 35 w 64"/>
                <a:gd name="T17" fmla="*/ 58 h 62"/>
                <a:gd name="T18" fmla="*/ 35 w 64"/>
                <a:gd name="T19" fmla="*/ 23 h 62"/>
                <a:gd name="T20" fmla="*/ 30 w 64"/>
                <a:gd name="T21" fmla="*/ 23 h 62"/>
                <a:gd name="T22" fmla="*/ 30 w 64"/>
                <a:gd name="T23" fmla="*/ 58 h 62"/>
                <a:gd name="T24" fmla="*/ 17 w 64"/>
                <a:gd name="T25" fmla="*/ 53 h 62"/>
                <a:gd name="T26" fmla="*/ 10 w 64"/>
                <a:gd name="T27" fmla="*/ 61 h 62"/>
                <a:gd name="T28" fmla="*/ 8 w 64"/>
                <a:gd name="T29" fmla="*/ 62 h 62"/>
                <a:gd name="T30" fmla="*/ 6 w 64"/>
                <a:gd name="T31" fmla="*/ 61 h 62"/>
                <a:gd name="T32" fmla="*/ 6 w 64"/>
                <a:gd name="T33" fmla="*/ 58 h 62"/>
                <a:gd name="T34" fmla="*/ 14 w 64"/>
                <a:gd name="T35" fmla="*/ 49 h 62"/>
                <a:gd name="T36" fmla="*/ 12 w 64"/>
                <a:gd name="T37" fmla="*/ 38 h 62"/>
                <a:gd name="T38" fmla="*/ 3 w 64"/>
                <a:gd name="T39" fmla="*/ 38 h 62"/>
                <a:gd name="T40" fmla="*/ 0 w 64"/>
                <a:gd name="T41" fmla="*/ 35 h 62"/>
                <a:gd name="T42" fmla="*/ 3 w 64"/>
                <a:gd name="T43" fmla="*/ 33 h 62"/>
                <a:gd name="T44" fmla="*/ 12 w 64"/>
                <a:gd name="T45" fmla="*/ 33 h 62"/>
                <a:gd name="T46" fmla="*/ 12 w 64"/>
                <a:gd name="T47" fmla="*/ 21 h 62"/>
                <a:gd name="T48" fmla="*/ 5 w 64"/>
                <a:gd name="T49" fmla="*/ 14 h 62"/>
                <a:gd name="T50" fmla="*/ 5 w 64"/>
                <a:gd name="T51" fmla="*/ 11 h 62"/>
                <a:gd name="T52" fmla="*/ 9 w 64"/>
                <a:gd name="T53" fmla="*/ 11 h 62"/>
                <a:gd name="T54" fmla="*/ 15 w 64"/>
                <a:gd name="T55" fmla="*/ 18 h 62"/>
                <a:gd name="T56" fmla="*/ 49 w 64"/>
                <a:gd name="T57" fmla="*/ 18 h 62"/>
                <a:gd name="T58" fmla="*/ 56 w 64"/>
                <a:gd name="T59" fmla="*/ 11 h 62"/>
                <a:gd name="T60" fmla="*/ 59 w 64"/>
                <a:gd name="T61" fmla="*/ 11 h 62"/>
                <a:gd name="T62" fmla="*/ 59 w 64"/>
                <a:gd name="T63" fmla="*/ 14 h 62"/>
                <a:gd name="T64" fmla="*/ 52 w 64"/>
                <a:gd name="T65" fmla="*/ 21 h 62"/>
                <a:gd name="T66" fmla="*/ 52 w 64"/>
                <a:gd name="T67" fmla="*/ 33 h 62"/>
                <a:gd name="T68" fmla="*/ 61 w 64"/>
                <a:gd name="T69" fmla="*/ 33 h 62"/>
                <a:gd name="T70" fmla="*/ 64 w 64"/>
                <a:gd name="T71" fmla="*/ 35 h 62"/>
                <a:gd name="T72" fmla="*/ 61 w 64"/>
                <a:gd name="T73" fmla="*/ 38 h 62"/>
                <a:gd name="T74" fmla="*/ 20 w 64"/>
                <a:gd name="T75" fmla="*/ 12 h 62"/>
                <a:gd name="T76" fmla="*/ 32 w 64"/>
                <a:gd name="T77" fmla="*/ 0 h 62"/>
                <a:gd name="T78" fmla="*/ 45 w 64"/>
                <a:gd name="T79" fmla="*/ 12 h 62"/>
                <a:gd name="T80" fmla="*/ 20 w 64"/>
                <a:gd name="T81"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2">
                  <a:moveTo>
                    <a:pt x="61" y="38"/>
                  </a:moveTo>
                  <a:cubicBezTo>
                    <a:pt x="52" y="38"/>
                    <a:pt x="52" y="38"/>
                    <a:pt x="52" y="38"/>
                  </a:cubicBezTo>
                  <a:cubicBezTo>
                    <a:pt x="52" y="43"/>
                    <a:pt x="51" y="47"/>
                    <a:pt x="50" y="49"/>
                  </a:cubicBezTo>
                  <a:cubicBezTo>
                    <a:pt x="58" y="58"/>
                    <a:pt x="58" y="58"/>
                    <a:pt x="58" y="58"/>
                  </a:cubicBezTo>
                  <a:cubicBezTo>
                    <a:pt x="59" y="59"/>
                    <a:pt x="59" y="60"/>
                    <a:pt x="58" y="61"/>
                  </a:cubicBezTo>
                  <a:cubicBezTo>
                    <a:pt x="58" y="62"/>
                    <a:pt x="57" y="62"/>
                    <a:pt x="56" y="62"/>
                  </a:cubicBezTo>
                  <a:cubicBezTo>
                    <a:pt x="56" y="62"/>
                    <a:pt x="55" y="62"/>
                    <a:pt x="54" y="61"/>
                  </a:cubicBezTo>
                  <a:cubicBezTo>
                    <a:pt x="47" y="53"/>
                    <a:pt x="47" y="53"/>
                    <a:pt x="47" y="53"/>
                  </a:cubicBezTo>
                  <a:cubicBezTo>
                    <a:pt x="47" y="53"/>
                    <a:pt x="41" y="58"/>
                    <a:pt x="35" y="58"/>
                  </a:cubicBezTo>
                  <a:cubicBezTo>
                    <a:pt x="35" y="23"/>
                    <a:pt x="35" y="23"/>
                    <a:pt x="35" y="23"/>
                  </a:cubicBezTo>
                  <a:cubicBezTo>
                    <a:pt x="30" y="23"/>
                    <a:pt x="30" y="23"/>
                    <a:pt x="30" y="23"/>
                  </a:cubicBezTo>
                  <a:cubicBezTo>
                    <a:pt x="30" y="58"/>
                    <a:pt x="30" y="58"/>
                    <a:pt x="30" y="58"/>
                  </a:cubicBezTo>
                  <a:cubicBezTo>
                    <a:pt x="22" y="58"/>
                    <a:pt x="17" y="53"/>
                    <a:pt x="17" y="53"/>
                  </a:cubicBezTo>
                  <a:cubicBezTo>
                    <a:pt x="10" y="61"/>
                    <a:pt x="10" y="61"/>
                    <a:pt x="10" y="61"/>
                  </a:cubicBezTo>
                  <a:cubicBezTo>
                    <a:pt x="9" y="62"/>
                    <a:pt x="9" y="62"/>
                    <a:pt x="8" y="62"/>
                  </a:cubicBezTo>
                  <a:cubicBezTo>
                    <a:pt x="7" y="62"/>
                    <a:pt x="7" y="62"/>
                    <a:pt x="6" y="61"/>
                  </a:cubicBezTo>
                  <a:cubicBezTo>
                    <a:pt x="5" y="60"/>
                    <a:pt x="5" y="59"/>
                    <a:pt x="6" y="58"/>
                  </a:cubicBezTo>
                  <a:cubicBezTo>
                    <a:pt x="14" y="49"/>
                    <a:pt x="14" y="49"/>
                    <a:pt x="14" y="49"/>
                  </a:cubicBezTo>
                  <a:cubicBezTo>
                    <a:pt x="13" y="46"/>
                    <a:pt x="12" y="42"/>
                    <a:pt x="12" y="38"/>
                  </a:cubicBezTo>
                  <a:cubicBezTo>
                    <a:pt x="3" y="38"/>
                    <a:pt x="3" y="38"/>
                    <a:pt x="3" y="38"/>
                  </a:cubicBezTo>
                  <a:cubicBezTo>
                    <a:pt x="2" y="38"/>
                    <a:pt x="0" y="37"/>
                    <a:pt x="0" y="35"/>
                  </a:cubicBezTo>
                  <a:cubicBezTo>
                    <a:pt x="0" y="34"/>
                    <a:pt x="2" y="33"/>
                    <a:pt x="3" y="33"/>
                  </a:cubicBezTo>
                  <a:cubicBezTo>
                    <a:pt x="12" y="33"/>
                    <a:pt x="12" y="33"/>
                    <a:pt x="12" y="33"/>
                  </a:cubicBezTo>
                  <a:cubicBezTo>
                    <a:pt x="12" y="28"/>
                    <a:pt x="12" y="24"/>
                    <a:pt x="12" y="21"/>
                  </a:cubicBezTo>
                  <a:cubicBezTo>
                    <a:pt x="5" y="14"/>
                    <a:pt x="5" y="14"/>
                    <a:pt x="5" y="14"/>
                  </a:cubicBezTo>
                  <a:cubicBezTo>
                    <a:pt x="4" y="13"/>
                    <a:pt x="4" y="12"/>
                    <a:pt x="5" y="11"/>
                  </a:cubicBezTo>
                  <a:cubicBezTo>
                    <a:pt x="6" y="10"/>
                    <a:pt x="8" y="10"/>
                    <a:pt x="9" y="11"/>
                  </a:cubicBezTo>
                  <a:cubicBezTo>
                    <a:pt x="15" y="18"/>
                    <a:pt x="15" y="18"/>
                    <a:pt x="15" y="18"/>
                  </a:cubicBezTo>
                  <a:cubicBezTo>
                    <a:pt x="49" y="18"/>
                    <a:pt x="49" y="18"/>
                    <a:pt x="49" y="18"/>
                  </a:cubicBezTo>
                  <a:cubicBezTo>
                    <a:pt x="56" y="11"/>
                    <a:pt x="56" y="11"/>
                    <a:pt x="56" y="11"/>
                  </a:cubicBezTo>
                  <a:cubicBezTo>
                    <a:pt x="57" y="10"/>
                    <a:pt x="58" y="10"/>
                    <a:pt x="59" y="11"/>
                  </a:cubicBezTo>
                  <a:cubicBezTo>
                    <a:pt x="60" y="12"/>
                    <a:pt x="60" y="13"/>
                    <a:pt x="59" y="14"/>
                  </a:cubicBezTo>
                  <a:cubicBezTo>
                    <a:pt x="52" y="21"/>
                    <a:pt x="52" y="21"/>
                    <a:pt x="52" y="21"/>
                  </a:cubicBezTo>
                  <a:cubicBezTo>
                    <a:pt x="52" y="24"/>
                    <a:pt x="52" y="28"/>
                    <a:pt x="52" y="33"/>
                  </a:cubicBezTo>
                  <a:cubicBezTo>
                    <a:pt x="61" y="33"/>
                    <a:pt x="61" y="33"/>
                    <a:pt x="61" y="33"/>
                  </a:cubicBezTo>
                  <a:cubicBezTo>
                    <a:pt x="63" y="33"/>
                    <a:pt x="64" y="34"/>
                    <a:pt x="64" y="35"/>
                  </a:cubicBezTo>
                  <a:cubicBezTo>
                    <a:pt x="64" y="37"/>
                    <a:pt x="63" y="38"/>
                    <a:pt x="61" y="38"/>
                  </a:cubicBezTo>
                  <a:close/>
                  <a:moveTo>
                    <a:pt x="20" y="12"/>
                  </a:moveTo>
                  <a:cubicBezTo>
                    <a:pt x="20" y="5"/>
                    <a:pt x="25" y="0"/>
                    <a:pt x="32" y="0"/>
                  </a:cubicBezTo>
                  <a:cubicBezTo>
                    <a:pt x="39" y="0"/>
                    <a:pt x="45" y="5"/>
                    <a:pt x="45" y="12"/>
                  </a:cubicBezTo>
                  <a:lnTo>
                    <a:pt x="20" y="12"/>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8" name="Freeform 348"/>
            <p:cNvSpPr>
              <a:spLocks noEditPoints="1"/>
            </p:cNvSpPr>
            <p:nvPr/>
          </p:nvSpPr>
          <p:spPr bwMode="auto">
            <a:xfrm>
              <a:off x="7389285" y="2315634"/>
              <a:ext cx="258233" cy="241300"/>
            </a:xfrm>
            <a:custGeom>
              <a:avLst/>
              <a:gdLst>
                <a:gd name="T0" fmla="*/ 102 w 103"/>
                <a:gd name="T1" fmla="*/ 31 h 96"/>
                <a:gd name="T2" fmla="*/ 85 w 103"/>
                <a:gd name="T3" fmla="*/ 87 h 96"/>
                <a:gd name="T4" fmla="*/ 73 w 103"/>
                <a:gd name="T5" fmla="*/ 96 h 96"/>
                <a:gd name="T6" fmla="*/ 16 w 103"/>
                <a:gd name="T7" fmla="*/ 96 h 96"/>
                <a:gd name="T8" fmla="*/ 1 w 103"/>
                <a:gd name="T9" fmla="*/ 85 h 96"/>
                <a:gd name="T10" fmla="*/ 1 w 103"/>
                <a:gd name="T11" fmla="*/ 77 h 96"/>
                <a:gd name="T12" fmla="*/ 1 w 103"/>
                <a:gd name="T13" fmla="*/ 73 h 96"/>
                <a:gd name="T14" fmla="*/ 1 w 103"/>
                <a:gd name="T15" fmla="*/ 71 h 96"/>
                <a:gd name="T16" fmla="*/ 3 w 103"/>
                <a:gd name="T17" fmla="*/ 66 h 96"/>
                <a:gd name="T18" fmla="*/ 8 w 103"/>
                <a:gd name="T19" fmla="*/ 55 h 96"/>
                <a:gd name="T20" fmla="*/ 8 w 103"/>
                <a:gd name="T21" fmla="*/ 52 h 96"/>
                <a:gd name="T22" fmla="*/ 10 w 103"/>
                <a:gd name="T23" fmla="*/ 48 h 96"/>
                <a:gd name="T24" fmla="*/ 14 w 103"/>
                <a:gd name="T25" fmla="*/ 37 h 96"/>
                <a:gd name="T26" fmla="*/ 14 w 103"/>
                <a:gd name="T27" fmla="*/ 33 h 96"/>
                <a:gd name="T28" fmla="*/ 17 w 103"/>
                <a:gd name="T29" fmla="*/ 30 h 96"/>
                <a:gd name="T30" fmla="*/ 21 w 103"/>
                <a:gd name="T31" fmla="*/ 19 h 96"/>
                <a:gd name="T32" fmla="*/ 21 w 103"/>
                <a:gd name="T33" fmla="*/ 16 h 96"/>
                <a:gd name="T34" fmla="*/ 24 w 103"/>
                <a:gd name="T35" fmla="*/ 12 h 96"/>
                <a:gd name="T36" fmla="*/ 34 w 103"/>
                <a:gd name="T37" fmla="*/ 2 h 96"/>
                <a:gd name="T38" fmla="*/ 34 w 103"/>
                <a:gd name="T39" fmla="*/ 2 h 96"/>
                <a:gd name="T40" fmla="*/ 38 w 103"/>
                <a:gd name="T41" fmla="*/ 2 h 96"/>
                <a:gd name="T42" fmla="*/ 84 w 103"/>
                <a:gd name="T43" fmla="*/ 2 h 96"/>
                <a:gd name="T44" fmla="*/ 91 w 103"/>
                <a:gd name="T45" fmla="*/ 5 h 96"/>
                <a:gd name="T46" fmla="*/ 93 w 103"/>
                <a:gd name="T47" fmla="*/ 13 h 96"/>
                <a:gd name="T48" fmla="*/ 76 w 103"/>
                <a:gd name="T49" fmla="*/ 69 h 96"/>
                <a:gd name="T50" fmla="*/ 63 w 103"/>
                <a:gd name="T51" fmla="*/ 80 h 96"/>
                <a:gd name="T52" fmla="*/ 10 w 103"/>
                <a:gd name="T53" fmla="*/ 80 h 96"/>
                <a:gd name="T54" fmla="*/ 8 w 103"/>
                <a:gd name="T55" fmla="*/ 81 h 96"/>
                <a:gd name="T56" fmla="*/ 7 w 103"/>
                <a:gd name="T57" fmla="*/ 84 h 96"/>
                <a:gd name="T58" fmla="*/ 16 w 103"/>
                <a:gd name="T59" fmla="*/ 88 h 96"/>
                <a:gd name="T60" fmla="*/ 73 w 103"/>
                <a:gd name="T61" fmla="*/ 88 h 96"/>
                <a:gd name="T62" fmla="*/ 79 w 103"/>
                <a:gd name="T63" fmla="*/ 85 h 96"/>
                <a:gd name="T64" fmla="*/ 97 w 103"/>
                <a:gd name="T65" fmla="*/ 24 h 96"/>
                <a:gd name="T66" fmla="*/ 98 w 103"/>
                <a:gd name="T67" fmla="*/ 21 h 96"/>
                <a:gd name="T68" fmla="*/ 101 w 103"/>
                <a:gd name="T69" fmla="*/ 23 h 96"/>
                <a:gd name="T70" fmla="*/ 102 w 103"/>
                <a:gd name="T71" fmla="*/ 31 h 96"/>
                <a:gd name="T72" fmla="*/ 32 w 103"/>
                <a:gd name="T73" fmla="*/ 41 h 96"/>
                <a:gd name="T74" fmla="*/ 69 w 103"/>
                <a:gd name="T75" fmla="*/ 41 h 96"/>
                <a:gd name="T76" fmla="*/ 72 w 103"/>
                <a:gd name="T77" fmla="*/ 39 h 96"/>
                <a:gd name="T78" fmla="*/ 73 w 103"/>
                <a:gd name="T79" fmla="*/ 35 h 96"/>
                <a:gd name="T80" fmla="*/ 72 w 103"/>
                <a:gd name="T81" fmla="*/ 33 h 96"/>
                <a:gd name="T82" fmla="*/ 34 w 103"/>
                <a:gd name="T83" fmla="*/ 33 h 96"/>
                <a:gd name="T84" fmla="*/ 32 w 103"/>
                <a:gd name="T85" fmla="*/ 35 h 96"/>
                <a:gd name="T86" fmla="*/ 31 w 103"/>
                <a:gd name="T87" fmla="*/ 39 h 96"/>
                <a:gd name="T88" fmla="*/ 32 w 103"/>
                <a:gd name="T89" fmla="*/ 41 h 96"/>
                <a:gd name="T90" fmla="*/ 37 w 103"/>
                <a:gd name="T91" fmla="*/ 25 h 96"/>
                <a:gd name="T92" fmla="*/ 74 w 103"/>
                <a:gd name="T93" fmla="*/ 25 h 96"/>
                <a:gd name="T94" fmla="*/ 77 w 103"/>
                <a:gd name="T95" fmla="*/ 23 h 96"/>
                <a:gd name="T96" fmla="*/ 78 w 103"/>
                <a:gd name="T97" fmla="*/ 19 h 96"/>
                <a:gd name="T98" fmla="*/ 77 w 103"/>
                <a:gd name="T99" fmla="*/ 17 h 96"/>
                <a:gd name="T100" fmla="*/ 40 w 103"/>
                <a:gd name="T101" fmla="*/ 17 h 96"/>
                <a:gd name="T102" fmla="*/ 37 w 103"/>
                <a:gd name="T103" fmla="*/ 19 h 96"/>
                <a:gd name="T104" fmla="*/ 36 w 103"/>
                <a:gd name="T105" fmla="*/ 23 h 96"/>
                <a:gd name="T106" fmla="*/ 37 w 103"/>
                <a:gd name="T107"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96">
                  <a:moveTo>
                    <a:pt x="102" y="31"/>
                  </a:moveTo>
                  <a:cubicBezTo>
                    <a:pt x="85" y="87"/>
                    <a:pt x="85" y="87"/>
                    <a:pt x="85" y="87"/>
                  </a:cubicBezTo>
                  <a:cubicBezTo>
                    <a:pt x="84" y="92"/>
                    <a:pt x="78" y="96"/>
                    <a:pt x="73" y="96"/>
                  </a:cubicBezTo>
                  <a:cubicBezTo>
                    <a:pt x="16" y="96"/>
                    <a:pt x="16" y="96"/>
                    <a:pt x="16" y="96"/>
                  </a:cubicBezTo>
                  <a:cubicBezTo>
                    <a:pt x="10" y="96"/>
                    <a:pt x="3" y="91"/>
                    <a:pt x="1" y="85"/>
                  </a:cubicBezTo>
                  <a:cubicBezTo>
                    <a:pt x="0" y="82"/>
                    <a:pt x="0" y="79"/>
                    <a:pt x="1" y="77"/>
                  </a:cubicBezTo>
                  <a:cubicBezTo>
                    <a:pt x="1" y="76"/>
                    <a:pt x="1" y="75"/>
                    <a:pt x="1" y="73"/>
                  </a:cubicBezTo>
                  <a:cubicBezTo>
                    <a:pt x="1" y="72"/>
                    <a:pt x="1" y="71"/>
                    <a:pt x="1" y="71"/>
                  </a:cubicBezTo>
                  <a:cubicBezTo>
                    <a:pt x="1" y="69"/>
                    <a:pt x="2" y="68"/>
                    <a:pt x="3" y="66"/>
                  </a:cubicBezTo>
                  <a:cubicBezTo>
                    <a:pt x="5" y="63"/>
                    <a:pt x="7" y="58"/>
                    <a:pt x="8" y="55"/>
                  </a:cubicBezTo>
                  <a:cubicBezTo>
                    <a:pt x="8" y="54"/>
                    <a:pt x="8" y="53"/>
                    <a:pt x="8" y="52"/>
                  </a:cubicBezTo>
                  <a:cubicBezTo>
                    <a:pt x="8" y="50"/>
                    <a:pt x="10" y="49"/>
                    <a:pt x="10" y="48"/>
                  </a:cubicBezTo>
                  <a:cubicBezTo>
                    <a:pt x="12" y="46"/>
                    <a:pt x="14" y="40"/>
                    <a:pt x="14" y="37"/>
                  </a:cubicBezTo>
                  <a:cubicBezTo>
                    <a:pt x="14" y="36"/>
                    <a:pt x="14" y="34"/>
                    <a:pt x="14" y="33"/>
                  </a:cubicBezTo>
                  <a:cubicBezTo>
                    <a:pt x="15" y="32"/>
                    <a:pt x="16" y="31"/>
                    <a:pt x="17" y="30"/>
                  </a:cubicBezTo>
                  <a:cubicBezTo>
                    <a:pt x="18" y="28"/>
                    <a:pt x="21" y="22"/>
                    <a:pt x="21" y="19"/>
                  </a:cubicBezTo>
                  <a:cubicBezTo>
                    <a:pt x="21" y="18"/>
                    <a:pt x="21" y="17"/>
                    <a:pt x="21" y="16"/>
                  </a:cubicBezTo>
                  <a:cubicBezTo>
                    <a:pt x="21" y="15"/>
                    <a:pt x="23" y="13"/>
                    <a:pt x="24" y="12"/>
                  </a:cubicBezTo>
                  <a:cubicBezTo>
                    <a:pt x="26" y="8"/>
                    <a:pt x="27" y="0"/>
                    <a:pt x="34" y="2"/>
                  </a:cubicBezTo>
                  <a:cubicBezTo>
                    <a:pt x="34" y="2"/>
                    <a:pt x="34" y="2"/>
                    <a:pt x="34" y="2"/>
                  </a:cubicBezTo>
                  <a:cubicBezTo>
                    <a:pt x="35" y="2"/>
                    <a:pt x="37" y="2"/>
                    <a:pt x="38" y="2"/>
                  </a:cubicBezTo>
                  <a:cubicBezTo>
                    <a:pt x="84" y="2"/>
                    <a:pt x="84" y="2"/>
                    <a:pt x="84" y="2"/>
                  </a:cubicBezTo>
                  <a:cubicBezTo>
                    <a:pt x="87" y="2"/>
                    <a:pt x="90" y="3"/>
                    <a:pt x="91" y="5"/>
                  </a:cubicBezTo>
                  <a:cubicBezTo>
                    <a:pt x="93" y="7"/>
                    <a:pt x="93" y="10"/>
                    <a:pt x="93" y="13"/>
                  </a:cubicBezTo>
                  <a:cubicBezTo>
                    <a:pt x="76" y="69"/>
                    <a:pt x="76" y="69"/>
                    <a:pt x="76" y="69"/>
                  </a:cubicBezTo>
                  <a:cubicBezTo>
                    <a:pt x="73" y="78"/>
                    <a:pt x="71" y="80"/>
                    <a:pt x="63" y="80"/>
                  </a:cubicBezTo>
                  <a:cubicBezTo>
                    <a:pt x="10" y="80"/>
                    <a:pt x="10" y="80"/>
                    <a:pt x="10" y="80"/>
                  </a:cubicBezTo>
                  <a:cubicBezTo>
                    <a:pt x="9" y="80"/>
                    <a:pt x="8" y="81"/>
                    <a:pt x="8" y="81"/>
                  </a:cubicBezTo>
                  <a:cubicBezTo>
                    <a:pt x="7" y="82"/>
                    <a:pt x="7" y="83"/>
                    <a:pt x="7" y="84"/>
                  </a:cubicBezTo>
                  <a:cubicBezTo>
                    <a:pt x="9" y="88"/>
                    <a:pt x="13" y="88"/>
                    <a:pt x="16" y="88"/>
                  </a:cubicBezTo>
                  <a:cubicBezTo>
                    <a:pt x="73" y="88"/>
                    <a:pt x="73" y="88"/>
                    <a:pt x="73" y="88"/>
                  </a:cubicBezTo>
                  <a:cubicBezTo>
                    <a:pt x="75" y="88"/>
                    <a:pt x="78" y="87"/>
                    <a:pt x="79" y="85"/>
                  </a:cubicBezTo>
                  <a:cubicBezTo>
                    <a:pt x="97" y="24"/>
                    <a:pt x="97" y="24"/>
                    <a:pt x="97" y="24"/>
                  </a:cubicBezTo>
                  <a:cubicBezTo>
                    <a:pt x="98" y="23"/>
                    <a:pt x="98" y="22"/>
                    <a:pt x="98" y="21"/>
                  </a:cubicBezTo>
                  <a:cubicBezTo>
                    <a:pt x="99" y="21"/>
                    <a:pt x="100" y="22"/>
                    <a:pt x="101" y="23"/>
                  </a:cubicBezTo>
                  <a:cubicBezTo>
                    <a:pt x="103" y="25"/>
                    <a:pt x="103" y="28"/>
                    <a:pt x="102" y="31"/>
                  </a:cubicBezTo>
                  <a:close/>
                  <a:moveTo>
                    <a:pt x="32" y="41"/>
                  </a:moveTo>
                  <a:cubicBezTo>
                    <a:pt x="69" y="41"/>
                    <a:pt x="69" y="41"/>
                    <a:pt x="69" y="41"/>
                  </a:cubicBezTo>
                  <a:cubicBezTo>
                    <a:pt x="70" y="41"/>
                    <a:pt x="72" y="40"/>
                    <a:pt x="72" y="39"/>
                  </a:cubicBezTo>
                  <a:cubicBezTo>
                    <a:pt x="73" y="35"/>
                    <a:pt x="73" y="35"/>
                    <a:pt x="73" y="35"/>
                  </a:cubicBezTo>
                  <a:cubicBezTo>
                    <a:pt x="74" y="34"/>
                    <a:pt x="73" y="33"/>
                    <a:pt x="72" y="33"/>
                  </a:cubicBezTo>
                  <a:cubicBezTo>
                    <a:pt x="34" y="33"/>
                    <a:pt x="34" y="33"/>
                    <a:pt x="34" y="33"/>
                  </a:cubicBezTo>
                  <a:cubicBezTo>
                    <a:pt x="33" y="33"/>
                    <a:pt x="32" y="34"/>
                    <a:pt x="32" y="35"/>
                  </a:cubicBezTo>
                  <a:cubicBezTo>
                    <a:pt x="31" y="39"/>
                    <a:pt x="31" y="39"/>
                    <a:pt x="31" y="39"/>
                  </a:cubicBezTo>
                  <a:cubicBezTo>
                    <a:pt x="30" y="40"/>
                    <a:pt x="31" y="41"/>
                    <a:pt x="32" y="41"/>
                  </a:cubicBezTo>
                  <a:close/>
                  <a:moveTo>
                    <a:pt x="37" y="25"/>
                  </a:moveTo>
                  <a:cubicBezTo>
                    <a:pt x="74" y="25"/>
                    <a:pt x="74" y="25"/>
                    <a:pt x="74" y="25"/>
                  </a:cubicBezTo>
                  <a:cubicBezTo>
                    <a:pt x="75" y="25"/>
                    <a:pt x="77" y="24"/>
                    <a:pt x="77" y="23"/>
                  </a:cubicBezTo>
                  <a:cubicBezTo>
                    <a:pt x="78" y="19"/>
                    <a:pt x="78" y="19"/>
                    <a:pt x="78" y="19"/>
                  </a:cubicBezTo>
                  <a:cubicBezTo>
                    <a:pt x="79" y="18"/>
                    <a:pt x="78" y="17"/>
                    <a:pt x="77" y="17"/>
                  </a:cubicBezTo>
                  <a:cubicBezTo>
                    <a:pt x="40" y="17"/>
                    <a:pt x="40" y="17"/>
                    <a:pt x="40" y="17"/>
                  </a:cubicBezTo>
                  <a:cubicBezTo>
                    <a:pt x="38" y="17"/>
                    <a:pt x="37" y="18"/>
                    <a:pt x="37" y="19"/>
                  </a:cubicBezTo>
                  <a:cubicBezTo>
                    <a:pt x="36" y="23"/>
                    <a:pt x="36" y="23"/>
                    <a:pt x="36" y="23"/>
                  </a:cubicBezTo>
                  <a:cubicBezTo>
                    <a:pt x="35" y="24"/>
                    <a:pt x="36" y="25"/>
                    <a:pt x="37" y="25"/>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09" name="Freeform 350"/>
            <p:cNvSpPr>
              <a:spLocks/>
            </p:cNvSpPr>
            <p:nvPr/>
          </p:nvSpPr>
          <p:spPr bwMode="auto">
            <a:xfrm>
              <a:off x="5278967" y="3287183"/>
              <a:ext cx="86784" cy="88900"/>
            </a:xfrm>
            <a:custGeom>
              <a:avLst/>
              <a:gdLst>
                <a:gd name="T0" fmla="*/ 35 w 35"/>
                <a:gd name="T1" fmla="*/ 1 h 35"/>
                <a:gd name="T2" fmla="*/ 30 w 35"/>
                <a:gd name="T3" fmla="*/ 31 h 35"/>
                <a:gd name="T4" fmla="*/ 30 w 35"/>
                <a:gd name="T5" fmla="*/ 32 h 35"/>
                <a:gd name="T6" fmla="*/ 29 w 35"/>
                <a:gd name="T7" fmla="*/ 32 h 35"/>
                <a:gd name="T8" fmla="*/ 28 w 35"/>
                <a:gd name="T9" fmla="*/ 32 h 35"/>
                <a:gd name="T10" fmla="*/ 20 w 35"/>
                <a:gd name="T11" fmla="*/ 29 h 35"/>
                <a:gd name="T12" fmla="*/ 15 w 35"/>
                <a:gd name="T13" fmla="*/ 35 h 35"/>
                <a:gd name="T14" fmla="*/ 14 w 35"/>
                <a:gd name="T15" fmla="*/ 35 h 35"/>
                <a:gd name="T16" fmla="*/ 13 w 35"/>
                <a:gd name="T17" fmla="*/ 35 h 35"/>
                <a:gd name="T18" fmla="*/ 13 w 35"/>
                <a:gd name="T19" fmla="*/ 34 h 35"/>
                <a:gd name="T20" fmla="*/ 13 w 35"/>
                <a:gd name="T21" fmla="*/ 27 h 35"/>
                <a:gd name="T22" fmla="*/ 30 w 35"/>
                <a:gd name="T23" fmla="*/ 6 h 35"/>
                <a:gd name="T24" fmla="*/ 9 w 35"/>
                <a:gd name="T25" fmla="*/ 24 h 35"/>
                <a:gd name="T26" fmla="*/ 1 w 35"/>
                <a:gd name="T27" fmla="*/ 21 h 35"/>
                <a:gd name="T28" fmla="*/ 0 w 35"/>
                <a:gd name="T29" fmla="*/ 20 h 35"/>
                <a:gd name="T30" fmla="*/ 1 w 35"/>
                <a:gd name="T31" fmla="*/ 19 h 35"/>
                <a:gd name="T32" fmla="*/ 33 w 35"/>
                <a:gd name="T33" fmla="*/ 0 h 35"/>
                <a:gd name="T34" fmla="*/ 34 w 35"/>
                <a:gd name="T35" fmla="*/ 0 h 35"/>
                <a:gd name="T36" fmla="*/ 35 w 35"/>
                <a:gd name="T37" fmla="*/ 0 h 35"/>
                <a:gd name="T38" fmla="*/ 35 w 35"/>
                <a:gd name="T3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35" y="1"/>
                  </a:moveTo>
                  <a:cubicBezTo>
                    <a:pt x="30" y="31"/>
                    <a:pt x="30" y="31"/>
                    <a:pt x="30" y="31"/>
                  </a:cubicBezTo>
                  <a:cubicBezTo>
                    <a:pt x="30" y="32"/>
                    <a:pt x="30" y="32"/>
                    <a:pt x="30" y="32"/>
                  </a:cubicBezTo>
                  <a:cubicBezTo>
                    <a:pt x="29" y="32"/>
                    <a:pt x="29" y="32"/>
                    <a:pt x="29" y="32"/>
                  </a:cubicBezTo>
                  <a:cubicBezTo>
                    <a:pt x="28" y="32"/>
                    <a:pt x="28" y="32"/>
                    <a:pt x="28" y="32"/>
                  </a:cubicBezTo>
                  <a:cubicBezTo>
                    <a:pt x="20" y="29"/>
                    <a:pt x="20" y="29"/>
                    <a:pt x="20" y="29"/>
                  </a:cubicBezTo>
                  <a:cubicBezTo>
                    <a:pt x="15" y="35"/>
                    <a:pt x="15" y="35"/>
                    <a:pt x="15" y="35"/>
                  </a:cubicBezTo>
                  <a:cubicBezTo>
                    <a:pt x="15" y="35"/>
                    <a:pt x="14" y="35"/>
                    <a:pt x="14" y="35"/>
                  </a:cubicBezTo>
                  <a:cubicBezTo>
                    <a:pt x="13" y="35"/>
                    <a:pt x="13" y="35"/>
                    <a:pt x="13" y="35"/>
                  </a:cubicBezTo>
                  <a:cubicBezTo>
                    <a:pt x="13" y="35"/>
                    <a:pt x="13" y="34"/>
                    <a:pt x="13" y="34"/>
                  </a:cubicBezTo>
                  <a:cubicBezTo>
                    <a:pt x="13" y="27"/>
                    <a:pt x="13" y="27"/>
                    <a:pt x="13" y="27"/>
                  </a:cubicBezTo>
                  <a:cubicBezTo>
                    <a:pt x="30" y="6"/>
                    <a:pt x="30" y="6"/>
                    <a:pt x="30" y="6"/>
                  </a:cubicBezTo>
                  <a:cubicBezTo>
                    <a:pt x="9" y="24"/>
                    <a:pt x="9" y="24"/>
                    <a:pt x="9" y="24"/>
                  </a:cubicBezTo>
                  <a:cubicBezTo>
                    <a:pt x="1" y="21"/>
                    <a:pt x="1" y="21"/>
                    <a:pt x="1" y="21"/>
                  </a:cubicBezTo>
                  <a:cubicBezTo>
                    <a:pt x="0" y="21"/>
                    <a:pt x="0" y="21"/>
                    <a:pt x="0" y="20"/>
                  </a:cubicBezTo>
                  <a:cubicBezTo>
                    <a:pt x="0" y="20"/>
                    <a:pt x="0" y="19"/>
                    <a:pt x="1" y="19"/>
                  </a:cubicBezTo>
                  <a:cubicBezTo>
                    <a:pt x="33" y="0"/>
                    <a:pt x="33" y="0"/>
                    <a:pt x="33" y="0"/>
                  </a:cubicBezTo>
                  <a:cubicBezTo>
                    <a:pt x="34" y="0"/>
                    <a:pt x="34" y="0"/>
                    <a:pt x="34" y="0"/>
                  </a:cubicBezTo>
                  <a:cubicBezTo>
                    <a:pt x="35" y="0"/>
                    <a:pt x="35" y="0"/>
                    <a:pt x="35" y="0"/>
                  </a:cubicBezTo>
                  <a:cubicBezTo>
                    <a:pt x="35" y="0"/>
                    <a:pt x="35" y="1"/>
                    <a:pt x="35" y="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0" name="Freeform 352"/>
            <p:cNvSpPr>
              <a:spLocks noEditPoints="1"/>
            </p:cNvSpPr>
            <p:nvPr/>
          </p:nvSpPr>
          <p:spPr bwMode="auto">
            <a:xfrm>
              <a:off x="6447367" y="2453217"/>
              <a:ext cx="400051" cy="268817"/>
            </a:xfrm>
            <a:custGeom>
              <a:avLst/>
              <a:gdLst>
                <a:gd name="T0" fmla="*/ 63 w 159"/>
                <a:gd name="T1" fmla="*/ 48 h 107"/>
                <a:gd name="T2" fmla="*/ 25 w 159"/>
                <a:gd name="T3" fmla="*/ 46 h 107"/>
                <a:gd name="T4" fmla="*/ 23 w 159"/>
                <a:gd name="T5" fmla="*/ 52 h 107"/>
                <a:gd name="T6" fmla="*/ 61 w 159"/>
                <a:gd name="T7" fmla="*/ 54 h 107"/>
                <a:gd name="T8" fmla="*/ 59 w 159"/>
                <a:gd name="T9" fmla="*/ 67 h 107"/>
                <a:gd name="T10" fmla="*/ 57 w 159"/>
                <a:gd name="T11" fmla="*/ 61 h 107"/>
                <a:gd name="T12" fmla="*/ 23 w 159"/>
                <a:gd name="T13" fmla="*/ 63 h 107"/>
                <a:gd name="T14" fmla="*/ 25 w 159"/>
                <a:gd name="T15" fmla="*/ 69 h 107"/>
                <a:gd name="T16" fmla="*/ 59 w 159"/>
                <a:gd name="T17" fmla="*/ 67 h 107"/>
                <a:gd name="T18" fmla="*/ 23 w 159"/>
                <a:gd name="T19" fmla="*/ 78 h 107"/>
                <a:gd name="T20" fmla="*/ 25 w 159"/>
                <a:gd name="T21" fmla="*/ 84 h 107"/>
                <a:gd name="T22" fmla="*/ 51 w 159"/>
                <a:gd name="T23" fmla="*/ 82 h 107"/>
                <a:gd name="T24" fmla="*/ 49 w 159"/>
                <a:gd name="T25" fmla="*/ 77 h 107"/>
                <a:gd name="T26" fmla="*/ 85 w 159"/>
                <a:gd name="T27" fmla="*/ 100 h 107"/>
                <a:gd name="T28" fmla="*/ 8 w 159"/>
                <a:gd name="T29" fmla="*/ 7 h 107"/>
                <a:gd name="T30" fmla="*/ 54 w 159"/>
                <a:gd name="T31" fmla="*/ 32 h 107"/>
                <a:gd name="T32" fmla="*/ 77 w 159"/>
                <a:gd name="T33" fmla="*/ 38 h 107"/>
                <a:gd name="T34" fmla="*/ 88 w 159"/>
                <a:gd name="T35" fmla="*/ 23 h 107"/>
                <a:gd name="T36" fmla="*/ 60 w 159"/>
                <a:gd name="T37" fmla="*/ 0 h 107"/>
                <a:gd name="T38" fmla="*/ 0 w 159"/>
                <a:gd name="T39" fmla="*/ 5 h 107"/>
                <a:gd name="T40" fmla="*/ 6 w 159"/>
                <a:gd name="T41" fmla="*/ 107 h 107"/>
                <a:gd name="T42" fmla="*/ 92 w 159"/>
                <a:gd name="T43" fmla="*/ 102 h 107"/>
                <a:gd name="T44" fmla="*/ 85 w 159"/>
                <a:gd name="T45" fmla="*/ 95 h 107"/>
                <a:gd name="T46" fmla="*/ 61 w 159"/>
                <a:gd name="T47" fmla="*/ 8 h 107"/>
                <a:gd name="T48" fmla="*/ 83 w 159"/>
                <a:gd name="T49" fmla="*/ 28 h 107"/>
                <a:gd name="T50" fmla="*/ 61 w 159"/>
                <a:gd name="T51" fmla="*/ 30 h 107"/>
                <a:gd name="T52" fmla="*/ 155 w 159"/>
                <a:gd name="T53" fmla="*/ 24 h 107"/>
                <a:gd name="T54" fmla="*/ 126 w 159"/>
                <a:gd name="T55" fmla="*/ 7 h 107"/>
                <a:gd name="T56" fmla="*/ 65 w 159"/>
                <a:gd name="T57" fmla="*/ 89 h 107"/>
                <a:gd name="T58" fmla="*/ 154 w 159"/>
                <a:gd name="T59" fmla="*/ 38 h 107"/>
                <a:gd name="T60" fmla="*/ 142 w 159"/>
                <a:gd name="T61" fmla="*/ 18 h 107"/>
                <a:gd name="T62" fmla="*/ 96 w 159"/>
                <a:gd name="T63" fmla="*/ 65 h 107"/>
                <a:gd name="T64" fmla="*/ 142 w 159"/>
                <a:gd name="T65" fmla="*/ 18 h 107"/>
                <a:gd name="T66" fmla="*/ 136 w 159"/>
                <a:gd name="T67" fmla="*/ 12 h 107"/>
                <a:gd name="T68" fmla="*/ 89 w 159"/>
                <a:gd name="T69" fmla="*/ 57 h 107"/>
                <a:gd name="T70" fmla="*/ 131 w 159"/>
                <a:gd name="T71" fmla="*/ 12 h 107"/>
                <a:gd name="T72" fmla="*/ 77 w 159"/>
                <a:gd name="T73" fmla="*/ 73 h 107"/>
                <a:gd name="T74" fmla="*/ 98 w 159"/>
                <a:gd name="T75" fmla="*/ 77 h 107"/>
                <a:gd name="T76" fmla="*/ 150 w 159"/>
                <a:gd name="T77" fmla="*/ 34 h 107"/>
                <a:gd name="T78" fmla="*/ 100 w 159"/>
                <a:gd name="T79" fmla="*/ 70 h 107"/>
                <a:gd name="T80" fmla="*/ 150 w 159"/>
                <a:gd name="T81"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07">
                  <a:moveTo>
                    <a:pt x="63" y="52"/>
                  </a:moveTo>
                  <a:cubicBezTo>
                    <a:pt x="63" y="48"/>
                    <a:pt x="63" y="48"/>
                    <a:pt x="63" y="48"/>
                  </a:cubicBezTo>
                  <a:cubicBezTo>
                    <a:pt x="63" y="47"/>
                    <a:pt x="62" y="46"/>
                    <a:pt x="61" y="46"/>
                  </a:cubicBezTo>
                  <a:cubicBezTo>
                    <a:pt x="25" y="46"/>
                    <a:pt x="25" y="46"/>
                    <a:pt x="25" y="46"/>
                  </a:cubicBezTo>
                  <a:cubicBezTo>
                    <a:pt x="24" y="46"/>
                    <a:pt x="23" y="47"/>
                    <a:pt x="23" y="48"/>
                  </a:cubicBezTo>
                  <a:cubicBezTo>
                    <a:pt x="23" y="52"/>
                    <a:pt x="23" y="52"/>
                    <a:pt x="23" y="52"/>
                  </a:cubicBezTo>
                  <a:cubicBezTo>
                    <a:pt x="23" y="53"/>
                    <a:pt x="24" y="54"/>
                    <a:pt x="25" y="54"/>
                  </a:cubicBezTo>
                  <a:cubicBezTo>
                    <a:pt x="61" y="54"/>
                    <a:pt x="61" y="54"/>
                    <a:pt x="61" y="54"/>
                  </a:cubicBezTo>
                  <a:cubicBezTo>
                    <a:pt x="62" y="54"/>
                    <a:pt x="63" y="53"/>
                    <a:pt x="63" y="52"/>
                  </a:cubicBezTo>
                  <a:close/>
                  <a:moveTo>
                    <a:pt x="59" y="67"/>
                  </a:moveTo>
                  <a:cubicBezTo>
                    <a:pt x="59" y="63"/>
                    <a:pt x="59" y="63"/>
                    <a:pt x="59" y="63"/>
                  </a:cubicBezTo>
                  <a:cubicBezTo>
                    <a:pt x="59" y="62"/>
                    <a:pt x="58" y="61"/>
                    <a:pt x="57" y="61"/>
                  </a:cubicBezTo>
                  <a:cubicBezTo>
                    <a:pt x="25" y="61"/>
                    <a:pt x="25" y="61"/>
                    <a:pt x="25" y="61"/>
                  </a:cubicBezTo>
                  <a:cubicBezTo>
                    <a:pt x="24" y="61"/>
                    <a:pt x="23" y="62"/>
                    <a:pt x="23" y="63"/>
                  </a:cubicBezTo>
                  <a:cubicBezTo>
                    <a:pt x="23" y="67"/>
                    <a:pt x="23" y="67"/>
                    <a:pt x="23" y="67"/>
                  </a:cubicBezTo>
                  <a:cubicBezTo>
                    <a:pt x="23" y="68"/>
                    <a:pt x="24" y="69"/>
                    <a:pt x="25" y="69"/>
                  </a:cubicBezTo>
                  <a:cubicBezTo>
                    <a:pt x="57" y="69"/>
                    <a:pt x="57" y="69"/>
                    <a:pt x="57" y="69"/>
                  </a:cubicBezTo>
                  <a:cubicBezTo>
                    <a:pt x="58" y="69"/>
                    <a:pt x="59" y="68"/>
                    <a:pt x="59" y="67"/>
                  </a:cubicBezTo>
                  <a:close/>
                  <a:moveTo>
                    <a:pt x="25" y="77"/>
                  </a:moveTo>
                  <a:cubicBezTo>
                    <a:pt x="24" y="77"/>
                    <a:pt x="23" y="77"/>
                    <a:pt x="23" y="78"/>
                  </a:cubicBezTo>
                  <a:cubicBezTo>
                    <a:pt x="23" y="82"/>
                    <a:pt x="23" y="82"/>
                    <a:pt x="23" y="82"/>
                  </a:cubicBezTo>
                  <a:cubicBezTo>
                    <a:pt x="23" y="83"/>
                    <a:pt x="24" y="84"/>
                    <a:pt x="25" y="84"/>
                  </a:cubicBezTo>
                  <a:cubicBezTo>
                    <a:pt x="49" y="84"/>
                    <a:pt x="49" y="84"/>
                    <a:pt x="49" y="84"/>
                  </a:cubicBezTo>
                  <a:cubicBezTo>
                    <a:pt x="50" y="84"/>
                    <a:pt x="51" y="83"/>
                    <a:pt x="51" y="82"/>
                  </a:cubicBezTo>
                  <a:cubicBezTo>
                    <a:pt x="51" y="78"/>
                    <a:pt x="51" y="78"/>
                    <a:pt x="51" y="78"/>
                  </a:cubicBezTo>
                  <a:cubicBezTo>
                    <a:pt x="51" y="77"/>
                    <a:pt x="50" y="77"/>
                    <a:pt x="49" y="77"/>
                  </a:cubicBezTo>
                  <a:lnTo>
                    <a:pt x="25" y="77"/>
                  </a:lnTo>
                  <a:close/>
                  <a:moveTo>
                    <a:pt x="85" y="100"/>
                  </a:moveTo>
                  <a:cubicBezTo>
                    <a:pt x="8" y="100"/>
                    <a:pt x="8" y="100"/>
                    <a:pt x="8" y="100"/>
                  </a:cubicBezTo>
                  <a:cubicBezTo>
                    <a:pt x="8" y="7"/>
                    <a:pt x="8" y="7"/>
                    <a:pt x="8" y="7"/>
                  </a:cubicBezTo>
                  <a:cubicBezTo>
                    <a:pt x="54" y="7"/>
                    <a:pt x="54" y="7"/>
                    <a:pt x="54" y="7"/>
                  </a:cubicBezTo>
                  <a:cubicBezTo>
                    <a:pt x="54" y="32"/>
                    <a:pt x="54" y="32"/>
                    <a:pt x="54" y="32"/>
                  </a:cubicBezTo>
                  <a:cubicBezTo>
                    <a:pt x="54" y="36"/>
                    <a:pt x="56" y="38"/>
                    <a:pt x="60" y="38"/>
                  </a:cubicBezTo>
                  <a:cubicBezTo>
                    <a:pt x="77" y="38"/>
                    <a:pt x="77" y="38"/>
                    <a:pt x="77" y="38"/>
                  </a:cubicBezTo>
                  <a:cubicBezTo>
                    <a:pt x="90" y="26"/>
                    <a:pt x="90" y="26"/>
                    <a:pt x="90" y="26"/>
                  </a:cubicBezTo>
                  <a:cubicBezTo>
                    <a:pt x="90" y="25"/>
                    <a:pt x="89" y="23"/>
                    <a:pt x="88" y="23"/>
                  </a:cubicBezTo>
                  <a:cubicBezTo>
                    <a:pt x="69" y="4"/>
                    <a:pt x="69" y="4"/>
                    <a:pt x="69" y="4"/>
                  </a:cubicBezTo>
                  <a:cubicBezTo>
                    <a:pt x="67" y="2"/>
                    <a:pt x="63" y="0"/>
                    <a:pt x="60" y="0"/>
                  </a:cubicBezTo>
                  <a:cubicBezTo>
                    <a:pt x="6" y="0"/>
                    <a:pt x="6" y="0"/>
                    <a:pt x="6" y="0"/>
                  </a:cubicBezTo>
                  <a:cubicBezTo>
                    <a:pt x="3" y="0"/>
                    <a:pt x="0" y="2"/>
                    <a:pt x="0" y="5"/>
                  </a:cubicBezTo>
                  <a:cubicBezTo>
                    <a:pt x="0" y="102"/>
                    <a:pt x="0" y="102"/>
                    <a:pt x="0" y="102"/>
                  </a:cubicBezTo>
                  <a:cubicBezTo>
                    <a:pt x="0" y="105"/>
                    <a:pt x="3" y="107"/>
                    <a:pt x="6" y="107"/>
                  </a:cubicBezTo>
                  <a:cubicBezTo>
                    <a:pt x="86" y="107"/>
                    <a:pt x="86" y="107"/>
                    <a:pt x="86" y="107"/>
                  </a:cubicBezTo>
                  <a:cubicBezTo>
                    <a:pt x="90" y="107"/>
                    <a:pt x="92" y="105"/>
                    <a:pt x="92" y="102"/>
                  </a:cubicBezTo>
                  <a:cubicBezTo>
                    <a:pt x="92" y="94"/>
                    <a:pt x="92" y="94"/>
                    <a:pt x="92" y="94"/>
                  </a:cubicBezTo>
                  <a:cubicBezTo>
                    <a:pt x="85" y="95"/>
                    <a:pt x="85" y="95"/>
                    <a:pt x="85" y="95"/>
                  </a:cubicBezTo>
                  <a:lnTo>
                    <a:pt x="85" y="100"/>
                  </a:lnTo>
                  <a:close/>
                  <a:moveTo>
                    <a:pt x="61" y="8"/>
                  </a:moveTo>
                  <a:cubicBezTo>
                    <a:pt x="63" y="8"/>
                    <a:pt x="64" y="9"/>
                    <a:pt x="64" y="9"/>
                  </a:cubicBezTo>
                  <a:cubicBezTo>
                    <a:pt x="83" y="28"/>
                    <a:pt x="83" y="28"/>
                    <a:pt x="83" y="28"/>
                  </a:cubicBezTo>
                  <a:cubicBezTo>
                    <a:pt x="83" y="28"/>
                    <a:pt x="84" y="29"/>
                    <a:pt x="84" y="30"/>
                  </a:cubicBezTo>
                  <a:cubicBezTo>
                    <a:pt x="61" y="30"/>
                    <a:pt x="61" y="30"/>
                    <a:pt x="61" y="30"/>
                  </a:cubicBezTo>
                  <a:lnTo>
                    <a:pt x="61" y="8"/>
                  </a:lnTo>
                  <a:close/>
                  <a:moveTo>
                    <a:pt x="155" y="24"/>
                  </a:moveTo>
                  <a:cubicBezTo>
                    <a:pt x="141" y="8"/>
                    <a:pt x="141" y="8"/>
                    <a:pt x="141" y="8"/>
                  </a:cubicBezTo>
                  <a:cubicBezTo>
                    <a:pt x="137" y="4"/>
                    <a:pt x="131" y="3"/>
                    <a:pt x="126" y="7"/>
                  </a:cubicBezTo>
                  <a:cubicBezTo>
                    <a:pt x="78" y="50"/>
                    <a:pt x="78" y="50"/>
                    <a:pt x="78" y="50"/>
                  </a:cubicBezTo>
                  <a:cubicBezTo>
                    <a:pt x="65" y="89"/>
                    <a:pt x="65" y="89"/>
                    <a:pt x="65" y="89"/>
                  </a:cubicBezTo>
                  <a:cubicBezTo>
                    <a:pt x="105" y="82"/>
                    <a:pt x="105" y="82"/>
                    <a:pt x="105" y="82"/>
                  </a:cubicBezTo>
                  <a:cubicBezTo>
                    <a:pt x="154" y="38"/>
                    <a:pt x="154" y="38"/>
                    <a:pt x="154" y="38"/>
                  </a:cubicBezTo>
                  <a:cubicBezTo>
                    <a:pt x="158" y="35"/>
                    <a:pt x="159" y="28"/>
                    <a:pt x="155" y="24"/>
                  </a:cubicBezTo>
                  <a:close/>
                  <a:moveTo>
                    <a:pt x="142" y="18"/>
                  </a:moveTo>
                  <a:cubicBezTo>
                    <a:pt x="145" y="22"/>
                    <a:pt x="145" y="22"/>
                    <a:pt x="145" y="22"/>
                  </a:cubicBezTo>
                  <a:cubicBezTo>
                    <a:pt x="96" y="65"/>
                    <a:pt x="96" y="65"/>
                    <a:pt x="96" y="65"/>
                  </a:cubicBezTo>
                  <a:cubicBezTo>
                    <a:pt x="93" y="62"/>
                    <a:pt x="93" y="62"/>
                    <a:pt x="93" y="62"/>
                  </a:cubicBezTo>
                  <a:lnTo>
                    <a:pt x="142" y="18"/>
                  </a:lnTo>
                  <a:close/>
                  <a:moveTo>
                    <a:pt x="131" y="12"/>
                  </a:moveTo>
                  <a:cubicBezTo>
                    <a:pt x="132" y="10"/>
                    <a:pt x="135" y="10"/>
                    <a:pt x="136" y="12"/>
                  </a:cubicBezTo>
                  <a:cubicBezTo>
                    <a:pt x="138" y="14"/>
                    <a:pt x="138" y="14"/>
                    <a:pt x="138" y="14"/>
                  </a:cubicBezTo>
                  <a:cubicBezTo>
                    <a:pt x="89" y="57"/>
                    <a:pt x="89" y="57"/>
                    <a:pt x="89" y="57"/>
                  </a:cubicBezTo>
                  <a:cubicBezTo>
                    <a:pt x="85" y="52"/>
                    <a:pt x="85" y="52"/>
                    <a:pt x="85" y="52"/>
                  </a:cubicBezTo>
                  <a:lnTo>
                    <a:pt x="131" y="12"/>
                  </a:lnTo>
                  <a:close/>
                  <a:moveTo>
                    <a:pt x="82" y="80"/>
                  </a:moveTo>
                  <a:cubicBezTo>
                    <a:pt x="77" y="73"/>
                    <a:pt x="77" y="73"/>
                    <a:pt x="77" y="73"/>
                  </a:cubicBezTo>
                  <a:cubicBezTo>
                    <a:pt x="82" y="58"/>
                    <a:pt x="82" y="58"/>
                    <a:pt x="82" y="58"/>
                  </a:cubicBezTo>
                  <a:cubicBezTo>
                    <a:pt x="98" y="77"/>
                    <a:pt x="98" y="77"/>
                    <a:pt x="98" y="77"/>
                  </a:cubicBezTo>
                  <a:lnTo>
                    <a:pt x="82" y="80"/>
                  </a:lnTo>
                  <a:close/>
                  <a:moveTo>
                    <a:pt x="150" y="34"/>
                  </a:moveTo>
                  <a:cubicBezTo>
                    <a:pt x="104" y="74"/>
                    <a:pt x="104" y="74"/>
                    <a:pt x="104" y="74"/>
                  </a:cubicBezTo>
                  <a:cubicBezTo>
                    <a:pt x="100" y="70"/>
                    <a:pt x="100" y="70"/>
                    <a:pt x="100" y="70"/>
                  </a:cubicBezTo>
                  <a:cubicBezTo>
                    <a:pt x="149" y="27"/>
                    <a:pt x="149" y="27"/>
                    <a:pt x="149" y="27"/>
                  </a:cubicBezTo>
                  <a:cubicBezTo>
                    <a:pt x="150" y="28"/>
                    <a:pt x="150" y="28"/>
                    <a:pt x="150" y="28"/>
                  </a:cubicBezTo>
                  <a:cubicBezTo>
                    <a:pt x="152" y="30"/>
                    <a:pt x="152" y="32"/>
                    <a:pt x="150" y="3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1" name="Freeform 353"/>
            <p:cNvSpPr>
              <a:spLocks noEditPoints="1"/>
            </p:cNvSpPr>
            <p:nvPr/>
          </p:nvSpPr>
          <p:spPr bwMode="auto">
            <a:xfrm>
              <a:off x="5480051" y="1634067"/>
              <a:ext cx="249767" cy="215900"/>
            </a:xfrm>
            <a:custGeom>
              <a:avLst/>
              <a:gdLst>
                <a:gd name="T0" fmla="*/ 97 w 99"/>
                <a:gd name="T1" fmla="*/ 16 h 86"/>
                <a:gd name="T2" fmla="*/ 23 w 99"/>
                <a:gd name="T3" fmla="*/ 14 h 86"/>
                <a:gd name="T4" fmla="*/ 21 w 99"/>
                <a:gd name="T5" fmla="*/ 6 h 86"/>
                <a:gd name="T6" fmla="*/ 13 w 99"/>
                <a:gd name="T7" fmla="*/ 0 h 86"/>
                <a:gd name="T8" fmla="*/ 0 w 99"/>
                <a:gd name="T9" fmla="*/ 3 h 86"/>
                <a:gd name="T10" fmla="*/ 13 w 99"/>
                <a:gd name="T11" fmla="*/ 7 h 86"/>
                <a:gd name="T12" fmla="*/ 15 w 99"/>
                <a:gd name="T13" fmla="*/ 8 h 86"/>
                <a:gd name="T14" fmla="*/ 28 w 99"/>
                <a:gd name="T15" fmla="*/ 56 h 86"/>
                <a:gd name="T16" fmla="*/ 20 w 99"/>
                <a:gd name="T17" fmla="*/ 67 h 86"/>
                <a:gd name="T18" fmla="*/ 24 w 99"/>
                <a:gd name="T19" fmla="*/ 76 h 86"/>
                <a:gd name="T20" fmla="*/ 31 w 99"/>
                <a:gd name="T21" fmla="*/ 78 h 86"/>
                <a:gd name="T22" fmla="*/ 50 w 99"/>
                <a:gd name="T23" fmla="*/ 79 h 86"/>
                <a:gd name="T24" fmla="*/ 75 w 99"/>
                <a:gd name="T25" fmla="*/ 86 h 86"/>
                <a:gd name="T26" fmla="*/ 92 w 99"/>
                <a:gd name="T27" fmla="*/ 79 h 86"/>
                <a:gd name="T28" fmla="*/ 92 w 99"/>
                <a:gd name="T29" fmla="*/ 73 h 86"/>
                <a:gd name="T30" fmla="*/ 75 w 99"/>
                <a:gd name="T31" fmla="*/ 66 h 86"/>
                <a:gd name="T32" fmla="*/ 50 w 99"/>
                <a:gd name="T33" fmla="*/ 73 h 86"/>
                <a:gd name="T34" fmla="*/ 31 w 99"/>
                <a:gd name="T35" fmla="*/ 72 h 86"/>
                <a:gd name="T36" fmla="*/ 28 w 99"/>
                <a:gd name="T37" fmla="*/ 71 h 86"/>
                <a:gd name="T38" fmla="*/ 26 w 99"/>
                <a:gd name="T39" fmla="*/ 67 h 86"/>
                <a:gd name="T40" fmla="*/ 29 w 99"/>
                <a:gd name="T41" fmla="*/ 62 h 86"/>
                <a:gd name="T42" fmla="*/ 48 w 99"/>
                <a:gd name="T43" fmla="*/ 61 h 86"/>
                <a:gd name="T44" fmla="*/ 48 w 99"/>
                <a:gd name="T45" fmla="*/ 61 h 86"/>
                <a:gd name="T46" fmla="*/ 72 w 99"/>
                <a:gd name="T47" fmla="*/ 61 h 86"/>
                <a:gd name="T48" fmla="*/ 82 w 99"/>
                <a:gd name="T49" fmla="*/ 61 h 86"/>
                <a:gd name="T50" fmla="*/ 90 w 99"/>
                <a:gd name="T51" fmla="*/ 55 h 86"/>
                <a:gd name="T52" fmla="*/ 93 w 99"/>
                <a:gd name="T53" fmla="*/ 45 h 86"/>
                <a:gd name="T54" fmla="*/ 98 w 99"/>
                <a:gd name="T55" fmla="*/ 22 h 86"/>
                <a:gd name="T56" fmla="*/ 75 w 99"/>
                <a:gd name="T57" fmla="*/ 72 h 86"/>
                <a:gd name="T58" fmla="*/ 75 w 99"/>
                <a:gd name="T59" fmla="*/ 80 h 86"/>
                <a:gd name="T60" fmla="*/ 75 w 99"/>
                <a:gd name="T61" fmla="*/ 72 h 86"/>
                <a:gd name="T62" fmla="*/ 44 w 99"/>
                <a:gd name="T63" fmla="*/ 76 h 86"/>
                <a:gd name="T64" fmla="*/ 36 w 99"/>
                <a:gd name="T65" fmla="*/ 76 h 86"/>
                <a:gd name="T66" fmla="*/ 90 w 99"/>
                <a:gd name="T67" fmla="*/ 28 h 86"/>
                <a:gd name="T68" fmla="*/ 75 w 99"/>
                <a:gd name="T69" fmla="*/ 20 h 86"/>
                <a:gd name="T70" fmla="*/ 90 w 99"/>
                <a:gd name="T71" fmla="*/ 28 h 86"/>
                <a:gd name="T72" fmla="*/ 75 w 99"/>
                <a:gd name="T73" fmla="*/ 42 h 86"/>
                <a:gd name="T74" fmla="*/ 89 w 99"/>
                <a:gd name="T75" fmla="*/ 34 h 86"/>
                <a:gd name="T76" fmla="*/ 36 w 99"/>
                <a:gd name="T77" fmla="*/ 55 h 86"/>
                <a:gd name="T78" fmla="*/ 45 w 99"/>
                <a:gd name="T79" fmla="*/ 48 h 86"/>
                <a:gd name="T80" fmla="*/ 36 w 99"/>
                <a:gd name="T81" fmla="*/ 55 h 86"/>
                <a:gd name="T82" fmla="*/ 45 w 99"/>
                <a:gd name="T83" fmla="*/ 34 h 86"/>
                <a:gd name="T84" fmla="*/ 32 w 99"/>
                <a:gd name="T85" fmla="*/ 42 h 86"/>
                <a:gd name="T86" fmla="*/ 51 w 99"/>
                <a:gd name="T87" fmla="*/ 48 h 86"/>
                <a:gd name="T88" fmla="*/ 69 w 99"/>
                <a:gd name="T89" fmla="*/ 55 h 86"/>
                <a:gd name="T90" fmla="*/ 51 w 99"/>
                <a:gd name="T91" fmla="*/ 48 h 86"/>
                <a:gd name="T92" fmla="*/ 51 w 99"/>
                <a:gd name="T93" fmla="*/ 34 h 86"/>
                <a:gd name="T94" fmla="*/ 69 w 99"/>
                <a:gd name="T95" fmla="*/ 42 h 86"/>
                <a:gd name="T96" fmla="*/ 51 w 99"/>
                <a:gd name="T97" fmla="*/ 28 h 86"/>
                <a:gd name="T98" fmla="*/ 69 w 99"/>
                <a:gd name="T99" fmla="*/ 20 h 86"/>
                <a:gd name="T100" fmla="*/ 51 w 99"/>
                <a:gd name="T101" fmla="*/ 28 h 86"/>
                <a:gd name="T102" fmla="*/ 45 w 99"/>
                <a:gd name="T103" fmla="*/ 28 h 86"/>
                <a:gd name="T104" fmla="*/ 25 w 99"/>
                <a:gd name="T105" fmla="*/ 20 h 86"/>
                <a:gd name="T106" fmla="*/ 83 w 99"/>
                <a:gd name="T107" fmla="*/ 54 h 86"/>
                <a:gd name="T108" fmla="*/ 75 w 99"/>
                <a:gd name="T109" fmla="*/ 55 h 86"/>
                <a:gd name="T110" fmla="*/ 85 w 99"/>
                <a:gd name="T111" fmla="*/ 48 h 86"/>
                <a:gd name="T112" fmla="*/ 83 w 99"/>
                <a:gd name="T113" fmla="*/ 5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86">
                  <a:moveTo>
                    <a:pt x="99" y="20"/>
                  </a:moveTo>
                  <a:cubicBezTo>
                    <a:pt x="99" y="18"/>
                    <a:pt x="98" y="17"/>
                    <a:pt x="97" y="16"/>
                  </a:cubicBezTo>
                  <a:cubicBezTo>
                    <a:pt x="96" y="15"/>
                    <a:pt x="94" y="14"/>
                    <a:pt x="92" y="14"/>
                  </a:cubicBezTo>
                  <a:cubicBezTo>
                    <a:pt x="23" y="14"/>
                    <a:pt x="23" y="14"/>
                    <a:pt x="23" y="14"/>
                  </a:cubicBezTo>
                  <a:cubicBezTo>
                    <a:pt x="21" y="6"/>
                    <a:pt x="21" y="6"/>
                    <a:pt x="21" y="6"/>
                  </a:cubicBezTo>
                  <a:cubicBezTo>
                    <a:pt x="21" y="6"/>
                    <a:pt x="21" y="6"/>
                    <a:pt x="21" y="6"/>
                  </a:cubicBezTo>
                  <a:cubicBezTo>
                    <a:pt x="20" y="4"/>
                    <a:pt x="19" y="3"/>
                    <a:pt x="18" y="2"/>
                  </a:cubicBezTo>
                  <a:cubicBezTo>
                    <a:pt x="16" y="1"/>
                    <a:pt x="15" y="0"/>
                    <a:pt x="13" y="0"/>
                  </a:cubicBezTo>
                  <a:cubicBezTo>
                    <a:pt x="3" y="0"/>
                    <a:pt x="3" y="0"/>
                    <a:pt x="3" y="0"/>
                  </a:cubicBezTo>
                  <a:cubicBezTo>
                    <a:pt x="1" y="0"/>
                    <a:pt x="0" y="2"/>
                    <a:pt x="0" y="3"/>
                  </a:cubicBezTo>
                  <a:cubicBezTo>
                    <a:pt x="0" y="5"/>
                    <a:pt x="1" y="7"/>
                    <a:pt x="3" y="7"/>
                  </a:cubicBezTo>
                  <a:cubicBezTo>
                    <a:pt x="13" y="7"/>
                    <a:pt x="13" y="7"/>
                    <a:pt x="13" y="7"/>
                  </a:cubicBezTo>
                  <a:cubicBezTo>
                    <a:pt x="13" y="7"/>
                    <a:pt x="13" y="7"/>
                    <a:pt x="14" y="7"/>
                  </a:cubicBezTo>
                  <a:cubicBezTo>
                    <a:pt x="14" y="7"/>
                    <a:pt x="15" y="8"/>
                    <a:pt x="15" y="8"/>
                  </a:cubicBezTo>
                  <a:cubicBezTo>
                    <a:pt x="29" y="55"/>
                    <a:pt x="29" y="55"/>
                    <a:pt x="29" y="55"/>
                  </a:cubicBezTo>
                  <a:cubicBezTo>
                    <a:pt x="29" y="55"/>
                    <a:pt x="28" y="55"/>
                    <a:pt x="28" y="56"/>
                  </a:cubicBezTo>
                  <a:cubicBezTo>
                    <a:pt x="26" y="56"/>
                    <a:pt x="24" y="58"/>
                    <a:pt x="23" y="60"/>
                  </a:cubicBezTo>
                  <a:cubicBezTo>
                    <a:pt x="21" y="62"/>
                    <a:pt x="20" y="64"/>
                    <a:pt x="20" y="67"/>
                  </a:cubicBezTo>
                  <a:cubicBezTo>
                    <a:pt x="20" y="68"/>
                    <a:pt x="21" y="70"/>
                    <a:pt x="21" y="72"/>
                  </a:cubicBezTo>
                  <a:cubicBezTo>
                    <a:pt x="22" y="73"/>
                    <a:pt x="23" y="75"/>
                    <a:pt x="24" y="76"/>
                  </a:cubicBezTo>
                  <a:cubicBezTo>
                    <a:pt x="26" y="77"/>
                    <a:pt x="28" y="78"/>
                    <a:pt x="30" y="78"/>
                  </a:cubicBezTo>
                  <a:cubicBezTo>
                    <a:pt x="31" y="78"/>
                    <a:pt x="31" y="78"/>
                    <a:pt x="31" y="78"/>
                  </a:cubicBezTo>
                  <a:cubicBezTo>
                    <a:pt x="32" y="83"/>
                    <a:pt x="36" y="86"/>
                    <a:pt x="40" y="86"/>
                  </a:cubicBezTo>
                  <a:cubicBezTo>
                    <a:pt x="45" y="86"/>
                    <a:pt x="49" y="83"/>
                    <a:pt x="50" y="79"/>
                  </a:cubicBezTo>
                  <a:cubicBezTo>
                    <a:pt x="55" y="79"/>
                    <a:pt x="60" y="79"/>
                    <a:pt x="66" y="79"/>
                  </a:cubicBezTo>
                  <a:cubicBezTo>
                    <a:pt x="67" y="83"/>
                    <a:pt x="71" y="86"/>
                    <a:pt x="75" y="86"/>
                  </a:cubicBezTo>
                  <a:cubicBezTo>
                    <a:pt x="80" y="86"/>
                    <a:pt x="84" y="83"/>
                    <a:pt x="85" y="79"/>
                  </a:cubicBezTo>
                  <a:cubicBezTo>
                    <a:pt x="92" y="79"/>
                    <a:pt x="92" y="79"/>
                    <a:pt x="92" y="79"/>
                  </a:cubicBezTo>
                  <a:cubicBezTo>
                    <a:pt x="94" y="79"/>
                    <a:pt x="95" y="77"/>
                    <a:pt x="95" y="76"/>
                  </a:cubicBezTo>
                  <a:cubicBezTo>
                    <a:pt x="95" y="74"/>
                    <a:pt x="94" y="73"/>
                    <a:pt x="92" y="73"/>
                  </a:cubicBezTo>
                  <a:cubicBezTo>
                    <a:pt x="92" y="73"/>
                    <a:pt x="89" y="73"/>
                    <a:pt x="85" y="73"/>
                  </a:cubicBezTo>
                  <a:cubicBezTo>
                    <a:pt x="84" y="68"/>
                    <a:pt x="80" y="66"/>
                    <a:pt x="75" y="66"/>
                  </a:cubicBezTo>
                  <a:cubicBezTo>
                    <a:pt x="71" y="66"/>
                    <a:pt x="67" y="68"/>
                    <a:pt x="66" y="73"/>
                  </a:cubicBezTo>
                  <a:cubicBezTo>
                    <a:pt x="50" y="73"/>
                    <a:pt x="50" y="73"/>
                    <a:pt x="50" y="73"/>
                  </a:cubicBezTo>
                  <a:cubicBezTo>
                    <a:pt x="49" y="68"/>
                    <a:pt x="45" y="66"/>
                    <a:pt x="40" y="66"/>
                  </a:cubicBezTo>
                  <a:cubicBezTo>
                    <a:pt x="36" y="66"/>
                    <a:pt x="32" y="68"/>
                    <a:pt x="31" y="72"/>
                  </a:cubicBezTo>
                  <a:cubicBezTo>
                    <a:pt x="30" y="72"/>
                    <a:pt x="30" y="72"/>
                    <a:pt x="30" y="72"/>
                  </a:cubicBezTo>
                  <a:cubicBezTo>
                    <a:pt x="29" y="72"/>
                    <a:pt x="29" y="71"/>
                    <a:pt x="28" y="71"/>
                  </a:cubicBezTo>
                  <a:cubicBezTo>
                    <a:pt x="28" y="71"/>
                    <a:pt x="27" y="70"/>
                    <a:pt x="27" y="69"/>
                  </a:cubicBezTo>
                  <a:cubicBezTo>
                    <a:pt x="27" y="68"/>
                    <a:pt x="26" y="67"/>
                    <a:pt x="26" y="67"/>
                  </a:cubicBezTo>
                  <a:cubicBezTo>
                    <a:pt x="26" y="66"/>
                    <a:pt x="27" y="65"/>
                    <a:pt x="27" y="64"/>
                  </a:cubicBezTo>
                  <a:cubicBezTo>
                    <a:pt x="27" y="63"/>
                    <a:pt x="28" y="63"/>
                    <a:pt x="29" y="62"/>
                  </a:cubicBezTo>
                  <a:cubicBezTo>
                    <a:pt x="30" y="61"/>
                    <a:pt x="31" y="61"/>
                    <a:pt x="32" y="61"/>
                  </a:cubicBezTo>
                  <a:cubicBezTo>
                    <a:pt x="33" y="61"/>
                    <a:pt x="40" y="61"/>
                    <a:pt x="48" y="61"/>
                  </a:cubicBezTo>
                  <a:cubicBezTo>
                    <a:pt x="48" y="61"/>
                    <a:pt x="48" y="61"/>
                    <a:pt x="48" y="61"/>
                  </a:cubicBezTo>
                  <a:cubicBezTo>
                    <a:pt x="48" y="61"/>
                    <a:pt x="48" y="61"/>
                    <a:pt x="48" y="61"/>
                  </a:cubicBezTo>
                  <a:cubicBezTo>
                    <a:pt x="56" y="61"/>
                    <a:pt x="65" y="61"/>
                    <a:pt x="72" y="61"/>
                  </a:cubicBezTo>
                  <a:cubicBezTo>
                    <a:pt x="72" y="61"/>
                    <a:pt x="72" y="61"/>
                    <a:pt x="72" y="61"/>
                  </a:cubicBezTo>
                  <a:cubicBezTo>
                    <a:pt x="72" y="61"/>
                    <a:pt x="72" y="61"/>
                    <a:pt x="72" y="61"/>
                  </a:cubicBezTo>
                  <a:cubicBezTo>
                    <a:pt x="78" y="61"/>
                    <a:pt x="82" y="61"/>
                    <a:pt x="82" y="61"/>
                  </a:cubicBezTo>
                  <a:cubicBezTo>
                    <a:pt x="84" y="61"/>
                    <a:pt x="86" y="60"/>
                    <a:pt x="87" y="59"/>
                  </a:cubicBezTo>
                  <a:cubicBezTo>
                    <a:pt x="89" y="58"/>
                    <a:pt x="90" y="57"/>
                    <a:pt x="90" y="55"/>
                  </a:cubicBezTo>
                  <a:cubicBezTo>
                    <a:pt x="92" y="46"/>
                    <a:pt x="92" y="46"/>
                    <a:pt x="92" y="46"/>
                  </a:cubicBezTo>
                  <a:cubicBezTo>
                    <a:pt x="92" y="46"/>
                    <a:pt x="93" y="45"/>
                    <a:pt x="93" y="45"/>
                  </a:cubicBezTo>
                  <a:cubicBezTo>
                    <a:pt x="93" y="45"/>
                    <a:pt x="93" y="45"/>
                    <a:pt x="93" y="45"/>
                  </a:cubicBezTo>
                  <a:cubicBezTo>
                    <a:pt x="98" y="22"/>
                    <a:pt x="98" y="22"/>
                    <a:pt x="98" y="22"/>
                  </a:cubicBezTo>
                  <a:cubicBezTo>
                    <a:pt x="98" y="21"/>
                    <a:pt x="99" y="21"/>
                    <a:pt x="99" y="20"/>
                  </a:cubicBezTo>
                  <a:close/>
                  <a:moveTo>
                    <a:pt x="75" y="72"/>
                  </a:moveTo>
                  <a:cubicBezTo>
                    <a:pt x="78" y="72"/>
                    <a:pt x="79" y="74"/>
                    <a:pt x="79" y="76"/>
                  </a:cubicBezTo>
                  <a:cubicBezTo>
                    <a:pt x="79" y="78"/>
                    <a:pt x="78" y="80"/>
                    <a:pt x="75" y="80"/>
                  </a:cubicBezTo>
                  <a:cubicBezTo>
                    <a:pt x="73" y="80"/>
                    <a:pt x="71" y="78"/>
                    <a:pt x="71" y="76"/>
                  </a:cubicBezTo>
                  <a:cubicBezTo>
                    <a:pt x="71" y="74"/>
                    <a:pt x="73" y="72"/>
                    <a:pt x="75" y="72"/>
                  </a:cubicBezTo>
                  <a:close/>
                  <a:moveTo>
                    <a:pt x="40" y="72"/>
                  </a:moveTo>
                  <a:cubicBezTo>
                    <a:pt x="43" y="72"/>
                    <a:pt x="44" y="74"/>
                    <a:pt x="44" y="76"/>
                  </a:cubicBezTo>
                  <a:cubicBezTo>
                    <a:pt x="44" y="78"/>
                    <a:pt x="43" y="80"/>
                    <a:pt x="40" y="80"/>
                  </a:cubicBezTo>
                  <a:cubicBezTo>
                    <a:pt x="38" y="80"/>
                    <a:pt x="36" y="78"/>
                    <a:pt x="36" y="76"/>
                  </a:cubicBezTo>
                  <a:cubicBezTo>
                    <a:pt x="36" y="74"/>
                    <a:pt x="38" y="72"/>
                    <a:pt x="40" y="72"/>
                  </a:cubicBezTo>
                  <a:close/>
                  <a:moveTo>
                    <a:pt x="90" y="28"/>
                  </a:moveTo>
                  <a:cubicBezTo>
                    <a:pt x="75" y="28"/>
                    <a:pt x="75" y="28"/>
                    <a:pt x="75" y="28"/>
                  </a:cubicBezTo>
                  <a:cubicBezTo>
                    <a:pt x="75" y="20"/>
                    <a:pt x="75" y="20"/>
                    <a:pt x="75" y="20"/>
                  </a:cubicBezTo>
                  <a:cubicBezTo>
                    <a:pt x="92" y="20"/>
                    <a:pt x="92" y="20"/>
                    <a:pt x="92" y="20"/>
                  </a:cubicBezTo>
                  <a:lnTo>
                    <a:pt x="90" y="28"/>
                  </a:lnTo>
                  <a:close/>
                  <a:moveTo>
                    <a:pt x="87" y="42"/>
                  </a:moveTo>
                  <a:cubicBezTo>
                    <a:pt x="75" y="42"/>
                    <a:pt x="75" y="42"/>
                    <a:pt x="75" y="42"/>
                  </a:cubicBezTo>
                  <a:cubicBezTo>
                    <a:pt x="75" y="34"/>
                    <a:pt x="75" y="34"/>
                    <a:pt x="75" y="34"/>
                  </a:cubicBezTo>
                  <a:cubicBezTo>
                    <a:pt x="89" y="34"/>
                    <a:pt x="89" y="34"/>
                    <a:pt x="89" y="34"/>
                  </a:cubicBezTo>
                  <a:lnTo>
                    <a:pt x="87" y="42"/>
                  </a:lnTo>
                  <a:close/>
                  <a:moveTo>
                    <a:pt x="36" y="55"/>
                  </a:moveTo>
                  <a:cubicBezTo>
                    <a:pt x="34" y="48"/>
                    <a:pt x="34" y="48"/>
                    <a:pt x="34" y="48"/>
                  </a:cubicBezTo>
                  <a:cubicBezTo>
                    <a:pt x="45" y="48"/>
                    <a:pt x="45" y="48"/>
                    <a:pt x="45" y="48"/>
                  </a:cubicBezTo>
                  <a:cubicBezTo>
                    <a:pt x="45" y="55"/>
                    <a:pt x="45" y="55"/>
                    <a:pt x="45" y="55"/>
                  </a:cubicBezTo>
                  <a:lnTo>
                    <a:pt x="36" y="55"/>
                  </a:lnTo>
                  <a:close/>
                  <a:moveTo>
                    <a:pt x="29" y="34"/>
                  </a:moveTo>
                  <a:cubicBezTo>
                    <a:pt x="45" y="34"/>
                    <a:pt x="45" y="34"/>
                    <a:pt x="45" y="34"/>
                  </a:cubicBezTo>
                  <a:cubicBezTo>
                    <a:pt x="45" y="42"/>
                    <a:pt x="45" y="42"/>
                    <a:pt x="45" y="42"/>
                  </a:cubicBezTo>
                  <a:cubicBezTo>
                    <a:pt x="32" y="42"/>
                    <a:pt x="32" y="42"/>
                    <a:pt x="32" y="42"/>
                  </a:cubicBezTo>
                  <a:lnTo>
                    <a:pt x="29" y="34"/>
                  </a:lnTo>
                  <a:close/>
                  <a:moveTo>
                    <a:pt x="51" y="48"/>
                  </a:moveTo>
                  <a:cubicBezTo>
                    <a:pt x="69" y="48"/>
                    <a:pt x="69" y="48"/>
                    <a:pt x="69" y="48"/>
                  </a:cubicBezTo>
                  <a:cubicBezTo>
                    <a:pt x="69" y="55"/>
                    <a:pt x="69" y="55"/>
                    <a:pt x="69" y="55"/>
                  </a:cubicBezTo>
                  <a:cubicBezTo>
                    <a:pt x="51" y="55"/>
                    <a:pt x="51" y="55"/>
                    <a:pt x="51" y="55"/>
                  </a:cubicBezTo>
                  <a:lnTo>
                    <a:pt x="51" y="48"/>
                  </a:lnTo>
                  <a:close/>
                  <a:moveTo>
                    <a:pt x="51" y="42"/>
                  </a:moveTo>
                  <a:cubicBezTo>
                    <a:pt x="51" y="34"/>
                    <a:pt x="51" y="34"/>
                    <a:pt x="51" y="34"/>
                  </a:cubicBezTo>
                  <a:cubicBezTo>
                    <a:pt x="69" y="34"/>
                    <a:pt x="69" y="34"/>
                    <a:pt x="69" y="34"/>
                  </a:cubicBezTo>
                  <a:cubicBezTo>
                    <a:pt x="69" y="42"/>
                    <a:pt x="69" y="42"/>
                    <a:pt x="69" y="42"/>
                  </a:cubicBezTo>
                  <a:lnTo>
                    <a:pt x="51" y="42"/>
                  </a:lnTo>
                  <a:close/>
                  <a:moveTo>
                    <a:pt x="51" y="28"/>
                  </a:moveTo>
                  <a:cubicBezTo>
                    <a:pt x="51" y="20"/>
                    <a:pt x="51" y="20"/>
                    <a:pt x="51" y="20"/>
                  </a:cubicBezTo>
                  <a:cubicBezTo>
                    <a:pt x="69" y="20"/>
                    <a:pt x="69" y="20"/>
                    <a:pt x="69" y="20"/>
                  </a:cubicBezTo>
                  <a:cubicBezTo>
                    <a:pt x="69" y="28"/>
                    <a:pt x="69" y="28"/>
                    <a:pt x="69" y="28"/>
                  </a:cubicBezTo>
                  <a:lnTo>
                    <a:pt x="51" y="28"/>
                  </a:lnTo>
                  <a:close/>
                  <a:moveTo>
                    <a:pt x="45" y="20"/>
                  </a:moveTo>
                  <a:cubicBezTo>
                    <a:pt x="45" y="28"/>
                    <a:pt x="45" y="28"/>
                    <a:pt x="45" y="28"/>
                  </a:cubicBezTo>
                  <a:cubicBezTo>
                    <a:pt x="27" y="28"/>
                    <a:pt x="27" y="28"/>
                    <a:pt x="27" y="28"/>
                  </a:cubicBezTo>
                  <a:cubicBezTo>
                    <a:pt x="25" y="20"/>
                    <a:pt x="25" y="20"/>
                    <a:pt x="25" y="20"/>
                  </a:cubicBezTo>
                  <a:lnTo>
                    <a:pt x="45" y="20"/>
                  </a:lnTo>
                  <a:close/>
                  <a:moveTo>
                    <a:pt x="83" y="54"/>
                  </a:moveTo>
                  <a:cubicBezTo>
                    <a:pt x="83" y="55"/>
                    <a:pt x="82" y="55"/>
                    <a:pt x="82" y="55"/>
                  </a:cubicBezTo>
                  <a:cubicBezTo>
                    <a:pt x="82" y="55"/>
                    <a:pt x="79" y="55"/>
                    <a:pt x="75" y="55"/>
                  </a:cubicBezTo>
                  <a:cubicBezTo>
                    <a:pt x="75" y="48"/>
                    <a:pt x="75" y="48"/>
                    <a:pt x="75" y="48"/>
                  </a:cubicBezTo>
                  <a:cubicBezTo>
                    <a:pt x="85" y="48"/>
                    <a:pt x="85" y="48"/>
                    <a:pt x="85" y="48"/>
                  </a:cubicBezTo>
                  <a:cubicBezTo>
                    <a:pt x="84" y="53"/>
                    <a:pt x="84" y="53"/>
                    <a:pt x="84" y="53"/>
                  </a:cubicBezTo>
                  <a:cubicBezTo>
                    <a:pt x="84" y="54"/>
                    <a:pt x="84" y="54"/>
                    <a:pt x="83" y="54"/>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2" name="Freeform 354"/>
            <p:cNvSpPr>
              <a:spLocks noEditPoints="1"/>
            </p:cNvSpPr>
            <p:nvPr/>
          </p:nvSpPr>
          <p:spPr bwMode="auto">
            <a:xfrm>
              <a:off x="6093884" y="1496483"/>
              <a:ext cx="289984" cy="361951"/>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3" name="Freeform 360"/>
            <p:cNvSpPr>
              <a:spLocks/>
            </p:cNvSpPr>
            <p:nvPr/>
          </p:nvSpPr>
          <p:spPr bwMode="auto">
            <a:xfrm>
              <a:off x="5753100" y="889000"/>
              <a:ext cx="357717" cy="459317"/>
            </a:xfrm>
            <a:custGeom>
              <a:avLst/>
              <a:gdLst>
                <a:gd name="T0" fmla="*/ 41 w 142"/>
                <a:gd name="T1" fmla="*/ 21 h 183"/>
                <a:gd name="T2" fmla="*/ 41 w 142"/>
                <a:gd name="T3" fmla="*/ 133 h 183"/>
                <a:gd name="T4" fmla="*/ 21 w 142"/>
                <a:gd name="T5" fmla="*/ 135 h 183"/>
                <a:gd name="T6" fmla="*/ 4 w 142"/>
                <a:gd name="T7" fmla="*/ 167 h 183"/>
                <a:gd name="T8" fmla="*/ 36 w 142"/>
                <a:gd name="T9" fmla="*/ 177 h 183"/>
                <a:gd name="T10" fmla="*/ 58 w 142"/>
                <a:gd name="T11" fmla="*/ 151 h 183"/>
                <a:gd name="T12" fmla="*/ 58 w 142"/>
                <a:gd name="T13" fmla="*/ 59 h 183"/>
                <a:gd name="T14" fmla="*/ 125 w 142"/>
                <a:gd name="T15" fmla="*/ 43 h 183"/>
                <a:gd name="T16" fmla="*/ 125 w 142"/>
                <a:gd name="T17" fmla="*/ 114 h 183"/>
                <a:gd name="T18" fmla="*/ 105 w 142"/>
                <a:gd name="T19" fmla="*/ 116 h 183"/>
                <a:gd name="T20" fmla="*/ 87 w 142"/>
                <a:gd name="T21" fmla="*/ 148 h 183"/>
                <a:gd name="T22" fmla="*/ 120 w 142"/>
                <a:gd name="T23" fmla="*/ 158 h 183"/>
                <a:gd name="T24" fmla="*/ 142 w 142"/>
                <a:gd name="T25" fmla="*/ 132 h 183"/>
                <a:gd name="T26" fmla="*/ 142 w 142"/>
                <a:gd name="T27" fmla="*/ 0 h 183"/>
                <a:gd name="T28" fmla="*/ 41 w 142"/>
                <a:gd name="T29" fmla="*/ 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3">
                  <a:moveTo>
                    <a:pt x="41" y="21"/>
                  </a:moveTo>
                  <a:cubicBezTo>
                    <a:pt x="41" y="133"/>
                    <a:pt x="41" y="133"/>
                    <a:pt x="41" y="133"/>
                  </a:cubicBezTo>
                  <a:cubicBezTo>
                    <a:pt x="35" y="132"/>
                    <a:pt x="28" y="132"/>
                    <a:pt x="21" y="135"/>
                  </a:cubicBezTo>
                  <a:cubicBezTo>
                    <a:pt x="5" y="141"/>
                    <a:pt x="0" y="155"/>
                    <a:pt x="4" y="167"/>
                  </a:cubicBezTo>
                  <a:cubicBezTo>
                    <a:pt x="8" y="178"/>
                    <a:pt x="20" y="183"/>
                    <a:pt x="36" y="177"/>
                  </a:cubicBezTo>
                  <a:cubicBezTo>
                    <a:pt x="49" y="172"/>
                    <a:pt x="58" y="161"/>
                    <a:pt x="58" y="151"/>
                  </a:cubicBezTo>
                  <a:cubicBezTo>
                    <a:pt x="58" y="151"/>
                    <a:pt x="58" y="92"/>
                    <a:pt x="58" y="59"/>
                  </a:cubicBezTo>
                  <a:cubicBezTo>
                    <a:pt x="125" y="43"/>
                    <a:pt x="125" y="43"/>
                    <a:pt x="125" y="43"/>
                  </a:cubicBezTo>
                  <a:cubicBezTo>
                    <a:pt x="125" y="114"/>
                    <a:pt x="125" y="114"/>
                    <a:pt x="125" y="114"/>
                  </a:cubicBezTo>
                  <a:cubicBezTo>
                    <a:pt x="119" y="113"/>
                    <a:pt x="112" y="113"/>
                    <a:pt x="105" y="116"/>
                  </a:cubicBezTo>
                  <a:cubicBezTo>
                    <a:pt x="89" y="122"/>
                    <a:pt x="83" y="136"/>
                    <a:pt x="87" y="148"/>
                  </a:cubicBezTo>
                  <a:cubicBezTo>
                    <a:pt x="92" y="159"/>
                    <a:pt x="104" y="164"/>
                    <a:pt x="120" y="158"/>
                  </a:cubicBezTo>
                  <a:cubicBezTo>
                    <a:pt x="133" y="153"/>
                    <a:pt x="142" y="142"/>
                    <a:pt x="142" y="132"/>
                  </a:cubicBezTo>
                  <a:cubicBezTo>
                    <a:pt x="142" y="0"/>
                    <a:pt x="142" y="0"/>
                    <a:pt x="142" y="0"/>
                  </a:cubicBezTo>
                  <a:lnTo>
                    <a:pt x="41" y="21"/>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4" name="Freeform 362"/>
            <p:cNvSpPr>
              <a:spLocks/>
            </p:cNvSpPr>
            <p:nvPr/>
          </p:nvSpPr>
          <p:spPr bwMode="auto">
            <a:xfrm>
              <a:off x="5511800" y="1907116"/>
              <a:ext cx="171451" cy="146051"/>
            </a:xfrm>
            <a:custGeom>
              <a:avLst/>
              <a:gdLst>
                <a:gd name="T0" fmla="*/ 17 w 69"/>
                <a:gd name="T1" fmla="*/ 11 h 58"/>
                <a:gd name="T2" fmla="*/ 5 w 69"/>
                <a:gd name="T3" fmla="*/ 35 h 58"/>
                <a:gd name="T4" fmla="*/ 47 w 69"/>
                <a:gd name="T5" fmla="*/ 16 h 58"/>
                <a:gd name="T6" fmla="*/ 1 w 69"/>
                <a:gd name="T7" fmla="*/ 53 h 58"/>
                <a:gd name="T8" fmla="*/ 6 w 69"/>
                <a:gd name="T9" fmla="*/ 55 h 58"/>
                <a:gd name="T10" fmla="*/ 14 w 69"/>
                <a:gd name="T11" fmla="*/ 43 h 58"/>
                <a:gd name="T12" fmla="*/ 40 w 69"/>
                <a:gd name="T13" fmla="*/ 43 h 58"/>
                <a:gd name="T14" fmla="*/ 65 w 69"/>
                <a:gd name="T15" fmla="*/ 10 h 58"/>
                <a:gd name="T16" fmla="*/ 17 w 69"/>
                <a:gd name="T17"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8">
                  <a:moveTo>
                    <a:pt x="17" y="11"/>
                  </a:moveTo>
                  <a:cubicBezTo>
                    <a:pt x="4" y="18"/>
                    <a:pt x="5" y="31"/>
                    <a:pt x="5" y="35"/>
                  </a:cubicBezTo>
                  <a:cubicBezTo>
                    <a:pt x="22" y="15"/>
                    <a:pt x="47" y="16"/>
                    <a:pt x="47" y="16"/>
                  </a:cubicBezTo>
                  <a:cubicBezTo>
                    <a:pt x="47" y="16"/>
                    <a:pt x="11" y="28"/>
                    <a:pt x="1" y="53"/>
                  </a:cubicBezTo>
                  <a:cubicBezTo>
                    <a:pt x="0" y="55"/>
                    <a:pt x="5" y="58"/>
                    <a:pt x="6" y="55"/>
                  </a:cubicBezTo>
                  <a:cubicBezTo>
                    <a:pt x="9" y="48"/>
                    <a:pt x="14" y="43"/>
                    <a:pt x="14" y="43"/>
                  </a:cubicBezTo>
                  <a:cubicBezTo>
                    <a:pt x="20" y="46"/>
                    <a:pt x="32" y="49"/>
                    <a:pt x="40" y="43"/>
                  </a:cubicBezTo>
                  <a:cubicBezTo>
                    <a:pt x="51" y="35"/>
                    <a:pt x="50" y="18"/>
                    <a:pt x="65" y="10"/>
                  </a:cubicBezTo>
                  <a:cubicBezTo>
                    <a:pt x="69" y="8"/>
                    <a:pt x="35" y="0"/>
                    <a:pt x="17" y="1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5" name="Freeform 363"/>
            <p:cNvSpPr>
              <a:spLocks/>
            </p:cNvSpPr>
            <p:nvPr/>
          </p:nvSpPr>
          <p:spPr bwMode="auto">
            <a:xfrm>
              <a:off x="4817534" y="1651001"/>
              <a:ext cx="165100" cy="232833"/>
            </a:xfrm>
            <a:custGeom>
              <a:avLst/>
              <a:gdLst>
                <a:gd name="T0" fmla="*/ 7 w 66"/>
                <a:gd name="T1" fmla="*/ 91 h 93"/>
                <a:gd name="T2" fmla="*/ 13 w 66"/>
                <a:gd name="T3" fmla="*/ 71 h 93"/>
                <a:gd name="T4" fmla="*/ 39 w 66"/>
                <a:gd name="T5" fmla="*/ 58 h 93"/>
                <a:gd name="T6" fmla="*/ 25 w 66"/>
                <a:gd name="T7" fmla="*/ 52 h 93"/>
                <a:gd name="T8" fmla="*/ 55 w 66"/>
                <a:gd name="T9" fmla="*/ 37 h 93"/>
                <a:gd name="T10" fmla="*/ 37 w 66"/>
                <a:gd name="T11" fmla="*/ 32 h 93"/>
                <a:gd name="T12" fmla="*/ 61 w 66"/>
                <a:gd name="T13" fmla="*/ 24 h 93"/>
                <a:gd name="T14" fmla="*/ 65 w 66"/>
                <a:gd name="T15" fmla="*/ 9 h 93"/>
                <a:gd name="T16" fmla="*/ 47 w 66"/>
                <a:gd name="T17" fmla="*/ 1 h 93"/>
                <a:gd name="T18" fmla="*/ 29 w 66"/>
                <a:gd name="T19" fmla="*/ 23 h 93"/>
                <a:gd name="T20" fmla="*/ 31 w 66"/>
                <a:gd name="T21" fmla="*/ 4 h 93"/>
                <a:gd name="T22" fmla="*/ 14 w 66"/>
                <a:gd name="T23" fmla="*/ 19 h 93"/>
                <a:gd name="T24" fmla="*/ 13 w 66"/>
                <a:gd name="T25" fmla="*/ 57 h 93"/>
                <a:gd name="T26" fmla="*/ 3 w 66"/>
                <a:gd name="T27" fmla="*/ 39 h 93"/>
                <a:gd name="T28" fmla="*/ 8 w 66"/>
                <a:gd name="T29" fmla="*/ 68 h 93"/>
                <a:gd name="T30" fmla="*/ 3 w 66"/>
                <a:gd name="T31" fmla="*/ 89 h 93"/>
                <a:gd name="T32" fmla="*/ 7 w 66"/>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7" y="91"/>
                  </a:moveTo>
                  <a:cubicBezTo>
                    <a:pt x="8" y="87"/>
                    <a:pt x="10" y="80"/>
                    <a:pt x="13" y="71"/>
                  </a:cubicBezTo>
                  <a:cubicBezTo>
                    <a:pt x="26" y="69"/>
                    <a:pt x="31" y="73"/>
                    <a:pt x="39" y="58"/>
                  </a:cubicBezTo>
                  <a:cubicBezTo>
                    <a:pt x="32" y="60"/>
                    <a:pt x="25" y="54"/>
                    <a:pt x="25" y="52"/>
                  </a:cubicBezTo>
                  <a:cubicBezTo>
                    <a:pt x="25" y="49"/>
                    <a:pt x="43" y="54"/>
                    <a:pt x="55" y="37"/>
                  </a:cubicBezTo>
                  <a:cubicBezTo>
                    <a:pt x="40" y="40"/>
                    <a:pt x="35" y="33"/>
                    <a:pt x="37" y="32"/>
                  </a:cubicBezTo>
                  <a:cubicBezTo>
                    <a:pt x="42" y="30"/>
                    <a:pt x="54" y="31"/>
                    <a:pt x="61" y="24"/>
                  </a:cubicBezTo>
                  <a:cubicBezTo>
                    <a:pt x="65" y="21"/>
                    <a:pt x="66" y="12"/>
                    <a:pt x="65" y="9"/>
                  </a:cubicBezTo>
                  <a:cubicBezTo>
                    <a:pt x="63" y="6"/>
                    <a:pt x="53" y="0"/>
                    <a:pt x="47" y="1"/>
                  </a:cubicBezTo>
                  <a:cubicBezTo>
                    <a:pt x="41" y="1"/>
                    <a:pt x="32" y="23"/>
                    <a:pt x="29" y="23"/>
                  </a:cubicBezTo>
                  <a:cubicBezTo>
                    <a:pt x="27" y="23"/>
                    <a:pt x="26" y="13"/>
                    <a:pt x="31" y="4"/>
                  </a:cubicBezTo>
                  <a:cubicBezTo>
                    <a:pt x="26" y="6"/>
                    <a:pt x="17" y="13"/>
                    <a:pt x="14" y="19"/>
                  </a:cubicBezTo>
                  <a:cubicBezTo>
                    <a:pt x="9" y="30"/>
                    <a:pt x="15" y="56"/>
                    <a:pt x="13" y="57"/>
                  </a:cubicBezTo>
                  <a:cubicBezTo>
                    <a:pt x="11" y="57"/>
                    <a:pt x="5" y="45"/>
                    <a:pt x="3" y="39"/>
                  </a:cubicBezTo>
                  <a:cubicBezTo>
                    <a:pt x="0" y="48"/>
                    <a:pt x="0" y="57"/>
                    <a:pt x="8" y="68"/>
                  </a:cubicBezTo>
                  <a:cubicBezTo>
                    <a:pt x="5" y="76"/>
                    <a:pt x="3" y="85"/>
                    <a:pt x="3" y="89"/>
                  </a:cubicBezTo>
                  <a:cubicBezTo>
                    <a:pt x="3" y="93"/>
                    <a:pt x="6" y="93"/>
                    <a:pt x="7" y="9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6" name="Freeform 364"/>
            <p:cNvSpPr>
              <a:spLocks noEditPoints="1"/>
            </p:cNvSpPr>
            <p:nvPr/>
          </p:nvSpPr>
          <p:spPr bwMode="auto">
            <a:xfrm>
              <a:off x="7338485" y="812800"/>
              <a:ext cx="124884" cy="177800"/>
            </a:xfrm>
            <a:custGeom>
              <a:avLst/>
              <a:gdLst>
                <a:gd name="T0" fmla="*/ 50 w 50"/>
                <a:gd name="T1" fmla="*/ 36 h 71"/>
                <a:gd name="T2" fmla="*/ 28 w 50"/>
                <a:gd name="T3" fmla="*/ 60 h 71"/>
                <a:gd name="T4" fmla="*/ 28 w 50"/>
                <a:gd name="T5" fmla="*/ 66 h 71"/>
                <a:gd name="T6" fmla="*/ 39 w 50"/>
                <a:gd name="T7" fmla="*/ 66 h 71"/>
                <a:gd name="T8" fmla="*/ 41 w 50"/>
                <a:gd name="T9" fmla="*/ 69 h 71"/>
                <a:gd name="T10" fmla="*/ 39 w 50"/>
                <a:gd name="T11" fmla="*/ 71 h 71"/>
                <a:gd name="T12" fmla="*/ 11 w 50"/>
                <a:gd name="T13" fmla="*/ 71 h 71"/>
                <a:gd name="T14" fmla="*/ 9 w 50"/>
                <a:gd name="T15" fmla="*/ 69 h 71"/>
                <a:gd name="T16" fmla="*/ 11 w 50"/>
                <a:gd name="T17" fmla="*/ 66 h 71"/>
                <a:gd name="T18" fmla="*/ 22 w 50"/>
                <a:gd name="T19" fmla="*/ 66 h 71"/>
                <a:gd name="T20" fmla="*/ 22 w 50"/>
                <a:gd name="T21" fmla="*/ 60 h 71"/>
                <a:gd name="T22" fmla="*/ 0 w 50"/>
                <a:gd name="T23" fmla="*/ 36 h 71"/>
                <a:gd name="T24" fmla="*/ 0 w 50"/>
                <a:gd name="T25" fmla="*/ 30 h 71"/>
                <a:gd name="T26" fmla="*/ 3 w 50"/>
                <a:gd name="T27" fmla="*/ 28 h 71"/>
                <a:gd name="T28" fmla="*/ 6 w 50"/>
                <a:gd name="T29" fmla="*/ 30 h 71"/>
                <a:gd name="T30" fmla="*/ 6 w 50"/>
                <a:gd name="T31" fmla="*/ 36 h 71"/>
                <a:gd name="T32" fmla="*/ 25 w 50"/>
                <a:gd name="T33" fmla="*/ 55 h 71"/>
                <a:gd name="T34" fmla="*/ 44 w 50"/>
                <a:gd name="T35" fmla="*/ 36 h 71"/>
                <a:gd name="T36" fmla="*/ 44 w 50"/>
                <a:gd name="T37" fmla="*/ 30 h 71"/>
                <a:gd name="T38" fmla="*/ 47 w 50"/>
                <a:gd name="T39" fmla="*/ 28 h 71"/>
                <a:gd name="T40" fmla="*/ 50 w 50"/>
                <a:gd name="T41" fmla="*/ 30 h 71"/>
                <a:gd name="T42" fmla="*/ 50 w 50"/>
                <a:gd name="T43" fmla="*/ 36 h 71"/>
                <a:gd name="T44" fmla="*/ 39 w 50"/>
                <a:gd name="T45" fmla="*/ 36 h 71"/>
                <a:gd name="T46" fmla="*/ 25 w 50"/>
                <a:gd name="T47" fmla="*/ 50 h 71"/>
                <a:gd name="T48" fmla="*/ 11 w 50"/>
                <a:gd name="T49" fmla="*/ 36 h 71"/>
                <a:gd name="T50" fmla="*/ 11 w 50"/>
                <a:gd name="T51" fmla="*/ 14 h 71"/>
                <a:gd name="T52" fmla="*/ 25 w 50"/>
                <a:gd name="T53" fmla="*/ 0 h 71"/>
                <a:gd name="T54" fmla="*/ 39 w 50"/>
                <a:gd name="T55" fmla="*/ 14 h 71"/>
                <a:gd name="T56" fmla="*/ 39 w 50"/>
                <a:gd name="T57"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71">
                  <a:moveTo>
                    <a:pt x="50" y="36"/>
                  </a:moveTo>
                  <a:cubicBezTo>
                    <a:pt x="50" y="48"/>
                    <a:pt x="40" y="59"/>
                    <a:pt x="28" y="60"/>
                  </a:cubicBezTo>
                  <a:cubicBezTo>
                    <a:pt x="28" y="66"/>
                    <a:pt x="28" y="66"/>
                    <a:pt x="28" y="66"/>
                  </a:cubicBezTo>
                  <a:cubicBezTo>
                    <a:pt x="39" y="66"/>
                    <a:pt x="39" y="66"/>
                    <a:pt x="39" y="66"/>
                  </a:cubicBezTo>
                  <a:cubicBezTo>
                    <a:pt x="40" y="66"/>
                    <a:pt x="41" y="67"/>
                    <a:pt x="41" y="69"/>
                  </a:cubicBezTo>
                  <a:cubicBezTo>
                    <a:pt x="41" y="70"/>
                    <a:pt x="40" y="71"/>
                    <a:pt x="39" y="71"/>
                  </a:cubicBezTo>
                  <a:cubicBezTo>
                    <a:pt x="11" y="71"/>
                    <a:pt x="11" y="71"/>
                    <a:pt x="11" y="71"/>
                  </a:cubicBezTo>
                  <a:cubicBezTo>
                    <a:pt x="10" y="71"/>
                    <a:pt x="9" y="70"/>
                    <a:pt x="9" y="69"/>
                  </a:cubicBezTo>
                  <a:cubicBezTo>
                    <a:pt x="9" y="67"/>
                    <a:pt x="10" y="66"/>
                    <a:pt x="11" y="66"/>
                  </a:cubicBezTo>
                  <a:cubicBezTo>
                    <a:pt x="22" y="66"/>
                    <a:pt x="22" y="66"/>
                    <a:pt x="22" y="66"/>
                  </a:cubicBezTo>
                  <a:cubicBezTo>
                    <a:pt x="22" y="60"/>
                    <a:pt x="22" y="60"/>
                    <a:pt x="22" y="60"/>
                  </a:cubicBezTo>
                  <a:cubicBezTo>
                    <a:pt x="10" y="59"/>
                    <a:pt x="0" y="48"/>
                    <a:pt x="0" y="36"/>
                  </a:cubicBezTo>
                  <a:cubicBezTo>
                    <a:pt x="0" y="30"/>
                    <a:pt x="0" y="30"/>
                    <a:pt x="0" y="30"/>
                  </a:cubicBezTo>
                  <a:cubicBezTo>
                    <a:pt x="0" y="29"/>
                    <a:pt x="2" y="28"/>
                    <a:pt x="3" y="28"/>
                  </a:cubicBezTo>
                  <a:cubicBezTo>
                    <a:pt x="5" y="28"/>
                    <a:pt x="6" y="29"/>
                    <a:pt x="6" y="30"/>
                  </a:cubicBezTo>
                  <a:cubicBezTo>
                    <a:pt x="6" y="36"/>
                    <a:pt x="6" y="36"/>
                    <a:pt x="6" y="36"/>
                  </a:cubicBezTo>
                  <a:cubicBezTo>
                    <a:pt x="6" y="46"/>
                    <a:pt x="15" y="55"/>
                    <a:pt x="25" y="55"/>
                  </a:cubicBezTo>
                  <a:cubicBezTo>
                    <a:pt x="36" y="55"/>
                    <a:pt x="44" y="46"/>
                    <a:pt x="44" y="36"/>
                  </a:cubicBezTo>
                  <a:cubicBezTo>
                    <a:pt x="44" y="30"/>
                    <a:pt x="44" y="30"/>
                    <a:pt x="44" y="30"/>
                  </a:cubicBezTo>
                  <a:cubicBezTo>
                    <a:pt x="44" y="29"/>
                    <a:pt x="45" y="28"/>
                    <a:pt x="47" y="28"/>
                  </a:cubicBezTo>
                  <a:cubicBezTo>
                    <a:pt x="48" y="28"/>
                    <a:pt x="50" y="29"/>
                    <a:pt x="50" y="30"/>
                  </a:cubicBezTo>
                  <a:lnTo>
                    <a:pt x="50" y="36"/>
                  </a:lnTo>
                  <a:close/>
                  <a:moveTo>
                    <a:pt x="39" y="36"/>
                  </a:moveTo>
                  <a:cubicBezTo>
                    <a:pt x="39" y="43"/>
                    <a:pt x="33" y="50"/>
                    <a:pt x="25" y="50"/>
                  </a:cubicBezTo>
                  <a:cubicBezTo>
                    <a:pt x="18" y="50"/>
                    <a:pt x="11" y="43"/>
                    <a:pt x="11" y="36"/>
                  </a:cubicBezTo>
                  <a:cubicBezTo>
                    <a:pt x="11" y="14"/>
                    <a:pt x="11" y="14"/>
                    <a:pt x="11" y="14"/>
                  </a:cubicBezTo>
                  <a:cubicBezTo>
                    <a:pt x="11" y="7"/>
                    <a:pt x="18" y="0"/>
                    <a:pt x="25" y="0"/>
                  </a:cubicBezTo>
                  <a:cubicBezTo>
                    <a:pt x="33" y="0"/>
                    <a:pt x="39" y="7"/>
                    <a:pt x="39" y="14"/>
                  </a:cubicBezTo>
                  <a:lnTo>
                    <a:pt x="39" y="36"/>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7" name="Freeform 365"/>
            <p:cNvSpPr>
              <a:spLocks noEditPoints="1"/>
            </p:cNvSpPr>
            <p:nvPr/>
          </p:nvSpPr>
          <p:spPr bwMode="auto">
            <a:xfrm>
              <a:off x="4770967" y="3060700"/>
              <a:ext cx="107951" cy="101600"/>
            </a:xfrm>
            <a:custGeom>
              <a:avLst/>
              <a:gdLst>
                <a:gd name="T0" fmla="*/ 43 w 43"/>
                <a:gd name="T1" fmla="*/ 13 h 41"/>
                <a:gd name="T2" fmla="*/ 36 w 43"/>
                <a:gd name="T3" fmla="*/ 37 h 41"/>
                <a:gd name="T4" fmla="*/ 31 w 43"/>
                <a:gd name="T5" fmla="*/ 41 h 41"/>
                <a:gd name="T6" fmla="*/ 7 w 43"/>
                <a:gd name="T7" fmla="*/ 41 h 41"/>
                <a:gd name="T8" fmla="*/ 0 w 43"/>
                <a:gd name="T9" fmla="*/ 36 h 41"/>
                <a:gd name="T10" fmla="*/ 0 w 43"/>
                <a:gd name="T11" fmla="*/ 33 h 41"/>
                <a:gd name="T12" fmla="*/ 0 w 43"/>
                <a:gd name="T13" fmla="*/ 31 h 41"/>
                <a:gd name="T14" fmla="*/ 0 w 43"/>
                <a:gd name="T15" fmla="*/ 30 h 41"/>
                <a:gd name="T16" fmla="*/ 1 w 43"/>
                <a:gd name="T17" fmla="*/ 28 h 41"/>
                <a:gd name="T18" fmla="*/ 3 w 43"/>
                <a:gd name="T19" fmla="*/ 24 h 41"/>
                <a:gd name="T20" fmla="*/ 3 w 43"/>
                <a:gd name="T21" fmla="*/ 22 h 41"/>
                <a:gd name="T22" fmla="*/ 4 w 43"/>
                <a:gd name="T23" fmla="*/ 21 h 41"/>
                <a:gd name="T24" fmla="*/ 6 w 43"/>
                <a:gd name="T25" fmla="*/ 16 h 41"/>
                <a:gd name="T26" fmla="*/ 6 w 43"/>
                <a:gd name="T27" fmla="*/ 14 h 41"/>
                <a:gd name="T28" fmla="*/ 7 w 43"/>
                <a:gd name="T29" fmla="*/ 13 h 41"/>
                <a:gd name="T30" fmla="*/ 9 w 43"/>
                <a:gd name="T31" fmla="*/ 8 h 41"/>
                <a:gd name="T32" fmla="*/ 9 w 43"/>
                <a:gd name="T33" fmla="*/ 7 h 41"/>
                <a:gd name="T34" fmla="*/ 10 w 43"/>
                <a:gd name="T35" fmla="*/ 5 h 41"/>
                <a:gd name="T36" fmla="*/ 14 w 43"/>
                <a:gd name="T37" fmla="*/ 1 h 41"/>
                <a:gd name="T38" fmla="*/ 14 w 43"/>
                <a:gd name="T39" fmla="*/ 1 h 41"/>
                <a:gd name="T40" fmla="*/ 16 w 43"/>
                <a:gd name="T41" fmla="*/ 1 h 41"/>
                <a:gd name="T42" fmla="*/ 36 w 43"/>
                <a:gd name="T43" fmla="*/ 1 h 41"/>
                <a:gd name="T44" fmla="*/ 39 w 43"/>
                <a:gd name="T45" fmla="*/ 2 h 41"/>
                <a:gd name="T46" fmla="*/ 39 w 43"/>
                <a:gd name="T47" fmla="*/ 6 h 41"/>
                <a:gd name="T48" fmla="*/ 32 w 43"/>
                <a:gd name="T49" fmla="*/ 29 h 41"/>
                <a:gd name="T50" fmla="*/ 27 w 43"/>
                <a:gd name="T51" fmla="*/ 34 h 41"/>
                <a:gd name="T52" fmla="*/ 4 w 43"/>
                <a:gd name="T53" fmla="*/ 34 h 41"/>
                <a:gd name="T54" fmla="*/ 3 w 43"/>
                <a:gd name="T55" fmla="*/ 35 h 41"/>
                <a:gd name="T56" fmla="*/ 3 w 43"/>
                <a:gd name="T57" fmla="*/ 36 h 41"/>
                <a:gd name="T58" fmla="*/ 7 w 43"/>
                <a:gd name="T59" fmla="*/ 38 h 41"/>
                <a:gd name="T60" fmla="*/ 31 w 43"/>
                <a:gd name="T61" fmla="*/ 38 h 41"/>
                <a:gd name="T62" fmla="*/ 33 w 43"/>
                <a:gd name="T63" fmla="*/ 36 h 41"/>
                <a:gd name="T64" fmla="*/ 41 w 43"/>
                <a:gd name="T65" fmla="*/ 11 h 41"/>
                <a:gd name="T66" fmla="*/ 41 w 43"/>
                <a:gd name="T67" fmla="*/ 9 h 41"/>
                <a:gd name="T68" fmla="*/ 43 w 43"/>
                <a:gd name="T69" fmla="*/ 10 h 41"/>
                <a:gd name="T70" fmla="*/ 43 w 43"/>
                <a:gd name="T71" fmla="*/ 13 h 41"/>
                <a:gd name="T72" fmla="*/ 13 w 43"/>
                <a:gd name="T73" fmla="*/ 18 h 41"/>
                <a:gd name="T74" fmla="*/ 29 w 43"/>
                <a:gd name="T75" fmla="*/ 18 h 41"/>
                <a:gd name="T76" fmla="*/ 30 w 43"/>
                <a:gd name="T77" fmla="*/ 17 h 41"/>
                <a:gd name="T78" fmla="*/ 31 w 43"/>
                <a:gd name="T79" fmla="*/ 15 h 41"/>
                <a:gd name="T80" fmla="*/ 30 w 43"/>
                <a:gd name="T81" fmla="*/ 14 h 41"/>
                <a:gd name="T82" fmla="*/ 14 w 43"/>
                <a:gd name="T83" fmla="*/ 14 h 41"/>
                <a:gd name="T84" fmla="*/ 13 w 43"/>
                <a:gd name="T85" fmla="*/ 15 h 41"/>
                <a:gd name="T86" fmla="*/ 13 w 43"/>
                <a:gd name="T87" fmla="*/ 17 h 41"/>
                <a:gd name="T88" fmla="*/ 13 w 43"/>
                <a:gd name="T89" fmla="*/ 18 h 41"/>
                <a:gd name="T90" fmla="*/ 16 w 43"/>
                <a:gd name="T91" fmla="*/ 11 h 41"/>
                <a:gd name="T92" fmla="*/ 31 w 43"/>
                <a:gd name="T93" fmla="*/ 11 h 41"/>
                <a:gd name="T94" fmla="*/ 32 w 43"/>
                <a:gd name="T95" fmla="*/ 10 h 41"/>
                <a:gd name="T96" fmla="*/ 33 w 43"/>
                <a:gd name="T97" fmla="*/ 9 h 41"/>
                <a:gd name="T98" fmla="*/ 32 w 43"/>
                <a:gd name="T99" fmla="*/ 8 h 41"/>
                <a:gd name="T100" fmla="*/ 17 w 43"/>
                <a:gd name="T101" fmla="*/ 8 h 41"/>
                <a:gd name="T102" fmla="*/ 15 w 43"/>
                <a:gd name="T103" fmla="*/ 9 h 41"/>
                <a:gd name="T104" fmla="*/ 15 w 43"/>
                <a:gd name="T105" fmla="*/ 10 h 41"/>
                <a:gd name="T106" fmla="*/ 16 w 43"/>
                <a:gd name="T10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1">
                  <a:moveTo>
                    <a:pt x="43" y="13"/>
                  </a:moveTo>
                  <a:cubicBezTo>
                    <a:pt x="36" y="37"/>
                    <a:pt x="36" y="37"/>
                    <a:pt x="36" y="37"/>
                  </a:cubicBezTo>
                  <a:cubicBezTo>
                    <a:pt x="35" y="39"/>
                    <a:pt x="33" y="41"/>
                    <a:pt x="31" y="41"/>
                  </a:cubicBezTo>
                  <a:cubicBezTo>
                    <a:pt x="7" y="41"/>
                    <a:pt x="7" y="41"/>
                    <a:pt x="7" y="41"/>
                  </a:cubicBezTo>
                  <a:cubicBezTo>
                    <a:pt x="4" y="41"/>
                    <a:pt x="1" y="39"/>
                    <a:pt x="0" y="36"/>
                  </a:cubicBezTo>
                  <a:cubicBezTo>
                    <a:pt x="0" y="35"/>
                    <a:pt x="0" y="34"/>
                    <a:pt x="0" y="33"/>
                  </a:cubicBezTo>
                  <a:cubicBezTo>
                    <a:pt x="0" y="32"/>
                    <a:pt x="0" y="32"/>
                    <a:pt x="0" y="31"/>
                  </a:cubicBezTo>
                  <a:cubicBezTo>
                    <a:pt x="0" y="31"/>
                    <a:pt x="0" y="30"/>
                    <a:pt x="0" y="30"/>
                  </a:cubicBezTo>
                  <a:cubicBezTo>
                    <a:pt x="0" y="30"/>
                    <a:pt x="1" y="29"/>
                    <a:pt x="1" y="28"/>
                  </a:cubicBezTo>
                  <a:cubicBezTo>
                    <a:pt x="2" y="27"/>
                    <a:pt x="3" y="25"/>
                    <a:pt x="3" y="24"/>
                  </a:cubicBezTo>
                  <a:cubicBezTo>
                    <a:pt x="3" y="23"/>
                    <a:pt x="3" y="23"/>
                    <a:pt x="3" y="22"/>
                  </a:cubicBezTo>
                  <a:cubicBezTo>
                    <a:pt x="3" y="22"/>
                    <a:pt x="4" y="21"/>
                    <a:pt x="4" y="21"/>
                  </a:cubicBezTo>
                  <a:cubicBezTo>
                    <a:pt x="5" y="20"/>
                    <a:pt x="6" y="17"/>
                    <a:pt x="6" y="16"/>
                  </a:cubicBezTo>
                  <a:cubicBezTo>
                    <a:pt x="6" y="16"/>
                    <a:pt x="6" y="15"/>
                    <a:pt x="6" y="14"/>
                  </a:cubicBezTo>
                  <a:cubicBezTo>
                    <a:pt x="6" y="14"/>
                    <a:pt x="7" y="14"/>
                    <a:pt x="7" y="13"/>
                  </a:cubicBezTo>
                  <a:cubicBezTo>
                    <a:pt x="8" y="12"/>
                    <a:pt x="9" y="10"/>
                    <a:pt x="9" y="8"/>
                  </a:cubicBezTo>
                  <a:cubicBezTo>
                    <a:pt x="9" y="8"/>
                    <a:pt x="9" y="8"/>
                    <a:pt x="9" y="7"/>
                  </a:cubicBezTo>
                  <a:cubicBezTo>
                    <a:pt x="9" y="7"/>
                    <a:pt x="9" y="6"/>
                    <a:pt x="10" y="5"/>
                  </a:cubicBezTo>
                  <a:cubicBezTo>
                    <a:pt x="11" y="4"/>
                    <a:pt x="11" y="0"/>
                    <a:pt x="14" y="1"/>
                  </a:cubicBezTo>
                  <a:cubicBezTo>
                    <a:pt x="14" y="1"/>
                    <a:pt x="14" y="1"/>
                    <a:pt x="14" y="1"/>
                  </a:cubicBezTo>
                  <a:cubicBezTo>
                    <a:pt x="15" y="1"/>
                    <a:pt x="15" y="1"/>
                    <a:pt x="16" y="1"/>
                  </a:cubicBezTo>
                  <a:cubicBezTo>
                    <a:pt x="36" y="1"/>
                    <a:pt x="36" y="1"/>
                    <a:pt x="36" y="1"/>
                  </a:cubicBezTo>
                  <a:cubicBezTo>
                    <a:pt x="37" y="1"/>
                    <a:pt x="38" y="2"/>
                    <a:pt x="39" y="2"/>
                  </a:cubicBezTo>
                  <a:cubicBezTo>
                    <a:pt x="39" y="3"/>
                    <a:pt x="39" y="5"/>
                    <a:pt x="39" y="6"/>
                  </a:cubicBezTo>
                  <a:cubicBezTo>
                    <a:pt x="32" y="29"/>
                    <a:pt x="32" y="29"/>
                    <a:pt x="32" y="29"/>
                  </a:cubicBezTo>
                  <a:cubicBezTo>
                    <a:pt x="31" y="33"/>
                    <a:pt x="30" y="34"/>
                    <a:pt x="27" y="34"/>
                  </a:cubicBezTo>
                  <a:cubicBezTo>
                    <a:pt x="4" y="34"/>
                    <a:pt x="4" y="34"/>
                    <a:pt x="4" y="34"/>
                  </a:cubicBezTo>
                  <a:cubicBezTo>
                    <a:pt x="3" y="35"/>
                    <a:pt x="3" y="35"/>
                    <a:pt x="3" y="35"/>
                  </a:cubicBezTo>
                  <a:cubicBezTo>
                    <a:pt x="3" y="35"/>
                    <a:pt x="3" y="35"/>
                    <a:pt x="3" y="36"/>
                  </a:cubicBezTo>
                  <a:cubicBezTo>
                    <a:pt x="4" y="37"/>
                    <a:pt x="5" y="38"/>
                    <a:pt x="7" y="38"/>
                  </a:cubicBezTo>
                  <a:cubicBezTo>
                    <a:pt x="31" y="38"/>
                    <a:pt x="31" y="38"/>
                    <a:pt x="31" y="38"/>
                  </a:cubicBezTo>
                  <a:cubicBezTo>
                    <a:pt x="32" y="38"/>
                    <a:pt x="33" y="37"/>
                    <a:pt x="33" y="36"/>
                  </a:cubicBezTo>
                  <a:cubicBezTo>
                    <a:pt x="41" y="11"/>
                    <a:pt x="41" y="11"/>
                    <a:pt x="41" y="11"/>
                  </a:cubicBezTo>
                  <a:cubicBezTo>
                    <a:pt x="41" y="10"/>
                    <a:pt x="41" y="9"/>
                    <a:pt x="41" y="9"/>
                  </a:cubicBezTo>
                  <a:cubicBezTo>
                    <a:pt x="42" y="9"/>
                    <a:pt x="42" y="10"/>
                    <a:pt x="43" y="10"/>
                  </a:cubicBezTo>
                  <a:cubicBezTo>
                    <a:pt x="43" y="11"/>
                    <a:pt x="43" y="12"/>
                    <a:pt x="43" y="13"/>
                  </a:cubicBezTo>
                  <a:close/>
                  <a:moveTo>
                    <a:pt x="13" y="18"/>
                  </a:moveTo>
                  <a:cubicBezTo>
                    <a:pt x="29" y="18"/>
                    <a:pt x="29" y="18"/>
                    <a:pt x="29" y="18"/>
                  </a:cubicBezTo>
                  <a:cubicBezTo>
                    <a:pt x="30" y="18"/>
                    <a:pt x="30" y="17"/>
                    <a:pt x="30" y="17"/>
                  </a:cubicBezTo>
                  <a:cubicBezTo>
                    <a:pt x="31" y="15"/>
                    <a:pt x="31" y="15"/>
                    <a:pt x="31" y="15"/>
                  </a:cubicBezTo>
                  <a:cubicBezTo>
                    <a:pt x="31" y="15"/>
                    <a:pt x="31" y="14"/>
                    <a:pt x="30" y="14"/>
                  </a:cubicBezTo>
                  <a:cubicBezTo>
                    <a:pt x="14" y="14"/>
                    <a:pt x="14" y="14"/>
                    <a:pt x="14" y="14"/>
                  </a:cubicBezTo>
                  <a:cubicBezTo>
                    <a:pt x="14" y="14"/>
                    <a:pt x="13" y="15"/>
                    <a:pt x="13" y="15"/>
                  </a:cubicBezTo>
                  <a:cubicBezTo>
                    <a:pt x="13" y="17"/>
                    <a:pt x="13" y="17"/>
                    <a:pt x="13" y="17"/>
                  </a:cubicBezTo>
                  <a:cubicBezTo>
                    <a:pt x="13" y="17"/>
                    <a:pt x="13" y="18"/>
                    <a:pt x="13" y="18"/>
                  </a:cubicBezTo>
                  <a:close/>
                  <a:moveTo>
                    <a:pt x="16" y="11"/>
                  </a:moveTo>
                  <a:cubicBezTo>
                    <a:pt x="31" y="11"/>
                    <a:pt x="31" y="11"/>
                    <a:pt x="31" y="11"/>
                  </a:cubicBezTo>
                  <a:cubicBezTo>
                    <a:pt x="32" y="11"/>
                    <a:pt x="32" y="11"/>
                    <a:pt x="32" y="10"/>
                  </a:cubicBezTo>
                  <a:cubicBezTo>
                    <a:pt x="33" y="9"/>
                    <a:pt x="33" y="9"/>
                    <a:pt x="33" y="9"/>
                  </a:cubicBezTo>
                  <a:cubicBezTo>
                    <a:pt x="33" y="8"/>
                    <a:pt x="33" y="8"/>
                    <a:pt x="32" y="8"/>
                  </a:cubicBezTo>
                  <a:cubicBezTo>
                    <a:pt x="17" y="8"/>
                    <a:pt x="17" y="8"/>
                    <a:pt x="17" y="8"/>
                  </a:cubicBezTo>
                  <a:cubicBezTo>
                    <a:pt x="16" y="8"/>
                    <a:pt x="16" y="8"/>
                    <a:pt x="15" y="9"/>
                  </a:cubicBezTo>
                  <a:cubicBezTo>
                    <a:pt x="15" y="10"/>
                    <a:pt x="15" y="10"/>
                    <a:pt x="15" y="10"/>
                  </a:cubicBezTo>
                  <a:cubicBezTo>
                    <a:pt x="15" y="11"/>
                    <a:pt x="15" y="11"/>
                    <a:pt x="16" y="11"/>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8" name="Freeform 366"/>
            <p:cNvSpPr>
              <a:spLocks/>
            </p:cNvSpPr>
            <p:nvPr/>
          </p:nvSpPr>
          <p:spPr bwMode="auto">
            <a:xfrm>
              <a:off x="6197600" y="423333"/>
              <a:ext cx="137584" cy="137584"/>
            </a:xfrm>
            <a:custGeom>
              <a:avLst/>
              <a:gdLst>
                <a:gd name="T0" fmla="*/ 54 w 55"/>
                <a:gd name="T1" fmla="*/ 2 h 55"/>
                <a:gd name="T2" fmla="*/ 47 w 55"/>
                <a:gd name="T3" fmla="*/ 49 h 55"/>
                <a:gd name="T4" fmla="*/ 46 w 55"/>
                <a:gd name="T5" fmla="*/ 50 h 55"/>
                <a:gd name="T6" fmla="*/ 45 w 55"/>
                <a:gd name="T7" fmla="*/ 51 h 55"/>
                <a:gd name="T8" fmla="*/ 44 w 55"/>
                <a:gd name="T9" fmla="*/ 50 h 55"/>
                <a:gd name="T10" fmla="*/ 30 w 55"/>
                <a:gd name="T11" fmla="*/ 45 h 55"/>
                <a:gd name="T12" fmla="*/ 23 w 55"/>
                <a:gd name="T13" fmla="*/ 54 h 55"/>
                <a:gd name="T14" fmla="*/ 21 w 55"/>
                <a:gd name="T15" fmla="*/ 55 h 55"/>
                <a:gd name="T16" fmla="*/ 20 w 55"/>
                <a:gd name="T17" fmla="*/ 54 h 55"/>
                <a:gd name="T18" fmla="*/ 19 w 55"/>
                <a:gd name="T19" fmla="*/ 53 h 55"/>
                <a:gd name="T20" fmla="*/ 19 w 55"/>
                <a:gd name="T21" fmla="*/ 42 h 55"/>
                <a:gd name="T22" fmla="*/ 46 w 55"/>
                <a:gd name="T23" fmla="*/ 9 h 55"/>
                <a:gd name="T24" fmla="*/ 13 w 55"/>
                <a:gd name="T25" fmla="*/ 38 h 55"/>
                <a:gd name="T26" fmla="*/ 1 w 55"/>
                <a:gd name="T27" fmla="*/ 33 h 55"/>
                <a:gd name="T28" fmla="*/ 0 w 55"/>
                <a:gd name="T29" fmla="*/ 31 h 55"/>
                <a:gd name="T30" fmla="*/ 1 w 55"/>
                <a:gd name="T31" fmla="*/ 29 h 55"/>
                <a:gd name="T32" fmla="*/ 51 w 55"/>
                <a:gd name="T33" fmla="*/ 0 h 55"/>
                <a:gd name="T34" fmla="*/ 52 w 55"/>
                <a:gd name="T35" fmla="*/ 0 h 55"/>
                <a:gd name="T36" fmla="*/ 54 w 55"/>
                <a:gd name="T37" fmla="*/ 0 h 55"/>
                <a:gd name="T38" fmla="*/ 54 w 55"/>
                <a:gd name="T3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5">
                  <a:moveTo>
                    <a:pt x="54" y="2"/>
                  </a:moveTo>
                  <a:cubicBezTo>
                    <a:pt x="47" y="49"/>
                    <a:pt x="47" y="49"/>
                    <a:pt x="47" y="49"/>
                  </a:cubicBezTo>
                  <a:cubicBezTo>
                    <a:pt x="46" y="50"/>
                    <a:pt x="46" y="50"/>
                    <a:pt x="46" y="50"/>
                  </a:cubicBezTo>
                  <a:cubicBezTo>
                    <a:pt x="45" y="51"/>
                    <a:pt x="45" y="51"/>
                    <a:pt x="45" y="51"/>
                  </a:cubicBezTo>
                  <a:cubicBezTo>
                    <a:pt x="44" y="50"/>
                    <a:pt x="44" y="50"/>
                    <a:pt x="44" y="50"/>
                  </a:cubicBezTo>
                  <a:cubicBezTo>
                    <a:pt x="30" y="45"/>
                    <a:pt x="30" y="45"/>
                    <a:pt x="30" y="45"/>
                  </a:cubicBezTo>
                  <a:cubicBezTo>
                    <a:pt x="23" y="54"/>
                    <a:pt x="23" y="54"/>
                    <a:pt x="23" y="54"/>
                  </a:cubicBezTo>
                  <a:cubicBezTo>
                    <a:pt x="22" y="54"/>
                    <a:pt x="22" y="55"/>
                    <a:pt x="21" y="55"/>
                  </a:cubicBezTo>
                  <a:cubicBezTo>
                    <a:pt x="20" y="54"/>
                    <a:pt x="20" y="54"/>
                    <a:pt x="20" y="54"/>
                  </a:cubicBezTo>
                  <a:cubicBezTo>
                    <a:pt x="20" y="54"/>
                    <a:pt x="19" y="53"/>
                    <a:pt x="19" y="53"/>
                  </a:cubicBezTo>
                  <a:cubicBezTo>
                    <a:pt x="19" y="42"/>
                    <a:pt x="19" y="42"/>
                    <a:pt x="19" y="42"/>
                  </a:cubicBezTo>
                  <a:cubicBezTo>
                    <a:pt x="46" y="9"/>
                    <a:pt x="46" y="9"/>
                    <a:pt x="46" y="9"/>
                  </a:cubicBezTo>
                  <a:cubicBezTo>
                    <a:pt x="13" y="38"/>
                    <a:pt x="13" y="38"/>
                    <a:pt x="13" y="38"/>
                  </a:cubicBezTo>
                  <a:cubicBezTo>
                    <a:pt x="1" y="33"/>
                    <a:pt x="1" y="33"/>
                    <a:pt x="1" y="33"/>
                  </a:cubicBezTo>
                  <a:cubicBezTo>
                    <a:pt x="0" y="33"/>
                    <a:pt x="0" y="32"/>
                    <a:pt x="0" y="31"/>
                  </a:cubicBezTo>
                  <a:cubicBezTo>
                    <a:pt x="0" y="30"/>
                    <a:pt x="0" y="30"/>
                    <a:pt x="1" y="29"/>
                  </a:cubicBezTo>
                  <a:cubicBezTo>
                    <a:pt x="51" y="0"/>
                    <a:pt x="51" y="0"/>
                    <a:pt x="51" y="0"/>
                  </a:cubicBezTo>
                  <a:cubicBezTo>
                    <a:pt x="52" y="0"/>
                    <a:pt x="52" y="0"/>
                    <a:pt x="52" y="0"/>
                  </a:cubicBezTo>
                  <a:cubicBezTo>
                    <a:pt x="53" y="0"/>
                    <a:pt x="53" y="0"/>
                    <a:pt x="54" y="0"/>
                  </a:cubicBezTo>
                  <a:cubicBezTo>
                    <a:pt x="54" y="0"/>
                    <a:pt x="55" y="1"/>
                    <a:pt x="54" y="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19" name="Freeform 367"/>
            <p:cNvSpPr>
              <a:spLocks noEditPoints="1"/>
            </p:cNvSpPr>
            <p:nvPr/>
          </p:nvSpPr>
          <p:spPr bwMode="auto">
            <a:xfrm>
              <a:off x="5151967" y="908050"/>
              <a:ext cx="110067" cy="156633"/>
            </a:xfrm>
            <a:custGeom>
              <a:avLst/>
              <a:gdLst>
                <a:gd name="T0" fmla="*/ 22 w 44"/>
                <a:gd name="T1" fmla="*/ 63 h 63"/>
                <a:gd name="T2" fmla="*/ 0 w 44"/>
                <a:gd name="T3" fmla="*/ 41 h 63"/>
                <a:gd name="T4" fmla="*/ 3 w 44"/>
                <a:gd name="T5" fmla="*/ 29 h 63"/>
                <a:gd name="T6" fmla="*/ 18 w 44"/>
                <a:gd name="T7" fmla="*/ 3 h 63"/>
                <a:gd name="T8" fmla="*/ 22 w 44"/>
                <a:gd name="T9" fmla="*/ 0 h 63"/>
                <a:gd name="T10" fmla="*/ 25 w 44"/>
                <a:gd name="T11" fmla="*/ 3 h 63"/>
                <a:gd name="T12" fmla="*/ 40 w 44"/>
                <a:gd name="T13" fmla="*/ 29 h 63"/>
                <a:gd name="T14" fmla="*/ 44 w 44"/>
                <a:gd name="T15" fmla="*/ 41 h 63"/>
                <a:gd name="T16" fmla="*/ 22 w 44"/>
                <a:gd name="T17" fmla="*/ 63 h 63"/>
                <a:gd name="T18" fmla="*/ 21 w 44"/>
                <a:gd name="T19" fmla="*/ 43 h 63"/>
                <a:gd name="T20" fmla="*/ 17 w 44"/>
                <a:gd name="T21" fmla="*/ 37 h 63"/>
                <a:gd name="T22" fmla="*/ 16 w 44"/>
                <a:gd name="T23" fmla="*/ 36 h 63"/>
                <a:gd name="T24" fmla="*/ 15 w 44"/>
                <a:gd name="T25" fmla="*/ 37 h 63"/>
                <a:gd name="T26" fmla="*/ 12 w 44"/>
                <a:gd name="T27" fmla="*/ 43 h 63"/>
                <a:gd name="T28" fmla="*/ 11 w 44"/>
                <a:gd name="T29" fmla="*/ 46 h 63"/>
                <a:gd name="T30" fmla="*/ 16 w 44"/>
                <a:gd name="T31" fmla="*/ 52 h 63"/>
                <a:gd name="T32" fmla="*/ 22 w 44"/>
                <a:gd name="T33" fmla="*/ 46 h 63"/>
                <a:gd name="T34" fmla="*/ 21 w 44"/>
                <a:gd name="T3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3">
                  <a:moveTo>
                    <a:pt x="22" y="63"/>
                  </a:moveTo>
                  <a:cubicBezTo>
                    <a:pt x="10" y="63"/>
                    <a:pt x="0" y="53"/>
                    <a:pt x="0" y="41"/>
                  </a:cubicBezTo>
                  <a:cubicBezTo>
                    <a:pt x="0" y="37"/>
                    <a:pt x="1" y="33"/>
                    <a:pt x="3" y="29"/>
                  </a:cubicBezTo>
                  <a:cubicBezTo>
                    <a:pt x="5" y="26"/>
                    <a:pt x="15" y="14"/>
                    <a:pt x="18" y="3"/>
                  </a:cubicBezTo>
                  <a:cubicBezTo>
                    <a:pt x="19" y="1"/>
                    <a:pt x="20" y="0"/>
                    <a:pt x="22" y="0"/>
                  </a:cubicBezTo>
                  <a:cubicBezTo>
                    <a:pt x="23" y="0"/>
                    <a:pt x="25" y="1"/>
                    <a:pt x="25" y="3"/>
                  </a:cubicBezTo>
                  <a:cubicBezTo>
                    <a:pt x="29" y="14"/>
                    <a:pt x="38" y="26"/>
                    <a:pt x="40" y="29"/>
                  </a:cubicBezTo>
                  <a:cubicBezTo>
                    <a:pt x="42" y="33"/>
                    <a:pt x="44" y="37"/>
                    <a:pt x="44" y="41"/>
                  </a:cubicBezTo>
                  <a:cubicBezTo>
                    <a:pt x="44" y="53"/>
                    <a:pt x="34" y="63"/>
                    <a:pt x="22" y="63"/>
                  </a:cubicBezTo>
                  <a:close/>
                  <a:moveTo>
                    <a:pt x="21" y="43"/>
                  </a:moveTo>
                  <a:cubicBezTo>
                    <a:pt x="20" y="43"/>
                    <a:pt x="18" y="40"/>
                    <a:pt x="17" y="37"/>
                  </a:cubicBezTo>
                  <a:cubicBezTo>
                    <a:pt x="17" y="36"/>
                    <a:pt x="17" y="36"/>
                    <a:pt x="16" y="36"/>
                  </a:cubicBezTo>
                  <a:cubicBezTo>
                    <a:pt x="16" y="36"/>
                    <a:pt x="15" y="36"/>
                    <a:pt x="15" y="37"/>
                  </a:cubicBezTo>
                  <a:cubicBezTo>
                    <a:pt x="14" y="40"/>
                    <a:pt x="12" y="43"/>
                    <a:pt x="12" y="43"/>
                  </a:cubicBezTo>
                  <a:cubicBezTo>
                    <a:pt x="11" y="44"/>
                    <a:pt x="11" y="45"/>
                    <a:pt x="11" y="46"/>
                  </a:cubicBezTo>
                  <a:cubicBezTo>
                    <a:pt x="11" y="49"/>
                    <a:pt x="13" y="52"/>
                    <a:pt x="16" y="52"/>
                  </a:cubicBezTo>
                  <a:cubicBezTo>
                    <a:pt x="19" y="52"/>
                    <a:pt x="22" y="49"/>
                    <a:pt x="22" y="46"/>
                  </a:cubicBezTo>
                  <a:cubicBezTo>
                    <a:pt x="22" y="45"/>
                    <a:pt x="21" y="44"/>
                    <a:pt x="21" y="43"/>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0" name="Freeform 368"/>
            <p:cNvSpPr>
              <a:spLocks noEditPoints="1"/>
            </p:cNvSpPr>
            <p:nvPr/>
          </p:nvSpPr>
          <p:spPr bwMode="auto">
            <a:xfrm>
              <a:off x="4523318" y="895350"/>
              <a:ext cx="93133" cy="156633"/>
            </a:xfrm>
            <a:custGeom>
              <a:avLst/>
              <a:gdLst>
                <a:gd name="T0" fmla="*/ 37 w 37"/>
                <a:gd name="T1" fmla="*/ 39 h 63"/>
                <a:gd name="T2" fmla="*/ 33 w 37"/>
                <a:gd name="T3" fmla="*/ 43 h 63"/>
                <a:gd name="T4" fmla="*/ 30 w 37"/>
                <a:gd name="T5" fmla="*/ 39 h 63"/>
                <a:gd name="T6" fmla="*/ 30 w 37"/>
                <a:gd name="T7" fmla="*/ 27 h 63"/>
                <a:gd name="T8" fmla="*/ 28 w 37"/>
                <a:gd name="T9" fmla="*/ 27 h 63"/>
                <a:gd name="T10" fmla="*/ 28 w 37"/>
                <a:gd name="T11" fmla="*/ 59 h 63"/>
                <a:gd name="T12" fmla="*/ 24 w 37"/>
                <a:gd name="T13" fmla="*/ 63 h 63"/>
                <a:gd name="T14" fmla="*/ 20 w 37"/>
                <a:gd name="T15" fmla="*/ 59 h 63"/>
                <a:gd name="T16" fmla="*/ 20 w 37"/>
                <a:gd name="T17" fmla="*/ 43 h 63"/>
                <a:gd name="T18" fmla="*/ 17 w 37"/>
                <a:gd name="T19" fmla="*/ 43 h 63"/>
                <a:gd name="T20" fmla="*/ 17 w 37"/>
                <a:gd name="T21" fmla="*/ 59 h 63"/>
                <a:gd name="T22" fmla="*/ 13 w 37"/>
                <a:gd name="T23" fmla="*/ 63 h 63"/>
                <a:gd name="T24" fmla="*/ 9 w 37"/>
                <a:gd name="T25" fmla="*/ 59 h 63"/>
                <a:gd name="T26" fmla="*/ 9 w 37"/>
                <a:gd name="T27" fmla="*/ 27 h 63"/>
                <a:gd name="T28" fmla="*/ 7 w 37"/>
                <a:gd name="T29" fmla="*/ 27 h 63"/>
                <a:gd name="T30" fmla="*/ 7 w 37"/>
                <a:gd name="T31" fmla="*/ 39 h 63"/>
                <a:gd name="T32" fmla="*/ 4 w 37"/>
                <a:gd name="T33" fmla="*/ 43 h 63"/>
                <a:gd name="T34" fmla="*/ 0 w 37"/>
                <a:gd name="T35" fmla="*/ 39 h 63"/>
                <a:gd name="T36" fmla="*/ 0 w 37"/>
                <a:gd name="T37" fmla="*/ 24 h 63"/>
                <a:gd name="T38" fmla="*/ 7 w 37"/>
                <a:gd name="T39" fmla="*/ 17 h 63"/>
                <a:gd name="T40" fmla="*/ 30 w 37"/>
                <a:gd name="T41" fmla="*/ 17 h 63"/>
                <a:gd name="T42" fmla="*/ 37 w 37"/>
                <a:gd name="T43" fmla="*/ 24 h 63"/>
                <a:gd name="T44" fmla="*/ 37 w 37"/>
                <a:gd name="T45" fmla="*/ 39 h 63"/>
                <a:gd name="T46" fmla="*/ 19 w 37"/>
                <a:gd name="T47" fmla="*/ 16 h 63"/>
                <a:gd name="T48" fmla="*/ 11 w 37"/>
                <a:gd name="T49" fmla="*/ 8 h 63"/>
                <a:gd name="T50" fmla="*/ 19 w 37"/>
                <a:gd name="T51" fmla="*/ 0 h 63"/>
                <a:gd name="T52" fmla="*/ 27 w 37"/>
                <a:gd name="T53" fmla="*/ 8 h 63"/>
                <a:gd name="T54" fmla="*/ 19 w 37"/>
                <a:gd name="T5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63">
                  <a:moveTo>
                    <a:pt x="37" y="39"/>
                  </a:moveTo>
                  <a:cubicBezTo>
                    <a:pt x="37" y="41"/>
                    <a:pt x="35" y="43"/>
                    <a:pt x="33" y="43"/>
                  </a:cubicBezTo>
                  <a:cubicBezTo>
                    <a:pt x="32" y="43"/>
                    <a:pt x="30" y="41"/>
                    <a:pt x="30" y="39"/>
                  </a:cubicBezTo>
                  <a:cubicBezTo>
                    <a:pt x="30" y="27"/>
                    <a:pt x="30" y="27"/>
                    <a:pt x="30" y="27"/>
                  </a:cubicBezTo>
                  <a:cubicBezTo>
                    <a:pt x="28" y="27"/>
                    <a:pt x="28" y="27"/>
                    <a:pt x="28" y="27"/>
                  </a:cubicBezTo>
                  <a:cubicBezTo>
                    <a:pt x="28" y="59"/>
                    <a:pt x="28" y="59"/>
                    <a:pt x="28" y="59"/>
                  </a:cubicBezTo>
                  <a:cubicBezTo>
                    <a:pt x="28" y="61"/>
                    <a:pt x="26" y="63"/>
                    <a:pt x="24" y="63"/>
                  </a:cubicBezTo>
                  <a:cubicBezTo>
                    <a:pt x="22" y="63"/>
                    <a:pt x="20" y="61"/>
                    <a:pt x="20" y="59"/>
                  </a:cubicBezTo>
                  <a:cubicBezTo>
                    <a:pt x="20" y="43"/>
                    <a:pt x="20" y="43"/>
                    <a:pt x="20" y="43"/>
                  </a:cubicBezTo>
                  <a:cubicBezTo>
                    <a:pt x="17" y="43"/>
                    <a:pt x="17" y="43"/>
                    <a:pt x="17" y="43"/>
                  </a:cubicBezTo>
                  <a:cubicBezTo>
                    <a:pt x="17" y="59"/>
                    <a:pt x="17" y="59"/>
                    <a:pt x="17" y="59"/>
                  </a:cubicBezTo>
                  <a:cubicBezTo>
                    <a:pt x="17" y="61"/>
                    <a:pt x="16" y="63"/>
                    <a:pt x="13" y="63"/>
                  </a:cubicBezTo>
                  <a:cubicBezTo>
                    <a:pt x="11" y="63"/>
                    <a:pt x="9" y="61"/>
                    <a:pt x="9" y="59"/>
                  </a:cubicBezTo>
                  <a:cubicBezTo>
                    <a:pt x="9" y="27"/>
                    <a:pt x="9" y="27"/>
                    <a:pt x="9" y="27"/>
                  </a:cubicBezTo>
                  <a:cubicBezTo>
                    <a:pt x="7" y="27"/>
                    <a:pt x="7" y="27"/>
                    <a:pt x="7" y="27"/>
                  </a:cubicBezTo>
                  <a:cubicBezTo>
                    <a:pt x="7" y="39"/>
                    <a:pt x="7" y="39"/>
                    <a:pt x="7" y="39"/>
                  </a:cubicBezTo>
                  <a:cubicBezTo>
                    <a:pt x="7" y="41"/>
                    <a:pt x="6" y="43"/>
                    <a:pt x="4" y="43"/>
                  </a:cubicBezTo>
                  <a:cubicBezTo>
                    <a:pt x="2" y="43"/>
                    <a:pt x="0" y="41"/>
                    <a:pt x="0" y="39"/>
                  </a:cubicBezTo>
                  <a:cubicBezTo>
                    <a:pt x="0" y="24"/>
                    <a:pt x="0" y="24"/>
                    <a:pt x="0" y="24"/>
                  </a:cubicBezTo>
                  <a:cubicBezTo>
                    <a:pt x="0" y="20"/>
                    <a:pt x="3" y="17"/>
                    <a:pt x="7" y="17"/>
                  </a:cubicBezTo>
                  <a:cubicBezTo>
                    <a:pt x="30" y="17"/>
                    <a:pt x="30" y="17"/>
                    <a:pt x="30" y="17"/>
                  </a:cubicBezTo>
                  <a:cubicBezTo>
                    <a:pt x="34" y="17"/>
                    <a:pt x="37" y="20"/>
                    <a:pt x="37" y="24"/>
                  </a:cubicBezTo>
                  <a:lnTo>
                    <a:pt x="37" y="39"/>
                  </a:lnTo>
                  <a:close/>
                  <a:moveTo>
                    <a:pt x="19" y="16"/>
                  </a:moveTo>
                  <a:cubicBezTo>
                    <a:pt x="14" y="16"/>
                    <a:pt x="11" y="13"/>
                    <a:pt x="11" y="8"/>
                  </a:cubicBezTo>
                  <a:cubicBezTo>
                    <a:pt x="11" y="4"/>
                    <a:pt x="14" y="0"/>
                    <a:pt x="19" y="0"/>
                  </a:cubicBezTo>
                  <a:cubicBezTo>
                    <a:pt x="23" y="0"/>
                    <a:pt x="27" y="4"/>
                    <a:pt x="27" y="8"/>
                  </a:cubicBezTo>
                  <a:cubicBezTo>
                    <a:pt x="27" y="13"/>
                    <a:pt x="23" y="16"/>
                    <a:pt x="19" y="16"/>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1" name="Freeform 369"/>
            <p:cNvSpPr>
              <a:spLocks noEditPoints="1"/>
            </p:cNvSpPr>
            <p:nvPr/>
          </p:nvSpPr>
          <p:spPr bwMode="auto">
            <a:xfrm>
              <a:off x="6601884" y="2197100"/>
              <a:ext cx="230717" cy="220133"/>
            </a:xfrm>
            <a:custGeom>
              <a:avLst/>
              <a:gdLst>
                <a:gd name="T0" fmla="*/ 84 w 92"/>
                <a:gd name="T1" fmla="*/ 79 h 88"/>
                <a:gd name="T2" fmla="*/ 29 w 92"/>
                <a:gd name="T3" fmla="*/ 79 h 88"/>
                <a:gd name="T4" fmla="*/ 29 w 92"/>
                <a:gd name="T5" fmla="*/ 71 h 88"/>
                <a:gd name="T6" fmla="*/ 37 w 92"/>
                <a:gd name="T7" fmla="*/ 51 h 88"/>
                <a:gd name="T8" fmla="*/ 50 w 92"/>
                <a:gd name="T9" fmla="*/ 67 h 88"/>
                <a:gd name="T10" fmla="*/ 62 w 92"/>
                <a:gd name="T11" fmla="*/ 55 h 88"/>
                <a:gd name="T12" fmla="*/ 77 w 92"/>
                <a:gd name="T13" fmla="*/ 49 h 88"/>
                <a:gd name="T14" fmla="*/ 84 w 92"/>
                <a:gd name="T15" fmla="*/ 64 h 88"/>
                <a:gd name="T16" fmla="*/ 84 w 92"/>
                <a:gd name="T17" fmla="*/ 79 h 88"/>
                <a:gd name="T18" fmla="*/ 89 w 92"/>
                <a:gd name="T19" fmla="*/ 37 h 88"/>
                <a:gd name="T20" fmla="*/ 22 w 92"/>
                <a:gd name="T21" fmla="*/ 37 h 88"/>
                <a:gd name="T22" fmla="*/ 19 w 92"/>
                <a:gd name="T23" fmla="*/ 41 h 88"/>
                <a:gd name="T24" fmla="*/ 19 w 92"/>
                <a:gd name="T25" fmla="*/ 84 h 88"/>
                <a:gd name="T26" fmla="*/ 22 w 92"/>
                <a:gd name="T27" fmla="*/ 88 h 88"/>
                <a:gd name="T28" fmla="*/ 89 w 92"/>
                <a:gd name="T29" fmla="*/ 88 h 88"/>
                <a:gd name="T30" fmla="*/ 92 w 92"/>
                <a:gd name="T31" fmla="*/ 84 h 88"/>
                <a:gd name="T32" fmla="*/ 92 w 92"/>
                <a:gd name="T33" fmla="*/ 41 h 88"/>
                <a:gd name="T34" fmla="*/ 89 w 92"/>
                <a:gd name="T35" fmla="*/ 37 h 88"/>
                <a:gd name="T36" fmla="*/ 79 w 92"/>
                <a:gd name="T37" fmla="*/ 29 h 88"/>
                <a:gd name="T38" fmla="*/ 70 w 92"/>
                <a:gd name="T39" fmla="*/ 3 h 88"/>
                <a:gd name="T40" fmla="*/ 65 w 92"/>
                <a:gd name="T41" fmla="*/ 1 h 88"/>
                <a:gd name="T42" fmla="*/ 3 w 92"/>
                <a:gd name="T43" fmla="*/ 23 h 88"/>
                <a:gd name="T44" fmla="*/ 1 w 92"/>
                <a:gd name="T45" fmla="*/ 28 h 88"/>
                <a:gd name="T46" fmla="*/ 10 w 92"/>
                <a:gd name="T47" fmla="*/ 55 h 88"/>
                <a:gd name="T48" fmla="*/ 10 w 92"/>
                <a:gd name="T49" fmla="*/ 41 h 88"/>
                <a:gd name="T50" fmla="*/ 22 w 92"/>
                <a:gd name="T51" fmla="*/ 29 h 88"/>
                <a:gd name="T52" fmla="*/ 39 w 92"/>
                <a:gd name="T53" fmla="*/ 29 h 88"/>
                <a:gd name="T54" fmla="*/ 58 w 92"/>
                <a:gd name="T55" fmla="*/ 15 h 88"/>
                <a:gd name="T56" fmla="*/ 70 w 92"/>
                <a:gd name="T57" fmla="*/ 29 h 88"/>
                <a:gd name="T58" fmla="*/ 79 w 92"/>
                <a:gd name="T5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88">
                  <a:moveTo>
                    <a:pt x="84" y="79"/>
                  </a:moveTo>
                  <a:cubicBezTo>
                    <a:pt x="29" y="79"/>
                    <a:pt x="29" y="79"/>
                    <a:pt x="29" y="79"/>
                  </a:cubicBezTo>
                  <a:cubicBezTo>
                    <a:pt x="29" y="71"/>
                    <a:pt x="29" y="71"/>
                    <a:pt x="29" y="71"/>
                  </a:cubicBezTo>
                  <a:cubicBezTo>
                    <a:pt x="37" y="51"/>
                    <a:pt x="37" y="51"/>
                    <a:pt x="37" y="51"/>
                  </a:cubicBezTo>
                  <a:cubicBezTo>
                    <a:pt x="50" y="67"/>
                    <a:pt x="50" y="67"/>
                    <a:pt x="50" y="67"/>
                  </a:cubicBezTo>
                  <a:cubicBezTo>
                    <a:pt x="62" y="55"/>
                    <a:pt x="62" y="55"/>
                    <a:pt x="62" y="55"/>
                  </a:cubicBezTo>
                  <a:cubicBezTo>
                    <a:pt x="77" y="49"/>
                    <a:pt x="77" y="49"/>
                    <a:pt x="77" y="49"/>
                  </a:cubicBezTo>
                  <a:cubicBezTo>
                    <a:pt x="84" y="64"/>
                    <a:pt x="84" y="64"/>
                    <a:pt x="84" y="64"/>
                  </a:cubicBezTo>
                  <a:lnTo>
                    <a:pt x="84" y="79"/>
                  </a:lnTo>
                  <a:close/>
                  <a:moveTo>
                    <a:pt x="89" y="37"/>
                  </a:moveTo>
                  <a:cubicBezTo>
                    <a:pt x="22" y="37"/>
                    <a:pt x="22" y="37"/>
                    <a:pt x="22" y="37"/>
                  </a:cubicBezTo>
                  <a:cubicBezTo>
                    <a:pt x="20" y="37"/>
                    <a:pt x="19" y="39"/>
                    <a:pt x="19" y="41"/>
                  </a:cubicBezTo>
                  <a:cubicBezTo>
                    <a:pt x="19" y="84"/>
                    <a:pt x="19" y="84"/>
                    <a:pt x="19" y="84"/>
                  </a:cubicBezTo>
                  <a:cubicBezTo>
                    <a:pt x="19" y="86"/>
                    <a:pt x="20" y="88"/>
                    <a:pt x="22" y="88"/>
                  </a:cubicBezTo>
                  <a:cubicBezTo>
                    <a:pt x="89" y="88"/>
                    <a:pt x="89" y="88"/>
                    <a:pt x="89" y="88"/>
                  </a:cubicBezTo>
                  <a:cubicBezTo>
                    <a:pt x="91" y="88"/>
                    <a:pt x="92" y="86"/>
                    <a:pt x="92" y="84"/>
                  </a:cubicBezTo>
                  <a:cubicBezTo>
                    <a:pt x="92" y="41"/>
                    <a:pt x="92" y="41"/>
                    <a:pt x="92" y="41"/>
                  </a:cubicBezTo>
                  <a:cubicBezTo>
                    <a:pt x="92" y="39"/>
                    <a:pt x="91" y="37"/>
                    <a:pt x="89" y="37"/>
                  </a:cubicBezTo>
                  <a:close/>
                  <a:moveTo>
                    <a:pt x="79" y="29"/>
                  </a:moveTo>
                  <a:cubicBezTo>
                    <a:pt x="70" y="3"/>
                    <a:pt x="70" y="3"/>
                    <a:pt x="70" y="3"/>
                  </a:cubicBezTo>
                  <a:cubicBezTo>
                    <a:pt x="69" y="1"/>
                    <a:pt x="67" y="0"/>
                    <a:pt x="65" y="1"/>
                  </a:cubicBezTo>
                  <a:cubicBezTo>
                    <a:pt x="3" y="23"/>
                    <a:pt x="3" y="23"/>
                    <a:pt x="3" y="23"/>
                  </a:cubicBezTo>
                  <a:cubicBezTo>
                    <a:pt x="1" y="24"/>
                    <a:pt x="0" y="26"/>
                    <a:pt x="1" y="28"/>
                  </a:cubicBezTo>
                  <a:cubicBezTo>
                    <a:pt x="10" y="55"/>
                    <a:pt x="10" y="55"/>
                    <a:pt x="10" y="55"/>
                  </a:cubicBezTo>
                  <a:cubicBezTo>
                    <a:pt x="10" y="41"/>
                    <a:pt x="10" y="41"/>
                    <a:pt x="10" y="41"/>
                  </a:cubicBezTo>
                  <a:cubicBezTo>
                    <a:pt x="10" y="34"/>
                    <a:pt x="16" y="29"/>
                    <a:pt x="22" y="29"/>
                  </a:cubicBezTo>
                  <a:cubicBezTo>
                    <a:pt x="39" y="29"/>
                    <a:pt x="39" y="29"/>
                    <a:pt x="39" y="29"/>
                  </a:cubicBezTo>
                  <a:cubicBezTo>
                    <a:pt x="58" y="15"/>
                    <a:pt x="58" y="15"/>
                    <a:pt x="58" y="15"/>
                  </a:cubicBezTo>
                  <a:cubicBezTo>
                    <a:pt x="70" y="29"/>
                    <a:pt x="70" y="29"/>
                    <a:pt x="70" y="29"/>
                  </a:cubicBezTo>
                  <a:lnTo>
                    <a:pt x="79" y="29"/>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2" name="Freeform 370"/>
            <p:cNvSpPr>
              <a:spLocks noEditPoints="1"/>
            </p:cNvSpPr>
            <p:nvPr/>
          </p:nvSpPr>
          <p:spPr bwMode="auto">
            <a:xfrm>
              <a:off x="6165851" y="831849"/>
              <a:ext cx="162984" cy="162984"/>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3" name="Freeform 371"/>
            <p:cNvSpPr>
              <a:spLocks noEditPoints="1"/>
            </p:cNvSpPr>
            <p:nvPr/>
          </p:nvSpPr>
          <p:spPr bwMode="auto">
            <a:xfrm>
              <a:off x="4861984" y="2061633"/>
              <a:ext cx="127000" cy="110067"/>
            </a:xfrm>
            <a:custGeom>
              <a:avLst/>
              <a:gdLst>
                <a:gd name="T0" fmla="*/ 28 w 51"/>
                <a:gd name="T1" fmla="*/ 36 h 44"/>
                <a:gd name="T2" fmla="*/ 23 w 51"/>
                <a:gd name="T3" fmla="*/ 36 h 44"/>
                <a:gd name="T4" fmla="*/ 23 w 51"/>
                <a:gd name="T5" fmla="*/ 31 h 44"/>
                <a:gd name="T6" fmla="*/ 1 w 51"/>
                <a:gd name="T7" fmla="*/ 31 h 44"/>
                <a:gd name="T8" fmla="*/ 1 w 51"/>
                <a:gd name="T9" fmla="*/ 39 h 44"/>
                <a:gd name="T10" fmla="*/ 6 w 51"/>
                <a:gd name="T11" fmla="*/ 44 h 44"/>
                <a:gd name="T12" fmla="*/ 45 w 51"/>
                <a:gd name="T13" fmla="*/ 44 h 44"/>
                <a:gd name="T14" fmla="*/ 50 w 51"/>
                <a:gd name="T15" fmla="*/ 39 h 44"/>
                <a:gd name="T16" fmla="*/ 50 w 51"/>
                <a:gd name="T17" fmla="*/ 31 h 44"/>
                <a:gd name="T18" fmla="*/ 28 w 51"/>
                <a:gd name="T19" fmla="*/ 31 h 44"/>
                <a:gd name="T20" fmla="*/ 28 w 51"/>
                <a:gd name="T21" fmla="*/ 36 h 44"/>
                <a:gd name="T22" fmla="*/ 19 w 51"/>
                <a:gd name="T23" fmla="*/ 5 h 44"/>
                <a:gd name="T24" fmla="*/ 21 w 51"/>
                <a:gd name="T25" fmla="*/ 3 h 44"/>
                <a:gd name="T26" fmla="*/ 29 w 51"/>
                <a:gd name="T27" fmla="*/ 3 h 44"/>
                <a:gd name="T28" fmla="*/ 32 w 51"/>
                <a:gd name="T29" fmla="*/ 5 h 44"/>
                <a:gd name="T30" fmla="*/ 33 w 51"/>
                <a:gd name="T31" fmla="*/ 8 h 44"/>
                <a:gd name="T32" fmla="*/ 18 w 51"/>
                <a:gd name="T33" fmla="*/ 8 h 44"/>
                <a:gd name="T34" fmla="*/ 19 w 51"/>
                <a:gd name="T35" fmla="*/ 5 h 44"/>
                <a:gd name="T36" fmla="*/ 23 w 51"/>
                <a:gd name="T37" fmla="*/ 23 h 44"/>
                <a:gd name="T38" fmla="*/ 28 w 51"/>
                <a:gd name="T39" fmla="*/ 23 h 44"/>
                <a:gd name="T40" fmla="*/ 28 w 51"/>
                <a:gd name="T41" fmla="*/ 28 h 44"/>
                <a:gd name="T42" fmla="*/ 51 w 51"/>
                <a:gd name="T43" fmla="*/ 28 h 44"/>
                <a:gd name="T44" fmla="*/ 51 w 51"/>
                <a:gd name="T45" fmla="*/ 13 h 44"/>
                <a:gd name="T46" fmla="*/ 46 w 51"/>
                <a:gd name="T47" fmla="*/ 8 h 44"/>
                <a:gd name="T48" fmla="*/ 37 w 51"/>
                <a:gd name="T49" fmla="*/ 8 h 44"/>
                <a:gd name="T50" fmla="*/ 34 w 51"/>
                <a:gd name="T51" fmla="*/ 2 h 44"/>
                <a:gd name="T52" fmla="*/ 31 w 51"/>
                <a:gd name="T53" fmla="*/ 0 h 44"/>
                <a:gd name="T54" fmla="*/ 20 w 51"/>
                <a:gd name="T55" fmla="*/ 0 h 44"/>
                <a:gd name="T56" fmla="*/ 17 w 51"/>
                <a:gd name="T57" fmla="*/ 2 h 44"/>
                <a:gd name="T58" fmla="*/ 14 w 51"/>
                <a:gd name="T59" fmla="*/ 8 h 44"/>
                <a:gd name="T60" fmla="*/ 5 w 51"/>
                <a:gd name="T61" fmla="*/ 8 h 44"/>
                <a:gd name="T62" fmla="*/ 0 w 51"/>
                <a:gd name="T63" fmla="*/ 13 h 44"/>
                <a:gd name="T64" fmla="*/ 0 w 51"/>
                <a:gd name="T65" fmla="*/ 28 h 44"/>
                <a:gd name="T66" fmla="*/ 23 w 51"/>
                <a:gd name="T67" fmla="*/ 28 h 44"/>
                <a:gd name="T68" fmla="*/ 23 w 51"/>
                <a:gd name="T6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4">
                  <a:moveTo>
                    <a:pt x="28" y="36"/>
                  </a:moveTo>
                  <a:cubicBezTo>
                    <a:pt x="23" y="36"/>
                    <a:pt x="23" y="36"/>
                    <a:pt x="23" y="36"/>
                  </a:cubicBezTo>
                  <a:cubicBezTo>
                    <a:pt x="23" y="31"/>
                    <a:pt x="23" y="31"/>
                    <a:pt x="23" y="31"/>
                  </a:cubicBezTo>
                  <a:cubicBezTo>
                    <a:pt x="1" y="31"/>
                    <a:pt x="1" y="31"/>
                    <a:pt x="1" y="31"/>
                  </a:cubicBezTo>
                  <a:cubicBezTo>
                    <a:pt x="1" y="31"/>
                    <a:pt x="1" y="36"/>
                    <a:pt x="1" y="39"/>
                  </a:cubicBezTo>
                  <a:cubicBezTo>
                    <a:pt x="1" y="41"/>
                    <a:pt x="2" y="44"/>
                    <a:pt x="6" y="44"/>
                  </a:cubicBezTo>
                  <a:cubicBezTo>
                    <a:pt x="45" y="44"/>
                    <a:pt x="45" y="44"/>
                    <a:pt x="45" y="44"/>
                  </a:cubicBezTo>
                  <a:cubicBezTo>
                    <a:pt x="49" y="44"/>
                    <a:pt x="49" y="41"/>
                    <a:pt x="50" y="39"/>
                  </a:cubicBezTo>
                  <a:cubicBezTo>
                    <a:pt x="50" y="35"/>
                    <a:pt x="50" y="31"/>
                    <a:pt x="50" y="31"/>
                  </a:cubicBezTo>
                  <a:cubicBezTo>
                    <a:pt x="28" y="31"/>
                    <a:pt x="28" y="31"/>
                    <a:pt x="28" y="31"/>
                  </a:cubicBezTo>
                  <a:lnTo>
                    <a:pt x="28" y="36"/>
                  </a:lnTo>
                  <a:close/>
                  <a:moveTo>
                    <a:pt x="19" y="5"/>
                  </a:moveTo>
                  <a:cubicBezTo>
                    <a:pt x="20" y="4"/>
                    <a:pt x="20" y="3"/>
                    <a:pt x="21" y="3"/>
                  </a:cubicBezTo>
                  <a:cubicBezTo>
                    <a:pt x="29" y="3"/>
                    <a:pt x="29" y="3"/>
                    <a:pt x="29" y="3"/>
                  </a:cubicBezTo>
                  <a:cubicBezTo>
                    <a:pt x="31" y="3"/>
                    <a:pt x="31" y="4"/>
                    <a:pt x="32" y="5"/>
                  </a:cubicBezTo>
                  <a:cubicBezTo>
                    <a:pt x="32" y="5"/>
                    <a:pt x="32" y="6"/>
                    <a:pt x="33" y="8"/>
                  </a:cubicBezTo>
                  <a:cubicBezTo>
                    <a:pt x="18" y="8"/>
                    <a:pt x="18" y="8"/>
                    <a:pt x="18" y="8"/>
                  </a:cubicBezTo>
                  <a:cubicBezTo>
                    <a:pt x="19" y="6"/>
                    <a:pt x="19" y="5"/>
                    <a:pt x="19" y="5"/>
                  </a:cubicBezTo>
                  <a:close/>
                  <a:moveTo>
                    <a:pt x="23" y="23"/>
                  </a:moveTo>
                  <a:cubicBezTo>
                    <a:pt x="28" y="23"/>
                    <a:pt x="28" y="23"/>
                    <a:pt x="28" y="23"/>
                  </a:cubicBezTo>
                  <a:cubicBezTo>
                    <a:pt x="28" y="28"/>
                    <a:pt x="28" y="28"/>
                    <a:pt x="28" y="28"/>
                  </a:cubicBezTo>
                  <a:cubicBezTo>
                    <a:pt x="51" y="28"/>
                    <a:pt x="51" y="28"/>
                    <a:pt x="51" y="28"/>
                  </a:cubicBezTo>
                  <a:cubicBezTo>
                    <a:pt x="51" y="28"/>
                    <a:pt x="51" y="17"/>
                    <a:pt x="51" y="13"/>
                  </a:cubicBezTo>
                  <a:cubicBezTo>
                    <a:pt x="51" y="10"/>
                    <a:pt x="49" y="8"/>
                    <a:pt x="46" y="8"/>
                  </a:cubicBezTo>
                  <a:cubicBezTo>
                    <a:pt x="37" y="8"/>
                    <a:pt x="37" y="8"/>
                    <a:pt x="37" y="8"/>
                  </a:cubicBezTo>
                  <a:cubicBezTo>
                    <a:pt x="36" y="5"/>
                    <a:pt x="35" y="2"/>
                    <a:pt x="34" y="2"/>
                  </a:cubicBezTo>
                  <a:cubicBezTo>
                    <a:pt x="33" y="0"/>
                    <a:pt x="33" y="0"/>
                    <a:pt x="31" y="0"/>
                  </a:cubicBezTo>
                  <a:cubicBezTo>
                    <a:pt x="20" y="0"/>
                    <a:pt x="20" y="0"/>
                    <a:pt x="20" y="0"/>
                  </a:cubicBezTo>
                  <a:cubicBezTo>
                    <a:pt x="18" y="0"/>
                    <a:pt x="18" y="0"/>
                    <a:pt x="17" y="2"/>
                  </a:cubicBezTo>
                  <a:cubicBezTo>
                    <a:pt x="16" y="2"/>
                    <a:pt x="15" y="5"/>
                    <a:pt x="14" y="8"/>
                  </a:cubicBezTo>
                  <a:cubicBezTo>
                    <a:pt x="5" y="8"/>
                    <a:pt x="5" y="8"/>
                    <a:pt x="5" y="8"/>
                  </a:cubicBezTo>
                  <a:cubicBezTo>
                    <a:pt x="1" y="8"/>
                    <a:pt x="0" y="10"/>
                    <a:pt x="0" y="13"/>
                  </a:cubicBezTo>
                  <a:cubicBezTo>
                    <a:pt x="0" y="17"/>
                    <a:pt x="0" y="28"/>
                    <a:pt x="0" y="28"/>
                  </a:cubicBezTo>
                  <a:cubicBezTo>
                    <a:pt x="23" y="28"/>
                    <a:pt x="23" y="28"/>
                    <a:pt x="23" y="28"/>
                  </a:cubicBezTo>
                  <a:lnTo>
                    <a:pt x="23" y="2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4" name="Freeform 372"/>
            <p:cNvSpPr>
              <a:spLocks noEditPoints="1"/>
            </p:cNvSpPr>
            <p:nvPr/>
          </p:nvSpPr>
          <p:spPr bwMode="auto">
            <a:xfrm>
              <a:off x="7313085" y="3035301"/>
              <a:ext cx="148167" cy="99484"/>
            </a:xfrm>
            <a:custGeom>
              <a:avLst/>
              <a:gdLst>
                <a:gd name="T0" fmla="*/ 51 w 59"/>
                <a:gd name="T1" fmla="*/ 12 h 40"/>
                <a:gd name="T2" fmla="*/ 48 w 59"/>
                <a:gd name="T3" fmla="*/ 18 h 40"/>
                <a:gd name="T4" fmla="*/ 53 w 59"/>
                <a:gd name="T5" fmla="*/ 34 h 40"/>
                <a:gd name="T6" fmla="*/ 53 w 59"/>
                <a:gd name="T7" fmla="*/ 37 h 40"/>
                <a:gd name="T8" fmla="*/ 56 w 59"/>
                <a:gd name="T9" fmla="*/ 40 h 40"/>
                <a:gd name="T10" fmla="*/ 56 w 59"/>
                <a:gd name="T11" fmla="*/ 40 h 40"/>
                <a:gd name="T12" fmla="*/ 59 w 59"/>
                <a:gd name="T13" fmla="*/ 37 h 40"/>
                <a:gd name="T14" fmla="*/ 59 w 59"/>
                <a:gd name="T15" fmla="*/ 34 h 40"/>
                <a:gd name="T16" fmla="*/ 51 w 59"/>
                <a:gd name="T17" fmla="*/ 12 h 40"/>
                <a:gd name="T18" fmla="*/ 29 w 59"/>
                <a:gd name="T19" fmla="*/ 8 h 40"/>
                <a:gd name="T20" fmla="*/ 33 w 59"/>
                <a:gd name="T21" fmla="*/ 8 h 40"/>
                <a:gd name="T22" fmla="*/ 37 w 59"/>
                <a:gd name="T23" fmla="*/ 3 h 40"/>
                <a:gd name="T24" fmla="*/ 29 w 59"/>
                <a:gd name="T25" fmla="*/ 2 h 40"/>
                <a:gd name="T26" fmla="*/ 0 w 59"/>
                <a:gd name="T27" fmla="*/ 34 h 40"/>
                <a:gd name="T28" fmla="*/ 0 w 59"/>
                <a:gd name="T29" fmla="*/ 37 h 40"/>
                <a:gd name="T30" fmla="*/ 3 w 59"/>
                <a:gd name="T31" fmla="*/ 40 h 40"/>
                <a:gd name="T32" fmla="*/ 6 w 59"/>
                <a:gd name="T33" fmla="*/ 36 h 40"/>
                <a:gd name="T34" fmla="*/ 6 w 59"/>
                <a:gd name="T35" fmla="*/ 34 h 40"/>
                <a:gd name="T36" fmla="*/ 29 w 59"/>
                <a:gd name="T37" fmla="*/ 8 h 40"/>
                <a:gd name="T38" fmla="*/ 24 w 59"/>
                <a:gd name="T39" fmla="*/ 30 h 40"/>
                <a:gd name="T40" fmla="*/ 26 w 59"/>
                <a:gd name="T41" fmla="*/ 38 h 40"/>
                <a:gd name="T42" fmla="*/ 34 w 59"/>
                <a:gd name="T43" fmla="*/ 36 h 40"/>
                <a:gd name="T44" fmla="*/ 48 w 59"/>
                <a:gd name="T45" fmla="*/ 0 h 40"/>
                <a:gd name="T46" fmla="*/ 24 w 59"/>
                <a:gd name="T47"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0">
                  <a:moveTo>
                    <a:pt x="51" y="12"/>
                  </a:moveTo>
                  <a:cubicBezTo>
                    <a:pt x="50" y="14"/>
                    <a:pt x="49" y="16"/>
                    <a:pt x="48" y="18"/>
                  </a:cubicBezTo>
                  <a:cubicBezTo>
                    <a:pt x="51" y="22"/>
                    <a:pt x="53" y="28"/>
                    <a:pt x="53" y="34"/>
                  </a:cubicBezTo>
                  <a:cubicBezTo>
                    <a:pt x="53" y="35"/>
                    <a:pt x="53" y="36"/>
                    <a:pt x="53" y="37"/>
                  </a:cubicBezTo>
                  <a:cubicBezTo>
                    <a:pt x="53" y="38"/>
                    <a:pt x="54" y="40"/>
                    <a:pt x="56" y="40"/>
                  </a:cubicBezTo>
                  <a:cubicBezTo>
                    <a:pt x="56" y="40"/>
                    <a:pt x="56" y="40"/>
                    <a:pt x="56" y="40"/>
                  </a:cubicBezTo>
                  <a:cubicBezTo>
                    <a:pt x="57" y="40"/>
                    <a:pt x="59" y="39"/>
                    <a:pt x="59" y="37"/>
                  </a:cubicBezTo>
                  <a:cubicBezTo>
                    <a:pt x="59" y="36"/>
                    <a:pt x="59" y="35"/>
                    <a:pt x="59" y="34"/>
                  </a:cubicBezTo>
                  <a:cubicBezTo>
                    <a:pt x="59" y="25"/>
                    <a:pt x="56" y="17"/>
                    <a:pt x="51" y="12"/>
                  </a:cubicBezTo>
                  <a:close/>
                  <a:moveTo>
                    <a:pt x="29" y="8"/>
                  </a:moveTo>
                  <a:cubicBezTo>
                    <a:pt x="31" y="8"/>
                    <a:pt x="32" y="8"/>
                    <a:pt x="33" y="8"/>
                  </a:cubicBezTo>
                  <a:cubicBezTo>
                    <a:pt x="35" y="7"/>
                    <a:pt x="36" y="5"/>
                    <a:pt x="37" y="3"/>
                  </a:cubicBezTo>
                  <a:cubicBezTo>
                    <a:pt x="35" y="2"/>
                    <a:pt x="32" y="2"/>
                    <a:pt x="29" y="2"/>
                  </a:cubicBezTo>
                  <a:cubicBezTo>
                    <a:pt x="13" y="2"/>
                    <a:pt x="0" y="16"/>
                    <a:pt x="0" y="34"/>
                  </a:cubicBezTo>
                  <a:cubicBezTo>
                    <a:pt x="0" y="35"/>
                    <a:pt x="0" y="36"/>
                    <a:pt x="0" y="37"/>
                  </a:cubicBezTo>
                  <a:cubicBezTo>
                    <a:pt x="0" y="39"/>
                    <a:pt x="2" y="40"/>
                    <a:pt x="3" y="40"/>
                  </a:cubicBezTo>
                  <a:cubicBezTo>
                    <a:pt x="5" y="40"/>
                    <a:pt x="6" y="38"/>
                    <a:pt x="6" y="36"/>
                  </a:cubicBezTo>
                  <a:cubicBezTo>
                    <a:pt x="6" y="36"/>
                    <a:pt x="6" y="35"/>
                    <a:pt x="6" y="34"/>
                  </a:cubicBezTo>
                  <a:cubicBezTo>
                    <a:pt x="6" y="19"/>
                    <a:pt x="16" y="8"/>
                    <a:pt x="29" y="8"/>
                  </a:cubicBezTo>
                  <a:close/>
                  <a:moveTo>
                    <a:pt x="24" y="30"/>
                  </a:moveTo>
                  <a:cubicBezTo>
                    <a:pt x="22" y="34"/>
                    <a:pt x="23" y="37"/>
                    <a:pt x="26" y="38"/>
                  </a:cubicBezTo>
                  <a:cubicBezTo>
                    <a:pt x="29" y="40"/>
                    <a:pt x="32" y="40"/>
                    <a:pt x="34" y="36"/>
                  </a:cubicBezTo>
                  <a:cubicBezTo>
                    <a:pt x="36" y="33"/>
                    <a:pt x="49" y="1"/>
                    <a:pt x="48" y="0"/>
                  </a:cubicBezTo>
                  <a:cubicBezTo>
                    <a:pt x="47" y="0"/>
                    <a:pt x="26" y="27"/>
                    <a:pt x="24" y="3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5" name="Freeform 373"/>
            <p:cNvSpPr>
              <a:spLocks noEditPoints="1"/>
            </p:cNvSpPr>
            <p:nvPr/>
          </p:nvSpPr>
          <p:spPr bwMode="auto">
            <a:xfrm>
              <a:off x="4385734" y="1483783"/>
              <a:ext cx="173567" cy="160867"/>
            </a:xfrm>
            <a:custGeom>
              <a:avLst/>
              <a:gdLst>
                <a:gd name="T0" fmla="*/ 69 w 69"/>
                <a:gd name="T1" fmla="*/ 13 h 64"/>
                <a:gd name="T2" fmla="*/ 69 w 69"/>
                <a:gd name="T3" fmla="*/ 18 h 64"/>
                <a:gd name="T4" fmla="*/ 64 w 69"/>
                <a:gd name="T5" fmla="*/ 18 h 64"/>
                <a:gd name="T6" fmla="*/ 62 w 69"/>
                <a:gd name="T7" fmla="*/ 20 h 64"/>
                <a:gd name="T8" fmla="*/ 7 w 69"/>
                <a:gd name="T9" fmla="*/ 20 h 64"/>
                <a:gd name="T10" fmla="*/ 5 w 69"/>
                <a:gd name="T11" fmla="*/ 18 h 64"/>
                <a:gd name="T12" fmla="*/ 0 w 69"/>
                <a:gd name="T13" fmla="*/ 18 h 64"/>
                <a:gd name="T14" fmla="*/ 0 w 69"/>
                <a:gd name="T15" fmla="*/ 13 h 64"/>
                <a:gd name="T16" fmla="*/ 34 w 69"/>
                <a:gd name="T17" fmla="*/ 0 h 64"/>
                <a:gd name="T18" fmla="*/ 69 w 69"/>
                <a:gd name="T19" fmla="*/ 13 h 64"/>
                <a:gd name="T20" fmla="*/ 69 w 69"/>
                <a:gd name="T21" fmla="*/ 59 h 64"/>
                <a:gd name="T22" fmla="*/ 69 w 69"/>
                <a:gd name="T23" fmla="*/ 64 h 64"/>
                <a:gd name="T24" fmla="*/ 0 w 69"/>
                <a:gd name="T25" fmla="*/ 64 h 64"/>
                <a:gd name="T26" fmla="*/ 0 w 69"/>
                <a:gd name="T27" fmla="*/ 59 h 64"/>
                <a:gd name="T28" fmla="*/ 3 w 69"/>
                <a:gd name="T29" fmla="*/ 57 h 64"/>
                <a:gd name="T30" fmla="*/ 66 w 69"/>
                <a:gd name="T31" fmla="*/ 57 h 64"/>
                <a:gd name="T32" fmla="*/ 69 w 69"/>
                <a:gd name="T33" fmla="*/ 59 h 64"/>
                <a:gd name="T34" fmla="*/ 18 w 69"/>
                <a:gd name="T35" fmla="*/ 23 h 64"/>
                <a:gd name="T36" fmla="*/ 18 w 69"/>
                <a:gd name="T37" fmla="*/ 50 h 64"/>
                <a:gd name="T38" fmla="*/ 23 w 69"/>
                <a:gd name="T39" fmla="*/ 50 h 64"/>
                <a:gd name="T40" fmla="*/ 23 w 69"/>
                <a:gd name="T41" fmla="*/ 23 h 64"/>
                <a:gd name="T42" fmla="*/ 32 w 69"/>
                <a:gd name="T43" fmla="*/ 23 h 64"/>
                <a:gd name="T44" fmla="*/ 32 w 69"/>
                <a:gd name="T45" fmla="*/ 50 h 64"/>
                <a:gd name="T46" fmla="*/ 37 w 69"/>
                <a:gd name="T47" fmla="*/ 50 h 64"/>
                <a:gd name="T48" fmla="*/ 37 w 69"/>
                <a:gd name="T49" fmla="*/ 23 h 64"/>
                <a:gd name="T50" fmla="*/ 46 w 69"/>
                <a:gd name="T51" fmla="*/ 23 h 64"/>
                <a:gd name="T52" fmla="*/ 46 w 69"/>
                <a:gd name="T53" fmla="*/ 50 h 64"/>
                <a:gd name="T54" fmla="*/ 50 w 69"/>
                <a:gd name="T55" fmla="*/ 50 h 64"/>
                <a:gd name="T56" fmla="*/ 50 w 69"/>
                <a:gd name="T57" fmla="*/ 23 h 64"/>
                <a:gd name="T58" fmla="*/ 59 w 69"/>
                <a:gd name="T59" fmla="*/ 23 h 64"/>
                <a:gd name="T60" fmla="*/ 59 w 69"/>
                <a:gd name="T61" fmla="*/ 50 h 64"/>
                <a:gd name="T62" fmla="*/ 62 w 69"/>
                <a:gd name="T63" fmla="*/ 50 h 64"/>
                <a:gd name="T64" fmla="*/ 64 w 69"/>
                <a:gd name="T65" fmla="*/ 52 h 64"/>
                <a:gd name="T66" fmla="*/ 64 w 69"/>
                <a:gd name="T67" fmla="*/ 54 h 64"/>
                <a:gd name="T68" fmla="*/ 5 w 69"/>
                <a:gd name="T69" fmla="*/ 54 h 64"/>
                <a:gd name="T70" fmla="*/ 5 w 69"/>
                <a:gd name="T71" fmla="*/ 52 h 64"/>
                <a:gd name="T72" fmla="*/ 7 w 69"/>
                <a:gd name="T73" fmla="*/ 50 h 64"/>
                <a:gd name="T74" fmla="*/ 9 w 69"/>
                <a:gd name="T75" fmla="*/ 50 h 64"/>
                <a:gd name="T76" fmla="*/ 9 w 69"/>
                <a:gd name="T77" fmla="*/ 23 h 64"/>
                <a:gd name="T78" fmla="*/ 18 w 69"/>
                <a:gd name="T7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4">
                  <a:moveTo>
                    <a:pt x="69" y="13"/>
                  </a:moveTo>
                  <a:cubicBezTo>
                    <a:pt x="69" y="18"/>
                    <a:pt x="69" y="18"/>
                    <a:pt x="69" y="18"/>
                  </a:cubicBezTo>
                  <a:cubicBezTo>
                    <a:pt x="64" y="18"/>
                    <a:pt x="64" y="18"/>
                    <a:pt x="64" y="18"/>
                  </a:cubicBezTo>
                  <a:cubicBezTo>
                    <a:pt x="64" y="19"/>
                    <a:pt x="63" y="20"/>
                    <a:pt x="62" y="20"/>
                  </a:cubicBezTo>
                  <a:cubicBezTo>
                    <a:pt x="7" y="20"/>
                    <a:pt x="7" y="20"/>
                    <a:pt x="7" y="20"/>
                  </a:cubicBezTo>
                  <a:cubicBezTo>
                    <a:pt x="6" y="20"/>
                    <a:pt x="5" y="19"/>
                    <a:pt x="5" y="18"/>
                  </a:cubicBezTo>
                  <a:cubicBezTo>
                    <a:pt x="0" y="18"/>
                    <a:pt x="0" y="18"/>
                    <a:pt x="0" y="18"/>
                  </a:cubicBezTo>
                  <a:cubicBezTo>
                    <a:pt x="0" y="13"/>
                    <a:pt x="0" y="13"/>
                    <a:pt x="0" y="13"/>
                  </a:cubicBezTo>
                  <a:cubicBezTo>
                    <a:pt x="34" y="0"/>
                    <a:pt x="34" y="0"/>
                    <a:pt x="34" y="0"/>
                  </a:cubicBezTo>
                  <a:lnTo>
                    <a:pt x="69" y="13"/>
                  </a:lnTo>
                  <a:close/>
                  <a:moveTo>
                    <a:pt x="69" y="59"/>
                  </a:moveTo>
                  <a:cubicBezTo>
                    <a:pt x="69" y="64"/>
                    <a:pt x="69" y="64"/>
                    <a:pt x="69" y="64"/>
                  </a:cubicBezTo>
                  <a:cubicBezTo>
                    <a:pt x="0" y="64"/>
                    <a:pt x="0" y="64"/>
                    <a:pt x="0" y="64"/>
                  </a:cubicBezTo>
                  <a:cubicBezTo>
                    <a:pt x="0" y="59"/>
                    <a:pt x="0" y="59"/>
                    <a:pt x="0" y="59"/>
                  </a:cubicBezTo>
                  <a:cubicBezTo>
                    <a:pt x="0" y="58"/>
                    <a:pt x="1" y="57"/>
                    <a:pt x="3" y="57"/>
                  </a:cubicBezTo>
                  <a:cubicBezTo>
                    <a:pt x="66" y="57"/>
                    <a:pt x="66" y="57"/>
                    <a:pt x="66" y="57"/>
                  </a:cubicBezTo>
                  <a:cubicBezTo>
                    <a:pt x="67" y="57"/>
                    <a:pt x="69" y="58"/>
                    <a:pt x="69" y="59"/>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7" y="50"/>
                    <a:pt x="37" y="50"/>
                    <a:pt x="37" y="50"/>
                  </a:cubicBezTo>
                  <a:cubicBezTo>
                    <a:pt x="37" y="23"/>
                    <a:pt x="37" y="23"/>
                    <a:pt x="37" y="23"/>
                  </a:cubicBezTo>
                  <a:cubicBezTo>
                    <a:pt x="46" y="23"/>
                    <a:pt x="46" y="23"/>
                    <a:pt x="46" y="23"/>
                  </a:cubicBezTo>
                  <a:cubicBezTo>
                    <a:pt x="46" y="50"/>
                    <a:pt x="46" y="50"/>
                    <a:pt x="46" y="50"/>
                  </a:cubicBezTo>
                  <a:cubicBezTo>
                    <a:pt x="50" y="50"/>
                    <a:pt x="50" y="50"/>
                    <a:pt x="50" y="50"/>
                  </a:cubicBezTo>
                  <a:cubicBezTo>
                    <a:pt x="50" y="23"/>
                    <a:pt x="50" y="23"/>
                    <a:pt x="50" y="23"/>
                  </a:cubicBezTo>
                  <a:cubicBezTo>
                    <a:pt x="59" y="23"/>
                    <a:pt x="59" y="23"/>
                    <a:pt x="59" y="23"/>
                  </a:cubicBezTo>
                  <a:cubicBezTo>
                    <a:pt x="59" y="50"/>
                    <a:pt x="59" y="50"/>
                    <a:pt x="59" y="50"/>
                  </a:cubicBezTo>
                  <a:cubicBezTo>
                    <a:pt x="62" y="50"/>
                    <a:pt x="62" y="50"/>
                    <a:pt x="62" y="50"/>
                  </a:cubicBezTo>
                  <a:cubicBezTo>
                    <a:pt x="63" y="50"/>
                    <a:pt x="64" y="51"/>
                    <a:pt x="64" y="52"/>
                  </a:cubicBezTo>
                  <a:cubicBezTo>
                    <a:pt x="64" y="54"/>
                    <a:pt x="64" y="54"/>
                    <a:pt x="64" y="54"/>
                  </a:cubicBezTo>
                  <a:cubicBezTo>
                    <a:pt x="5" y="54"/>
                    <a:pt x="5" y="54"/>
                    <a:pt x="5" y="54"/>
                  </a:cubicBezTo>
                  <a:cubicBezTo>
                    <a:pt x="5" y="52"/>
                    <a:pt x="5" y="52"/>
                    <a:pt x="5" y="52"/>
                  </a:cubicBezTo>
                  <a:cubicBezTo>
                    <a:pt x="5" y="51"/>
                    <a:pt x="6" y="50"/>
                    <a:pt x="7" y="50"/>
                  </a:cubicBezTo>
                  <a:cubicBezTo>
                    <a:pt x="9" y="50"/>
                    <a:pt x="9" y="50"/>
                    <a:pt x="9" y="50"/>
                  </a:cubicBezTo>
                  <a:cubicBezTo>
                    <a:pt x="9" y="23"/>
                    <a:pt x="9" y="23"/>
                    <a:pt x="9" y="23"/>
                  </a:cubicBezTo>
                  <a:lnTo>
                    <a:pt x="18" y="23"/>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6" name="Freeform 374"/>
            <p:cNvSpPr>
              <a:spLocks noEditPoints="1"/>
            </p:cNvSpPr>
            <p:nvPr/>
          </p:nvSpPr>
          <p:spPr bwMode="auto">
            <a:xfrm>
              <a:off x="4417484" y="2017183"/>
              <a:ext cx="127000" cy="120651"/>
            </a:xfrm>
            <a:custGeom>
              <a:avLst/>
              <a:gdLst>
                <a:gd name="T0" fmla="*/ 48 w 50"/>
                <a:gd name="T1" fmla="*/ 29 h 48"/>
                <a:gd name="T2" fmla="*/ 41 w 50"/>
                <a:gd name="T3" fmla="*/ 29 h 48"/>
                <a:gd name="T4" fmla="*/ 39 w 50"/>
                <a:gd name="T5" fmla="*/ 38 h 48"/>
                <a:gd name="T6" fmla="*/ 45 w 50"/>
                <a:gd name="T7" fmla="*/ 45 h 48"/>
                <a:gd name="T8" fmla="*/ 45 w 50"/>
                <a:gd name="T9" fmla="*/ 48 h 48"/>
                <a:gd name="T10" fmla="*/ 44 w 50"/>
                <a:gd name="T11" fmla="*/ 48 h 48"/>
                <a:gd name="T12" fmla="*/ 42 w 50"/>
                <a:gd name="T13" fmla="*/ 48 h 48"/>
                <a:gd name="T14" fmla="*/ 36 w 50"/>
                <a:gd name="T15" fmla="*/ 42 h 48"/>
                <a:gd name="T16" fmla="*/ 27 w 50"/>
                <a:gd name="T17" fmla="*/ 45 h 48"/>
                <a:gd name="T18" fmla="*/ 27 w 50"/>
                <a:gd name="T19" fmla="*/ 17 h 48"/>
                <a:gd name="T20" fmla="*/ 23 w 50"/>
                <a:gd name="T21" fmla="*/ 17 h 48"/>
                <a:gd name="T22" fmla="*/ 23 w 50"/>
                <a:gd name="T23" fmla="*/ 45 h 48"/>
                <a:gd name="T24" fmla="*/ 13 w 50"/>
                <a:gd name="T25" fmla="*/ 41 h 48"/>
                <a:gd name="T26" fmla="*/ 8 w 50"/>
                <a:gd name="T27" fmla="*/ 48 h 48"/>
                <a:gd name="T28" fmla="*/ 6 w 50"/>
                <a:gd name="T29" fmla="*/ 48 h 48"/>
                <a:gd name="T30" fmla="*/ 5 w 50"/>
                <a:gd name="T31" fmla="*/ 48 h 48"/>
                <a:gd name="T32" fmla="*/ 5 w 50"/>
                <a:gd name="T33" fmla="*/ 45 h 48"/>
                <a:gd name="T34" fmla="*/ 11 w 50"/>
                <a:gd name="T35" fmla="*/ 38 h 48"/>
                <a:gd name="T36" fmla="*/ 9 w 50"/>
                <a:gd name="T37" fmla="*/ 29 h 48"/>
                <a:gd name="T38" fmla="*/ 2 w 50"/>
                <a:gd name="T39" fmla="*/ 29 h 48"/>
                <a:gd name="T40" fmla="*/ 0 w 50"/>
                <a:gd name="T41" fmla="*/ 27 h 48"/>
                <a:gd name="T42" fmla="*/ 2 w 50"/>
                <a:gd name="T43" fmla="*/ 25 h 48"/>
                <a:gd name="T44" fmla="*/ 9 w 50"/>
                <a:gd name="T45" fmla="*/ 25 h 48"/>
                <a:gd name="T46" fmla="*/ 9 w 50"/>
                <a:gd name="T47" fmla="*/ 16 h 48"/>
                <a:gd name="T48" fmla="*/ 4 w 50"/>
                <a:gd name="T49" fmla="*/ 11 h 48"/>
                <a:gd name="T50" fmla="*/ 4 w 50"/>
                <a:gd name="T51" fmla="*/ 8 h 48"/>
                <a:gd name="T52" fmla="*/ 7 w 50"/>
                <a:gd name="T53" fmla="*/ 8 h 48"/>
                <a:gd name="T54" fmla="*/ 12 w 50"/>
                <a:gd name="T55" fmla="*/ 13 h 48"/>
                <a:gd name="T56" fmla="*/ 38 w 50"/>
                <a:gd name="T57" fmla="*/ 13 h 48"/>
                <a:gd name="T58" fmla="*/ 43 w 50"/>
                <a:gd name="T59" fmla="*/ 8 h 48"/>
                <a:gd name="T60" fmla="*/ 46 w 50"/>
                <a:gd name="T61" fmla="*/ 8 h 48"/>
                <a:gd name="T62" fmla="*/ 46 w 50"/>
                <a:gd name="T63" fmla="*/ 11 h 48"/>
                <a:gd name="T64" fmla="*/ 41 w 50"/>
                <a:gd name="T65" fmla="*/ 16 h 48"/>
                <a:gd name="T66" fmla="*/ 41 w 50"/>
                <a:gd name="T67" fmla="*/ 25 h 48"/>
                <a:gd name="T68" fmla="*/ 48 w 50"/>
                <a:gd name="T69" fmla="*/ 25 h 48"/>
                <a:gd name="T70" fmla="*/ 50 w 50"/>
                <a:gd name="T71" fmla="*/ 27 h 48"/>
                <a:gd name="T72" fmla="*/ 48 w 50"/>
                <a:gd name="T73" fmla="*/ 29 h 48"/>
                <a:gd name="T74" fmla="*/ 15 w 50"/>
                <a:gd name="T75" fmla="*/ 9 h 48"/>
                <a:gd name="T76" fmla="*/ 25 w 50"/>
                <a:gd name="T77" fmla="*/ 0 h 48"/>
                <a:gd name="T78" fmla="*/ 35 w 50"/>
                <a:gd name="T79" fmla="*/ 9 h 48"/>
                <a:gd name="T80" fmla="*/ 15 w 50"/>
                <a:gd name="T8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8">
                  <a:moveTo>
                    <a:pt x="48" y="29"/>
                  </a:moveTo>
                  <a:cubicBezTo>
                    <a:pt x="41" y="29"/>
                    <a:pt x="41" y="29"/>
                    <a:pt x="41" y="29"/>
                  </a:cubicBezTo>
                  <a:cubicBezTo>
                    <a:pt x="41" y="33"/>
                    <a:pt x="40" y="36"/>
                    <a:pt x="39" y="38"/>
                  </a:cubicBezTo>
                  <a:cubicBezTo>
                    <a:pt x="45" y="45"/>
                    <a:pt x="45" y="45"/>
                    <a:pt x="45" y="45"/>
                  </a:cubicBezTo>
                  <a:cubicBezTo>
                    <a:pt x="46" y="46"/>
                    <a:pt x="46" y="47"/>
                    <a:pt x="45" y="48"/>
                  </a:cubicBezTo>
                  <a:cubicBezTo>
                    <a:pt x="45" y="48"/>
                    <a:pt x="44" y="48"/>
                    <a:pt x="44" y="48"/>
                  </a:cubicBezTo>
                  <a:cubicBezTo>
                    <a:pt x="43" y="48"/>
                    <a:pt x="43" y="48"/>
                    <a:pt x="42" y="48"/>
                  </a:cubicBezTo>
                  <a:cubicBezTo>
                    <a:pt x="36" y="42"/>
                    <a:pt x="36" y="42"/>
                    <a:pt x="36" y="42"/>
                  </a:cubicBezTo>
                  <a:cubicBezTo>
                    <a:pt x="36" y="42"/>
                    <a:pt x="32" y="45"/>
                    <a:pt x="27" y="45"/>
                  </a:cubicBezTo>
                  <a:cubicBezTo>
                    <a:pt x="27" y="17"/>
                    <a:pt x="27" y="17"/>
                    <a:pt x="27" y="17"/>
                  </a:cubicBezTo>
                  <a:cubicBezTo>
                    <a:pt x="23" y="17"/>
                    <a:pt x="23" y="17"/>
                    <a:pt x="23" y="17"/>
                  </a:cubicBezTo>
                  <a:cubicBezTo>
                    <a:pt x="23" y="45"/>
                    <a:pt x="23" y="45"/>
                    <a:pt x="23" y="45"/>
                  </a:cubicBezTo>
                  <a:cubicBezTo>
                    <a:pt x="17" y="45"/>
                    <a:pt x="13" y="41"/>
                    <a:pt x="13" y="41"/>
                  </a:cubicBezTo>
                  <a:cubicBezTo>
                    <a:pt x="8" y="48"/>
                    <a:pt x="8" y="48"/>
                    <a:pt x="8" y="48"/>
                  </a:cubicBezTo>
                  <a:cubicBezTo>
                    <a:pt x="7" y="48"/>
                    <a:pt x="7" y="48"/>
                    <a:pt x="6" y="48"/>
                  </a:cubicBezTo>
                  <a:cubicBezTo>
                    <a:pt x="6" y="48"/>
                    <a:pt x="5" y="48"/>
                    <a:pt x="5" y="48"/>
                  </a:cubicBezTo>
                  <a:cubicBezTo>
                    <a:pt x="4" y="47"/>
                    <a:pt x="4" y="46"/>
                    <a:pt x="5" y="45"/>
                  </a:cubicBezTo>
                  <a:cubicBezTo>
                    <a:pt x="11" y="38"/>
                    <a:pt x="11" y="38"/>
                    <a:pt x="11" y="38"/>
                  </a:cubicBezTo>
                  <a:cubicBezTo>
                    <a:pt x="10" y="36"/>
                    <a:pt x="9" y="33"/>
                    <a:pt x="9" y="29"/>
                  </a:cubicBezTo>
                  <a:cubicBezTo>
                    <a:pt x="2" y="29"/>
                    <a:pt x="2" y="29"/>
                    <a:pt x="2" y="29"/>
                  </a:cubicBezTo>
                  <a:cubicBezTo>
                    <a:pt x="1" y="29"/>
                    <a:pt x="0" y="28"/>
                    <a:pt x="0" y="27"/>
                  </a:cubicBezTo>
                  <a:cubicBezTo>
                    <a:pt x="0" y="26"/>
                    <a:pt x="1" y="25"/>
                    <a:pt x="2" y="25"/>
                  </a:cubicBezTo>
                  <a:cubicBezTo>
                    <a:pt x="9" y="25"/>
                    <a:pt x="9" y="25"/>
                    <a:pt x="9" y="25"/>
                  </a:cubicBezTo>
                  <a:cubicBezTo>
                    <a:pt x="9" y="21"/>
                    <a:pt x="9" y="18"/>
                    <a:pt x="9" y="16"/>
                  </a:cubicBezTo>
                  <a:cubicBezTo>
                    <a:pt x="4" y="11"/>
                    <a:pt x="4" y="11"/>
                    <a:pt x="4" y="11"/>
                  </a:cubicBezTo>
                  <a:cubicBezTo>
                    <a:pt x="3" y="10"/>
                    <a:pt x="3" y="9"/>
                    <a:pt x="4" y="8"/>
                  </a:cubicBezTo>
                  <a:cubicBezTo>
                    <a:pt x="5" y="7"/>
                    <a:pt x="6" y="7"/>
                    <a:pt x="7" y="8"/>
                  </a:cubicBezTo>
                  <a:cubicBezTo>
                    <a:pt x="12" y="13"/>
                    <a:pt x="12" y="13"/>
                    <a:pt x="12" y="13"/>
                  </a:cubicBezTo>
                  <a:cubicBezTo>
                    <a:pt x="38" y="13"/>
                    <a:pt x="38" y="13"/>
                    <a:pt x="38" y="13"/>
                  </a:cubicBezTo>
                  <a:cubicBezTo>
                    <a:pt x="43" y="8"/>
                    <a:pt x="43" y="8"/>
                    <a:pt x="43" y="8"/>
                  </a:cubicBezTo>
                  <a:cubicBezTo>
                    <a:pt x="44" y="7"/>
                    <a:pt x="45" y="7"/>
                    <a:pt x="46" y="8"/>
                  </a:cubicBezTo>
                  <a:cubicBezTo>
                    <a:pt x="47" y="9"/>
                    <a:pt x="47" y="10"/>
                    <a:pt x="46" y="11"/>
                  </a:cubicBezTo>
                  <a:cubicBezTo>
                    <a:pt x="41" y="16"/>
                    <a:pt x="41" y="16"/>
                    <a:pt x="41" y="16"/>
                  </a:cubicBezTo>
                  <a:cubicBezTo>
                    <a:pt x="41" y="18"/>
                    <a:pt x="41" y="21"/>
                    <a:pt x="41" y="25"/>
                  </a:cubicBezTo>
                  <a:cubicBezTo>
                    <a:pt x="48" y="25"/>
                    <a:pt x="48" y="25"/>
                    <a:pt x="48" y="25"/>
                  </a:cubicBezTo>
                  <a:cubicBezTo>
                    <a:pt x="49" y="25"/>
                    <a:pt x="50" y="26"/>
                    <a:pt x="50" y="27"/>
                  </a:cubicBezTo>
                  <a:cubicBezTo>
                    <a:pt x="50" y="28"/>
                    <a:pt x="49" y="29"/>
                    <a:pt x="48" y="29"/>
                  </a:cubicBezTo>
                  <a:close/>
                  <a:moveTo>
                    <a:pt x="15" y="9"/>
                  </a:moveTo>
                  <a:cubicBezTo>
                    <a:pt x="15" y="4"/>
                    <a:pt x="20" y="0"/>
                    <a:pt x="25" y="0"/>
                  </a:cubicBezTo>
                  <a:cubicBezTo>
                    <a:pt x="31" y="0"/>
                    <a:pt x="35" y="4"/>
                    <a:pt x="35" y="9"/>
                  </a:cubicBezTo>
                  <a:lnTo>
                    <a:pt x="15" y="9"/>
                  </a:ln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7" name="Freeform 375"/>
            <p:cNvSpPr>
              <a:spLocks noEditPoints="1"/>
            </p:cNvSpPr>
            <p:nvPr/>
          </p:nvSpPr>
          <p:spPr bwMode="auto">
            <a:xfrm>
              <a:off x="8119534" y="6350"/>
              <a:ext cx="359833" cy="198967"/>
            </a:xfrm>
            <a:custGeom>
              <a:avLst/>
              <a:gdLst>
                <a:gd name="T0" fmla="*/ 116 w 144"/>
                <a:gd name="T1" fmla="*/ 80 h 80"/>
                <a:gd name="T2" fmla="*/ 88 w 144"/>
                <a:gd name="T3" fmla="*/ 52 h 80"/>
                <a:gd name="T4" fmla="*/ 97 w 144"/>
                <a:gd name="T5" fmla="*/ 31 h 80"/>
                <a:gd name="T6" fmla="*/ 93 w 144"/>
                <a:gd name="T7" fmla="*/ 25 h 80"/>
                <a:gd name="T8" fmla="*/ 71 w 144"/>
                <a:gd name="T9" fmla="*/ 54 h 80"/>
                <a:gd name="T10" fmla="*/ 68 w 144"/>
                <a:gd name="T11" fmla="*/ 56 h 80"/>
                <a:gd name="T12" fmla="*/ 55 w 144"/>
                <a:gd name="T13" fmla="*/ 56 h 80"/>
                <a:gd name="T14" fmla="*/ 28 w 144"/>
                <a:gd name="T15" fmla="*/ 80 h 80"/>
                <a:gd name="T16" fmla="*/ 0 w 144"/>
                <a:gd name="T17" fmla="*/ 52 h 80"/>
                <a:gd name="T18" fmla="*/ 28 w 144"/>
                <a:gd name="T19" fmla="*/ 24 h 80"/>
                <a:gd name="T20" fmla="*/ 41 w 144"/>
                <a:gd name="T21" fmla="*/ 27 h 80"/>
                <a:gd name="T22" fmla="*/ 50 w 144"/>
                <a:gd name="T23" fmla="*/ 16 h 80"/>
                <a:gd name="T24" fmla="*/ 36 w 144"/>
                <a:gd name="T25" fmla="*/ 16 h 80"/>
                <a:gd name="T26" fmla="*/ 32 w 144"/>
                <a:gd name="T27" fmla="*/ 12 h 80"/>
                <a:gd name="T28" fmla="*/ 36 w 144"/>
                <a:gd name="T29" fmla="*/ 8 h 80"/>
                <a:gd name="T30" fmla="*/ 60 w 144"/>
                <a:gd name="T31" fmla="*/ 8 h 80"/>
                <a:gd name="T32" fmla="*/ 60 w 144"/>
                <a:gd name="T33" fmla="*/ 16 h 80"/>
                <a:gd name="T34" fmla="*/ 87 w 144"/>
                <a:gd name="T35" fmla="*/ 16 h 80"/>
                <a:gd name="T36" fmla="*/ 82 w 144"/>
                <a:gd name="T37" fmla="*/ 8 h 80"/>
                <a:gd name="T38" fmla="*/ 68 w 144"/>
                <a:gd name="T39" fmla="*/ 8 h 80"/>
                <a:gd name="T40" fmla="*/ 64 w 144"/>
                <a:gd name="T41" fmla="*/ 4 h 80"/>
                <a:gd name="T42" fmla="*/ 68 w 144"/>
                <a:gd name="T43" fmla="*/ 0 h 80"/>
                <a:gd name="T44" fmla="*/ 84 w 144"/>
                <a:gd name="T45" fmla="*/ 0 h 80"/>
                <a:gd name="T46" fmla="*/ 87 w 144"/>
                <a:gd name="T47" fmla="*/ 1 h 80"/>
                <a:gd name="T48" fmla="*/ 104 w 144"/>
                <a:gd name="T49" fmla="*/ 26 h 80"/>
                <a:gd name="T50" fmla="*/ 116 w 144"/>
                <a:gd name="T51" fmla="*/ 24 h 80"/>
                <a:gd name="T52" fmla="*/ 144 w 144"/>
                <a:gd name="T53" fmla="*/ 52 h 80"/>
                <a:gd name="T54" fmla="*/ 116 w 144"/>
                <a:gd name="T55" fmla="*/ 80 h 80"/>
                <a:gd name="T56" fmla="*/ 28 w 144"/>
                <a:gd name="T57" fmla="*/ 56 h 80"/>
                <a:gd name="T58" fmla="*/ 25 w 144"/>
                <a:gd name="T59" fmla="*/ 49 h 80"/>
                <a:gd name="T60" fmla="*/ 36 w 144"/>
                <a:gd name="T61" fmla="*/ 34 h 80"/>
                <a:gd name="T62" fmla="*/ 28 w 144"/>
                <a:gd name="T63" fmla="*/ 32 h 80"/>
                <a:gd name="T64" fmla="*/ 8 w 144"/>
                <a:gd name="T65" fmla="*/ 52 h 80"/>
                <a:gd name="T66" fmla="*/ 28 w 144"/>
                <a:gd name="T67" fmla="*/ 72 h 80"/>
                <a:gd name="T68" fmla="*/ 47 w 144"/>
                <a:gd name="T69" fmla="*/ 56 h 80"/>
                <a:gd name="T70" fmla="*/ 28 w 144"/>
                <a:gd name="T71" fmla="*/ 56 h 80"/>
                <a:gd name="T72" fmla="*/ 47 w 144"/>
                <a:gd name="T73" fmla="*/ 48 h 80"/>
                <a:gd name="T74" fmla="*/ 43 w 144"/>
                <a:gd name="T75" fmla="*/ 38 h 80"/>
                <a:gd name="T76" fmla="*/ 36 w 144"/>
                <a:gd name="T77" fmla="*/ 48 h 80"/>
                <a:gd name="T78" fmla="*/ 47 w 144"/>
                <a:gd name="T79" fmla="*/ 48 h 80"/>
                <a:gd name="T80" fmla="*/ 84 w 144"/>
                <a:gd name="T81" fmla="*/ 24 h 80"/>
                <a:gd name="T82" fmla="*/ 54 w 144"/>
                <a:gd name="T83" fmla="*/ 24 h 80"/>
                <a:gd name="T84" fmla="*/ 48 w 144"/>
                <a:gd name="T85" fmla="*/ 32 h 80"/>
                <a:gd name="T86" fmla="*/ 55 w 144"/>
                <a:gd name="T87" fmla="*/ 48 h 80"/>
                <a:gd name="T88" fmla="*/ 66 w 144"/>
                <a:gd name="T89" fmla="*/ 48 h 80"/>
                <a:gd name="T90" fmla="*/ 84 w 144"/>
                <a:gd name="T91" fmla="*/ 24 h 80"/>
                <a:gd name="T92" fmla="*/ 116 w 144"/>
                <a:gd name="T93" fmla="*/ 32 h 80"/>
                <a:gd name="T94" fmla="*/ 108 w 144"/>
                <a:gd name="T95" fmla="*/ 33 h 80"/>
                <a:gd name="T96" fmla="*/ 119 w 144"/>
                <a:gd name="T97" fmla="*/ 49 h 80"/>
                <a:gd name="T98" fmla="*/ 118 w 144"/>
                <a:gd name="T99" fmla="*/ 55 h 80"/>
                <a:gd name="T100" fmla="*/ 116 w 144"/>
                <a:gd name="T101" fmla="*/ 56 h 80"/>
                <a:gd name="T102" fmla="*/ 112 w 144"/>
                <a:gd name="T103" fmla="*/ 54 h 80"/>
                <a:gd name="T104" fmla="*/ 101 w 144"/>
                <a:gd name="T105" fmla="*/ 38 h 80"/>
                <a:gd name="T106" fmla="*/ 96 w 144"/>
                <a:gd name="T107" fmla="*/ 52 h 80"/>
                <a:gd name="T108" fmla="*/ 116 w 144"/>
                <a:gd name="T109" fmla="*/ 72 h 80"/>
                <a:gd name="T110" fmla="*/ 136 w 144"/>
                <a:gd name="T111" fmla="*/ 52 h 80"/>
                <a:gd name="T112" fmla="*/ 116 w 144"/>
                <a:gd name="T113"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80">
                  <a:moveTo>
                    <a:pt x="116" y="80"/>
                  </a:moveTo>
                  <a:cubicBezTo>
                    <a:pt x="100" y="80"/>
                    <a:pt x="88" y="67"/>
                    <a:pt x="88" y="52"/>
                  </a:cubicBezTo>
                  <a:cubicBezTo>
                    <a:pt x="88" y="43"/>
                    <a:pt x="91" y="36"/>
                    <a:pt x="97" y="31"/>
                  </a:cubicBezTo>
                  <a:cubicBezTo>
                    <a:pt x="93" y="25"/>
                    <a:pt x="93" y="25"/>
                    <a:pt x="93" y="25"/>
                  </a:cubicBezTo>
                  <a:cubicBezTo>
                    <a:pt x="71" y="54"/>
                    <a:pt x="71" y="54"/>
                    <a:pt x="71" y="54"/>
                  </a:cubicBezTo>
                  <a:cubicBezTo>
                    <a:pt x="70" y="55"/>
                    <a:pt x="69" y="56"/>
                    <a:pt x="68" y="56"/>
                  </a:cubicBezTo>
                  <a:cubicBezTo>
                    <a:pt x="55" y="56"/>
                    <a:pt x="55" y="56"/>
                    <a:pt x="55" y="56"/>
                  </a:cubicBezTo>
                  <a:cubicBezTo>
                    <a:pt x="53" y="69"/>
                    <a:pt x="42" y="80"/>
                    <a:pt x="28" y="80"/>
                  </a:cubicBezTo>
                  <a:cubicBezTo>
                    <a:pt x="12" y="80"/>
                    <a:pt x="0" y="67"/>
                    <a:pt x="0" y="52"/>
                  </a:cubicBezTo>
                  <a:cubicBezTo>
                    <a:pt x="0" y="36"/>
                    <a:pt x="12" y="24"/>
                    <a:pt x="28" y="24"/>
                  </a:cubicBezTo>
                  <a:cubicBezTo>
                    <a:pt x="33" y="24"/>
                    <a:pt x="37" y="25"/>
                    <a:pt x="41" y="27"/>
                  </a:cubicBezTo>
                  <a:cubicBezTo>
                    <a:pt x="50" y="16"/>
                    <a:pt x="50" y="16"/>
                    <a:pt x="50" y="16"/>
                  </a:cubicBezTo>
                  <a:cubicBezTo>
                    <a:pt x="36" y="16"/>
                    <a:pt x="36" y="16"/>
                    <a:pt x="36" y="16"/>
                  </a:cubicBezTo>
                  <a:cubicBezTo>
                    <a:pt x="34" y="16"/>
                    <a:pt x="32" y="14"/>
                    <a:pt x="32" y="12"/>
                  </a:cubicBezTo>
                  <a:cubicBezTo>
                    <a:pt x="32" y="10"/>
                    <a:pt x="34" y="8"/>
                    <a:pt x="36" y="8"/>
                  </a:cubicBezTo>
                  <a:cubicBezTo>
                    <a:pt x="60" y="8"/>
                    <a:pt x="60" y="8"/>
                    <a:pt x="60" y="8"/>
                  </a:cubicBezTo>
                  <a:cubicBezTo>
                    <a:pt x="60" y="16"/>
                    <a:pt x="60" y="16"/>
                    <a:pt x="60" y="16"/>
                  </a:cubicBezTo>
                  <a:cubicBezTo>
                    <a:pt x="87" y="16"/>
                    <a:pt x="87" y="16"/>
                    <a:pt x="87" y="16"/>
                  </a:cubicBezTo>
                  <a:cubicBezTo>
                    <a:pt x="82" y="8"/>
                    <a:pt x="82" y="8"/>
                    <a:pt x="82" y="8"/>
                  </a:cubicBezTo>
                  <a:cubicBezTo>
                    <a:pt x="68" y="8"/>
                    <a:pt x="68" y="8"/>
                    <a:pt x="68" y="8"/>
                  </a:cubicBezTo>
                  <a:cubicBezTo>
                    <a:pt x="66" y="8"/>
                    <a:pt x="64" y="6"/>
                    <a:pt x="64" y="4"/>
                  </a:cubicBezTo>
                  <a:cubicBezTo>
                    <a:pt x="64" y="2"/>
                    <a:pt x="66" y="0"/>
                    <a:pt x="68" y="0"/>
                  </a:cubicBezTo>
                  <a:cubicBezTo>
                    <a:pt x="84" y="0"/>
                    <a:pt x="84" y="0"/>
                    <a:pt x="84" y="0"/>
                  </a:cubicBezTo>
                  <a:cubicBezTo>
                    <a:pt x="85" y="0"/>
                    <a:pt x="86" y="0"/>
                    <a:pt x="87" y="1"/>
                  </a:cubicBezTo>
                  <a:cubicBezTo>
                    <a:pt x="104" y="26"/>
                    <a:pt x="104" y="26"/>
                    <a:pt x="104" y="26"/>
                  </a:cubicBezTo>
                  <a:cubicBezTo>
                    <a:pt x="107" y="25"/>
                    <a:pt x="111" y="24"/>
                    <a:pt x="116" y="24"/>
                  </a:cubicBezTo>
                  <a:cubicBezTo>
                    <a:pt x="131" y="24"/>
                    <a:pt x="144" y="36"/>
                    <a:pt x="144" y="52"/>
                  </a:cubicBezTo>
                  <a:cubicBezTo>
                    <a:pt x="144" y="67"/>
                    <a:pt x="131" y="80"/>
                    <a:pt x="116" y="80"/>
                  </a:cubicBezTo>
                  <a:close/>
                  <a:moveTo>
                    <a:pt x="28" y="56"/>
                  </a:moveTo>
                  <a:cubicBezTo>
                    <a:pt x="24" y="56"/>
                    <a:pt x="23" y="52"/>
                    <a:pt x="25" y="49"/>
                  </a:cubicBezTo>
                  <a:cubicBezTo>
                    <a:pt x="36" y="34"/>
                    <a:pt x="36" y="34"/>
                    <a:pt x="36" y="34"/>
                  </a:cubicBezTo>
                  <a:cubicBezTo>
                    <a:pt x="34" y="32"/>
                    <a:pt x="31" y="32"/>
                    <a:pt x="28" y="32"/>
                  </a:cubicBezTo>
                  <a:cubicBezTo>
                    <a:pt x="17" y="32"/>
                    <a:pt x="8" y="41"/>
                    <a:pt x="8" y="52"/>
                  </a:cubicBezTo>
                  <a:cubicBezTo>
                    <a:pt x="8" y="63"/>
                    <a:pt x="17" y="72"/>
                    <a:pt x="28" y="72"/>
                  </a:cubicBezTo>
                  <a:cubicBezTo>
                    <a:pt x="37" y="72"/>
                    <a:pt x="45" y="65"/>
                    <a:pt x="47" y="56"/>
                  </a:cubicBezTo>
                  <a:lnTo>
                    <a:pt x="28" y="56"/>
                  </a:lnTo>
                  <a:close/>
                  <a:moveTo>
                    <a:pt x="47" y="48"/>
                  </a:moveTo>
                  <a:cubicBezTo>
                    <a:pt x="47" y="44"/>
                    <a:pt x="45" y="41"/>
                    <a:pt x="43" y="38"/>
                  </a:cubicBezTo>
                  <a:cubicBezTo>
                    <a:pt x="36" y="48"/>
                    <a:pt x="36" y="48"/>
                    <a:pt x="36" y="48"/>
                  </a:cubicBezTo>
                  <a:lnTo>
                    <a:pt x="47" y="48"/>
                  </a:lnTo>
                  <a:close/>
                  <a:moveTo>
                    <a:pt x="84" y="24"/>
                  </a:moveTo>
                  <a:cubicBezTo>
                    <a:pt x="54" y="24"/>
                    <a:pt x="54" y="24"/>
                    <a:pt x="54" y="24"/>
                  </a:cubicBezTo>
                  <a:cubicBezTo>
                    <a:pt x="48" y="32"/>
                    <a:pt x="48" y="32"/>
                    <a:pt x="48" y="32"/>
                  </a:cubicBezTo>
                  <a:cubicBezTo>
                    <a:pt x="52" y="36"/>
                    <a:pt x="55" y="42"/>
                    <a:pt x="55" y="48"/>
                  </a:cubicBezTo>
                  <a:cubicBezTo>
                    <a:pt x="66" y="48"/>
                    <a:pt x="66" y="48"/>
                    <a:pt x="66" y="48"/>
                  </a:cubicBezTo>
                  <a:lnTo>
                    <a:pt x="84" y="24"/>
                  </a:lnTo>
                  <a:close/>
                  <a:moveTo>
                    <a:pt x="116" y="32"/>
                  </a:moveTo>
                  <a:cubicBezTo>
                    <a:pt x="113" y="32"/>
                    <a:pt x="110" y="32"/>
                    <a:pt x="108" y="33"/>
                  </a:cubicBezTo>
                  <a:cubicBezTo>
                    <a:pt x="119" y="49"/>
                    <a:pt x="119" y="49"/>
                    <a:pt x="119" y="49"/>
                  </a:cubicBezTo>
                  <a:cubicBezTo>
                    <a:pt x="120" y="51"/>
                    <a:pt x="120" y="54"/>
                    <a:pt x="118" y="55"/>
                  </a:cubicBezTo>
                  <a:cubicBezTo>
                    <a:pt x="117" y="55"/>
                    <a:pt x="116" y="56"/>
                    <a:pt x="116" y="56"/>
                  </a:cubicBezTo>
                  <a:cubicBezTo>
                    <a:pt x="114" y="56"/>
                    <a:pt x="113" y="55"/>
                    <a:pt x="112" y="54"/>
                  </a:cubicBezTo>
                  <a:cubicBezTo>
                    <a:pt x="101" y="38"/>
                    <a:pt x="101" y="38"/>
                    <a:pt x="101" y="38"/>
                  </a:cubicBezTo>
                  <a:cubicBezTo>
                    <a:pt x="98" y="41"/>
                    <a:pt x="96" y="46"/>
                    <a:pt x="96" y="52"/>
                  </a:cubicBezTo>
                  <a:cubicBezTo>
                    <a:pt x="96" y="63"/>
                    <a:pt x="105" y="72"/>
                    <a:pt x="116" y="72"/>
                  </a:cubicBezTo>
                  <a:cubicBezTo>
                    <a:pt x="127" y="72"/>
                    <a:pt x="136" y="63"/>
                    <a:pt x="136" y="52"/>
                  </a:cubicBezTo>
                  <a:cubicBezTo>
                    <a:pt x="136" y="41"/>
                    <a:pt x="127" y="32"/>
                    <a:pt x="116" y="32"/>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sp>
          <p:nvSpPr>
            <p:cNvPr id="628" name="Freeform 376"/>
            <p:cNvSpPr>
              <a:spLocks noEditPoints="1"/>
            </p:cNvSpPr>
            <p:nvPr/>
          </p:nvSpPr>
          <p:spPr bwMode="auto">
            <a:xfrm>
              <a:off x="7958667" y="63500"/>
              <a:ext cx="137584" cy="220133"/>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95A5A6"/>
            </a:solidFill>
            <a:ln>
              <a:noFill/>
            </a:ln>
            <a:extLst/>
          </p:spPr>
          <p:txBody>
            <a:bodyPr vert="horz" wrap="square" lIns="114300" tIns="57150" rIns="114300" bIns="57150" numCol="1" anchor="t" anchorCtr="0" compatLnSpc="1">
              <a:prstTxWarp prst="textNoShape">
                <a:avLst/>
              </a:prstTxWarp>
            </a:bodyPr>
            <a:lstStyle/>
            <a:p>
              <a:pPr defTabSz="1142944">
                <a:defRPr/>
              </a:pPr>
              <a:endParaRPr lang="en-US" sz="2250" kern="0">
                <a:solidFill>
                  <a:sysClr val="windowText" lastClr="000000"/>
                </a:solidFill>
                <a:latin typeface="Tahoma" charset="0"/>
                <a:ea typeface="ＭＳ Ｐゴシック" charset="-128"/>
              </a:endParaRPr>
            </a:p>
          </p:txBody>
        </p:sp>
      </p:grpSp>
      <p:grpSp>
        <p:nvGrpSpPr>
          <p:cNvPr id="11" name="Group 10"/>
          <p:cNvGrpSpPr/>
          <p:nvPr/>
        </p:nvGrpSpPr>
        <p:grpSpPr>
          <a:xfrm>
            <a:off x="4266871" y="2804010"/>
            <a:ext cx="3667807" cy="3153456"/>
            <a:chOff x="7432766" y="2521131"/>
            <a:chExt cx="4395652" cy="4056018"/>
          </a:xfrm>
        </p:grpSpPr>
        <p:pic>
          <p:nvPicPr>
            <p:cNvPr id="8" name="Picture 7"/>
            <p:cNvPicPr>
              <a:picLocks noChangeAspect="1"/>
            </p:cNvPicPr>
            <p:nvPr/>
          </p:nvPicPr>
          <p:blipFill rotWithShape="1">
            <a:blip r:embed="rId3"/>
            <a:srcRect l="51911" t="27170" r="12035" b="13007"/>
            <a:stretch/>
          </p:blipFill>
          <p:spPr>
            <a:xfrm>
              <a:off x="7432766" y="2521131"/>
              <a:ext cx="4395652" cy="4056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432766" y="3108960"/>
              <a:ext cx="352697" cy="3468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sp>
          <p:nvSpPr>
            <p:cNvPr id="10" name="Rectangle 9"/>
            <p:cNvSpPr/>
            <p:nvPr/>
          </p:nvSpPr>
          <p:spPr>
            <a:xfrm>
              <a:off x="7609114" y="4225834"/>
              <a:ext cx="666206" cy="1110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8"/>
            </a:p>
          </p:txBody>
        </p:sp>
      </p:grpSp>
      <p:sp>
        <p:nvSpPr>
          <p:cNvPr id="331" name="Rectangle 330"/>
          <p:cNvSpPr/>
          <p:nvPr/>
        </p:nvSpPr>
        <p:spPr>
          <a:xfrm>
            <a:off x="57423" y="763892"/>
            <a:ext cx="4211639" cy="1477328"/>
          </a:xfrm>
          <a:prstGeom prst="rect">
            <a:avLst/>
          </a:prstGeom>
        </p:spPr>
        <p:txBody>
          <a:bodyPr wrap="square">
            <a:spAutoFit/>
          </a:bodyPr>
          <a:lstStyle/>
          <a:p>
            <a:pPr algn="ctr"/>
            <a:r>
              <a:rPr lang="en-US" sz="4500" dirty="0">
                <a:latin typeface="Segoe UI Light" panose="020B0502040204020203" pitchFamily="34" charset="0"/>
                <a:cs typeface="Segoe UI Light" panose="020B0502040204020203" pitchFamily="34" charset="0"/>
              </a:rPr>
              <a:t>Welcome to data explosion</a:t>
            </a:r>
          </a:p>
        </p:txBody>
      </p:sp>
    </p:spTree>
    <p:extLst>
      <p:ext uri="{BB962C8B-B14F-4D97-AF65-F5344CB8AC3E}">
        <p14:creationId xmlns:p14="http://schemas.microsoft.com/office/powerpoint/2010/main" val="615148439"/>
      </p:ext>
    </p:extLst>
  </p:cSld>
  <p:clrMapOvr>
    <a:masterClrMapping/>
  </p:clrMapOvr>
</p:sld>
</file>

<file path=ppt/theme/theme1.xml><?xml version="1.0" encoding="utf-8"?>
<a:theme xmlns:a="http://schemas.openxmlformats.org/drawingml/2006/main" name="Retrospettivo">
  <a:themeElements>
    <a:clrScheme name="Retrospettiv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WPC2017_POT.pptx" id="{59BFA929-D32A-4A92-B971-F154F96D434A}" vid="{112126DC-DCAE-4DAC-A5A0-42AA4950902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008DEDE383255E4AA66FFDC701137021" ma:contentTypeVersion="0" ma:contentTypeDescription="Creare un nuovo documento." ma:contentTypeScope="" ma:versionID="100e62c903dfa4803cfefe418482b8ee">
  <xsd:schema xmlns:xsd="http://www.w3.org/2001/XMLSchema" xmlns:xs="http://www.w3.org/2001/XMLSchema" xmlns:p="http://schemas.microsoft.com/office/2006/metadata/properties" targetNamespace="http://schemas.microsoft.com/office/2006/metadata/properties" ma:root="true" ma:fieldsID="a63355e3288c26c8965ba92feaee3b7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530DCB-1464-4802-B717-6022815C6A6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9EDF984-A5FA-48C1-924A-A2BE1818EC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DF64EE6-50BC-48AD-B06C-2B8602530F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WPC2017_POT</Template>
  <TotalTime>1397</TotalTime>
  <Words>3928</Words>
  <Application>Microsoft Office PowerPoint</Application>
  <PresentationFormat>Widescreen</PresentationFormat>
  <Paragraphs>581</Paragraphs>
  <Slides>38</Slides>
  <Notes>36</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MS PGothic</vt:lpstr>
      <vt:lpstr>MS PGothic</vt:lpstr>
      <vt:lpstr>Arial</vt:lpstr>
      <vt:lpstr>Calibri</vt:lpstr>
      <vt:lpstr>Segoe Light</vt:lpstr>
      <vt:lpstr>Segoe UI</vt:lpstr>
      <vt:lpstr>Segoe UI Black</vt:lpstr>
      <vt:lpstr>Segoe UI Light</vt:lpstr>
      <vt:lpstr>Segoe UI Semibold</vt:lpstr>
      <vt:lpstr>Segoe UI Semilight</vt:lpstr>
      <vt:lpstr>Tahoma</vt:lpstr>
      <vt:lpstr>Times New Roman</vt:lpstr>
      <vt:lpstr>Retrospettivo</vt:lpstr>
      <vt:lpstr> </vt:lpstr>
      <vt:lpstr>DEV006 – Azure Cosmos DB The new frontier of BigData and NoSQL</vt:lpstr>
      <vt:lpstr>What is Cosmos DB?</vt:lpstr>
      <vt:lpstr>PowerPoint Presentation</vt:lpstr>
      <vt:lpstr>Azure Cosmos DB  A globally distributed, massively scalable, multi-model database service</vt:lpstr>
      <vt:lpstr>Keep in mind that…</vt:lpstr>
      <vt:lpstr>DEMO</vt:lpstr>
      <vt:lpstr>Why Cosmos DB?</vt:lpstr>
      <vt:lpstr>PowerPoint Presentation</vt:lpstr>
      <vt:lpstr>PowerPoint Presentation</vt:lpstr>
      <vt:lpstr>Cosmos DB  Core Value Pro</vt:lpstr>
      <vt:lpstr>Azure Cosmos DB A globally distributed, massively scalable, multi-model database service</vt:lpstr>
      <vt:lpstr>Global distribution from the ground-up</vt:lpstr>
      <vt:lpstr>DEMO</vt:lpstr>
      <vt:lpstr>PowerPoint Presentation</vt:lpstr>
      <vt:lpstr>Azure Cosmos DB A globally distributed, massively scalable, multi-model database service</vt:lpstr>
      <vt:lpstr>PowerPoint Presentation</vt:lpstr>
      <vt:lpstr>Azure Cosmos DB A globally distributed, massively scalable, multi-model database service</vt:lpstr>
      <vt:lpstr>PowerPoint Presentation</vt:lpstr>
      <vt:lpstr>Azure Cosmos DB A globally distributed, massively scalable, multi-model database service</vt:lpstr>
      <vt:lpstr>Choices of Consistency</vt:lpstr>
      <vt:lpstr>Changing Consistency Levels</vt:lpstr>
      <vt:lpstr>Azure Cosmos DB A globally distributed, massively scalable, multi-model database service</vt:lpstr>
      <vt:lpstr>PowerPoint Presentation</vt:lpstr>
      <vt:lpstr>Azure Cosmos DB A globally distributed, massively scalable, multi-model database service</vt:lpstr>
      <vt:lpstr>Native Support for Multiple Data Models</vt:lpstr>
      <vt:lpstr>Azure Cosmos DB A globally distributed, massively scalable, multi-model database service</vt:lpstr>
      <vt:lpstr>Native Support for Multiple APIs, formats &amp; Wire Protocols</vt:lpstr>
      <vt:lpstr>DEMO</vt:lpstr>
      <vt:lpstr>The currency of Azure Cosmos DB is the Request Unit (RU)</vt:lpstr>
      <vt:lpstr>How To: Cosmos DB Calculator</vt:lpstr>
      <vt:lpstr>DEMO</vt:lpstr>
      <vt:lpstr>How it works</vt:lpstr>
      <vt:lpstr>PowerPoint Presentation</vt:lpstr>
      <vt:lpstr>New Azure free account Experiment, learn and build for free on Azure </vt:lpstr>
      <vt:lpstr>References</vt:lpstr>
      <vt:lpstr>PowerPoint Presentation</vt:lpstr>
      <vt:lpstr>Contatti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Riccardo Cappello</dc:creator>
  <cp:lastModifiedBy>Riccardo Cappello</cp:lastModifiedBy>
  <cp:revision>23</cp:revision>
  <dcterms:created xsi:type="dcterms:W3CDTF">2017-10-26T19:12:42Z</dcterms:created>
  <dcterms:modified xsi:type="dcterms:W3CDTF">2017-11-29T15:34:20Z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0x010100008DEDE383255E4AA66FFDC701137021</vt:lpwstr>
  </property>
</Properties>
</file>